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ko-KR" altLang="en-US"/>
              <a:t>모듈들을 </a:t>
            </a:r>
            <a:r>
              <a:rPr lang="en-US" altLang="ko-KR"/>
              <a:t>Symbol</a:t>
            </a:r>
            <a:r>
              <a:rPr lang="ko-KR" altLang="en-US" dirty="0"/>
              <a:t>로 만드시오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775" y="1763752"/>
            <a:ext cx="4015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변환기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 : (0~11) 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2bit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40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반가산기를 이용해 구현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리플 캐리 가산기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전가산기를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이용해 구현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BFA432-0789-4B04-84A6-7FF1100492FF}"/>
              </a:ext>
            </a:extLst>
          </p:cNvPr>
          <p:cNvGrpSpPr/>
          <p:nvPr/>
        </p:nvGrpSpPr>
        <p:grpSpPr>
          <a:xfrm>
            <a:off x="5336367" y="1292256"/>
            <a:ext cx="2986254" cy="3525449"/>
            <a:chOff x="5336367" y="1292256"/>
            <a:chExt cx="2986254" cy="35254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6DBCEA-86B3-4A8E-8D1E-B1A74A0F54BC}"/>
                </a:ext>
              </a:extLst>
            </p:cNvPr>
            <p:cNvGrpSpPr/>
            <p:nvPr/>
          </p:nvGrpSpPr>
          <p:grpSpPr>
            <a:xfrm>
              <a:off x="5424822" y="1292256"/>
              <a:ext cx="2897799" cy="3059250"/>
              <a:chOff x="5424822" y="1292256"/>
              <a:chExt cx="2897799" cy="30592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0D281AE-7C49-44E6-B503-959E19127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24822" y="1292256"/>
                <a:ext cx="2457793" cy="29245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FF010F0-BD40-4128-A75C-0E7EC61A77B0}"/>
                  </a:ext>
                </a:extLst>
              </p:cNvPr>
              <p:cNvSpPr/>
              <p:nvPr/>
            </p:nvSpPr>
            <p:spPr bwMode="auto">
              <a:xfrm>
                <a:off x="6394315" y="1958502"/>
                <a:ext cx="1928306" cy="23930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4E7097-BE6B-4C35-8DEF-E719AC30FD52}"/>
                </a:ext>
              </a:extLst>
            </p:cNvPr>
            <p:cNvSpPr txBox="1"/>
            <p:nvPr/>
          </p:nvSpPr>
          <p:spPr>
            <a:xfrm>
              <a:off x="5336367" y="4509928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2bit</a:t>
              </a:r>
              <a:r>
                <a:rPr lang="ko-KR" altLang="en-US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비교기</a:t>
              </a:r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같거나 크고 작고 비교</a:t>
              </a:r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EA1388-6AC7-4648-BA53-01698D70CCE5}"/>
                </a:ext>
              </a:extLst>
            </p:cNvPr>
            <p:cNvSpPr/>
            <p:nvPr/>
          </p:nvSpPr>
          <p:spPr bwMode="auto">
            <a:xfrm>
              <a:off x="6767208" y="1646191"/>
              <a:ext cx="308043" cy="8051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기능을 만족하는 가산기를 구현하시오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763752"/>
            <a:ext cx="57150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[11:0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A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[11:0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</a:t>
            </a: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[4:0] Sum</a:t>
            </a: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A, 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one-hot code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이며 십진수 입력을 뜻한다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입력 받은 두 수를 더하여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진수로 출력한다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예를 들어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A2, B9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입력을 받으면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2+9=11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Sum={01011}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리플 캐리 가산기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회로를 이용하여 구현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44230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25966" y="4989337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0283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775" y="4419116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[11:0</a:t>
            </a:r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A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866775" y="4862379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[11:0</a:t>
            </a:r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307296" y="4422173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[4:0] Sum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800798" y="4225663"/>
            <a:ext cx="1216733" cy="17194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가산기</a:t>
            </a: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90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기능을 만족하는 </a:t>
            </a:r>
            <a:r>
              <a:rPr lang="en-US" altLang="ko-KR" dirty="0"/>
              <a:t>4bit </a:t>
            </a:r>
            <a:r>
              <a:rPr lang="ko-KR" altLang="en-US" dirty="0"/>
              <a:t>비교기를 구현하시오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763752"/>
            <a:ext cx="8256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A, [3:0] B</a:t>
            </a: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Gt,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Lt</a:t>
            </a: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비교하여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A&gt;B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Gt=1, A=B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=1, A&lt;B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Lt=1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출력하는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2bit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사용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확장하라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44230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25966" y="4989337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02835" y="454607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6775" y="4419116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A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866775" y="4862379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B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3307296" y="4422173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Gt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1800798" y="4225663"/>
            <a:ext cx="1216733" cy="17194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</a:t>
            </a:r>
          </a:p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</a:t>
            </a: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018395" y="4830109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22856" y="4706208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Eq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21361" y="5130621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822" y="5006720"/>
            <a:ext cx="298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15493289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2658</TotalTime>
  <Words>211</Words>
  <Application>Microsoft Office PowerPoint</Application>
  <PresentationFormat>화면 슬라이드 쇼(4:3)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HY헤드라인M</vt:lpstr>
      <vt:lpstr>나눔고딕 ExtraBold</vt:lpstr>
      <vt:lpstr>맑은 고딕</vt:lpstr>
      <vt:lpstr>ISLab</vt:lpstr>
      <vt:lpstr>실습 1</vt:lpstr>
      <vt:lpstr>실습 2</vt:lpstr>
      <vt:lpstr>실습 3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USER</cp:lastModifiedBy>
  <cp:revision>104</cp:revision>
  <dcterms:created xsi:type="dcterms:W3CDTF">2016-08-30T03:10:54Z</dcterms:created>
  <dcterms:modified xsi:type="dcterms:W3CDTF">2022-09-16T09:57:06Z</dcterms:modified>
</cp:coreProperties>
</file>