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6775" y="1426783"/>
            <a:ext cx="579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Quartus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비동기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flip-flop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실제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Qout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출력을 </a:t>
            </a:r>
            <a:r>
              <a:rPr lang="ko-KR" altLang="en-US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확인하시오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81D489-1DA6-4BBD-832A-E974525F9B3E}"/>
              </a:ext>
            </a:extLst>
          </p:cNvPr>
          <p:cNvGrpSpPr/>
          <p:nvPr/>
        </p:nvGrpSpPr>
        <p:grpSpPr>
          <a:xfrm>
            <a:off x="1578853" y="1820461"/>
            <a:ext cx="5986293" cy="4594128"/>
            <a:chOff x="1395503" y="1743211"/>
            <a:chExt cx="5986293" cy="459412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3DAA7AE-6BA2-48E9-885E-D6A8F29A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9990" y="2016398"/>
              <a:ext cx="5891806" cy="18335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DF7283-8EDB-4834-BABA-5AB1E3766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9990" y="4123161"/>
              <a:ext cx="5874612" cy="221417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94D5D9-75C3-4A38-8FB9-FAA27D846944}"/>
                </a:ext>
              </a:extLst>
            </p:cNvPr>
            <p:cNvSpPr/>
            <p:nvPr/>
          </p:nvSpPr>
          <p:spPr>
            <a:xfrm>
              <a:off x="1395503" y="1743211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① Clock Asynchronous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995119-93DC-446C-8255-9A73E24C9216}"/>
                </a:ext>
              </a:extLst>
            </p:cNvPr>
            <p:cNvSpPr/>
            <p:nvPr/>
          </p:nvSpPr>
          <p:spPr>
            <a:xfrm>
              <a:off x="1395503" y="3848842"/>
              <a:ext cx="17123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② Clock Synchronous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CC2828-FFE5-4AD1-A0F8-266C18B5DBD5}"/>
              </a:ext>
            </a:extLst>
          </p:cNvPr>
          <p:cNvSpPr/>
          <p:nvPr/>
        </p:nvSpPr>
        <p:spPr>
          <a:xfrm>
            <a:off x="1578853" y="4176000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Clock Asynchronous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989FEE9-5377-4BA6-B7A5-A8733DCD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53" y="4452999"/>
            <a:ext cx="5424914" cy="1871270"/>
          </a:xfrm>
          <a:prstGeom prst="rect">
            <a:avLst/>
          </a:prstGeom>
        </p:spPr>
      </p:pic>
      <p:pic>
        <p:nvPicPr>
          <p:cNvPr id="27" name="그림 26" descr="화면 캡처">
            <a:extLst>
              <a:ext uri="{FF2B5EF4-FFF2-40B4-BE49-F238E27FC236}">
                <a16:creationId xmlns:a16="http://schemas.microsoft.com/office/drawing/2014/main" id="{B9AF6054-274B-44EE-A297-19274506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51" y="1470933"/>
            <a:ext cx="4488297" cy="25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0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CC2828-FFE5-4AD1-A0F8-266C18B5DBD5}"/>
              </a:ext>
            </a:extLst>
          </p:cNvPr>
          <p:cNvSpPr/>
          <p:nvPr/>
        </p:nvSpPr>
        <p:spPr>
          <a:xfrm>
            <a:off x="1578853" y="4176000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Clock Asynchronous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0EB716-78FB-49DF-A61E-7FD36A5F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53" y="4452999"/>
            <a:ext cx="5248286" cy="2133542"/>
          </a:xfrm>
          <a:prstGeom prst="rect">
            <a:avLst/>
          </a:prstGeom>
        </p:spPr>
      </p:pic>
      <p:pic>
        <p:nvPicPr>
          <p:cNvPr id="10" name="그림 9" descr="화면 캡처">
            <a:extLst>
              <a:ext uri="{FF2B5EF4-FFF2-40B4-BE49-F238E27FC236}">
                <a16:creationId xmlns:a16="http://schemas.microsoft.com/office/drawing/2014/main" id="{FF11195E-7722-4F9B-AC3C-D484ABB3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4" y="1474591"/>
            <a:ext cx="8431672" cy="27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65E73-4848-4986-A37B-96B4296CF2E5}"/>
              </a:ext>
            </a:extLst>
          </p:cNvPr>
          <p:cNvSpPr txBox="1"/>
          <p:nvPr/>
        </p:nvSpPr>
        <p:spPr>
          <a:xfrm>
            <a:off x="866775" y="1426783"/>
            <a:ext cx="7284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Ce, [3:0] Din, CLK, RST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[3:0]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Dout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현재 값을 유지하고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Din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값으로 초기화되는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Register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F3D735-E316-4D05-AC9A-5F5B348201E9}"/>
              </a:ext>
            </a:extLst>
          </p:cNvPr>
          <p:cNvGrpSpPr/>
          <p:nvPr/>
        </p:nvGrpSpPr>
        <p:grpSpPr>
          <a:xfrm>
            <a:off x="335106" y="2929641"/>
            <a:ext cx="3971055" cy="1840479"/>
            <a:chOff x="2617169" y="3349870"/>
            <a:chExt cx="3971055" cy="18404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CE9892-DCB4-49AB-9846-C15515FA1E44}"/>
                </a:ext>
              </a:extLst>
            </p:cNvPr>
            <p:cNvSpPr txBox="1"/>
            <p:nvPr/>
          </p:nvSpPr>
          <p:spPr>
            <a:xfrm>
              <a:off x="2617169" y="3686240"/>
              <a:ext cx="833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Din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B2B005-9CD6-4508-8A98-595C837E8727}"/>
                </a:ext>
              </a:extLst>
            </p:cNvPr>
            <p:cNvSpPr txBox="1"/>
            <p:nvPr/>
          </p:nvSpPr>
          <p:spPr>
            <a:xfrm>
              <a:off x="3033899" y="4667660"/>
              <a:ext cx="478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CLK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D912A4-9014-4180-A7CA-0FC0BE53140B}"/>
                </a:ext>
              </a:extLst>
            </p:cNvPr>
            <p:cNvSpPr/>
            <p:nvPr/>
          </p:nvSpPr>
          <p:spPr bwMode="auto">
            <a:xfrm>
              <a:off x="3896060" y="3349870"/>
              <a:ext cx="1365769" cy="17985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4bit</a:t>
              </a:r>
            </a:p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Register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ABB5E1F-B87A-48F1-B4F8-983DB96B87C0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565937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C33CE3-C9AE-454F-8037-9AA4FDEEC1CE}"/>
                </a:ext>
              </a:extLst>
            </p:cNvPr>
            <p:cNvSpPr txBox="1"/>
            <p:nvPr/>
          </p:nvSpPr>
          <p:spPr>
            <a:xfrm>
              <a:off x="3112611" y="3440550"/>
              <a:ext cx="390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Ce</a:t>
              </a:r>
              <a:endParaRPr lang="ko-KR" altLang="en-US" sz="12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B303810-B473-4C0E-ABF7-BE6053277B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5051994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66824A-2CF4-4A9A-A645-F589540A8D40}"/>
                </a:ext>
              </a:extLst>
            </p:cNvPr>
            <p:cNvSpPr txBox="1"/>
            <p:nvPr/>
          </p:nvSpPr>
          <p:spPr>
            <a:xfrm>
              <a:off x="3033899" y="4913350"/>
              <a:ext cx="466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RST</a:t>
              </a:r>
              <a:endParaRPr lang="ko-KR" altLang="en-US" sz="12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06B3AF6-F3CF-44DD-8919-A9960673A36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29" y="3590058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984F1-954D-4F00-8F3E-7C2FCFF0ED34}"/>
                </a:ext>
              </a:extLst>
            </p:cNvPr>
            <p:cNvSpPr txBox="1"/>
            <p:nvPr/>
          </p:nvSpPr>
          <p:spPr>
            <a:xfrm>
              <a:off x="5645002" y="3451414"/>
              <a:ext cx="94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</a:t>
              </a:r>
              <a:r>
                <a:rPr lang="en-US" altLang="ko-KR" sz="12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Dout</a:t>
              </a:r>
              <a:endParaRPr lang="ko-KR" altLang="en-US" sz="12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30097A3-8470-4594-BC10-9193B730E4A8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4805809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E84A69C-B8C2-4BD8-9D02-50CA3EAECE4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824739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BD1B295-9427-4AEE-9202-8422E745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47" y="2695087"/>
            <a:ext cx="4417509" cy="2309589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97413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회로의 동작을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023B-E5BC-4A7E-B62E-B2015D5DC720}"/>
              </a:ext>
            </a:extLst>
          </p:cNvPr>
          <p:cNvSpPr txBox="1"/>
          <p:nvPr/>
        </p:nvSpPr>
        <p:spPr>
          <a:xfrm>
            <a:off x="866775" y="1426783"/>
            <a:ext cx="7637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Ce, [3:0] Din, CLK, RST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[3:0] A, [3:0] B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현재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Dout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유지하고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 Din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Shift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되는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Register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첫번째 레지스터의 출력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두번째 레지스터의 출력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(Shift Register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결과 값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C5DA7F-86FD-4AC3-8C4D-0663659D0607}"/>
              </a:ext>
            </a:extLst>
          </p:cNvPr>
          <p:cNvGrpSpPr/>
          <p:nvPr/>
        </p:nvGrpSpPr>
        <p:grpSpPr>
          <a:xfrm>
            <a:off x="341757" y="3244683"/>
            <a:ext cx="3971055" cy="1840479"/>
            <a:chOff x="2617169" y="3349870"/>
            <a:chExt cx="3971055" cy="18404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D55FBF-BB63-4968-BFAD-640C77614BE8}"/>
                </a:ext>
              </a:extLst>
            </p:cNvPr>
            <p:cNvSpPr txBox="1"/>
            <p:nvPr/>
          </p:nvSpPr>
          <p:spPr>
            <a:xfrm>
              <a:off x="2617169" y="3686240"/>
              <a:ext cx="833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Din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3FF42-9DAD-4432-BF4A-FF6092A1A194}"/>
                </a:ext>
              </a:extLst>
            </p:cNvPr>
            <p:cNvSpPr txBox="1"/>
            <p:nvPr/>
          </p:nvSpPr>
          <p:spPr>
            <a:xfrm>
              <a:off x="3033899" y="4667660"/>
              <a:ext cx="478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CLK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57B53F-285B-47F4-9F40-DBD00BE152E2}"/>
                </a:ext>
              </a:extLst>
            </p:cNvPr>
            <p:cNvSpPr/>
            <p:nvPr/>
          </p:nvSpPr>
          <p:spPr bwMode="auto">
            <a:xfrm>
              <a:off x="3896060" y="3349870"/>
              <a:ext cx="1365769" cy="17985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4bit x 2</a:t>
              </a:r>
            </a:p>
            <a:p>
              <a:pPr algn="ctr"/>
              <a:r>
                <a: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Register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3BAB20D-66C7-488A-93A5-36852DA4A748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565937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0C22E-64F7-4B49-8798-7BC79E88B076}"/>
                </a:ext>
              </a:extLst>
            </p:cNvPr>
            <p:cNvSpPr txBox="1"/>
            <p:nvPr/>
          </p:nvSpPr>
          <p:spPr>
            <a:xfrm>
              <a:off x="3112611" y="3440550"/>
              <a:ext cx="390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Ce</a:t>
              </a:r>
              <a:endParaRPr lang="ko-KR" altLang="en-US" sz="12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765E0C0-8AF0-4009-9973-853607305B4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5051994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7D1E8D-337C-4100-8C2E-D2F9A4A04D0E}"/>
                </a:ext>
              </a:extLst>
            </p:cNvPr>
            <p:cNvSpPr txBox="1"/>
            <p:nvPr/>
          </p:nvSpPr>
          <p:spPr>
            <a:xfrm>
              <a:off x="3033899" y="4913350"/>
              <a:ext cx="466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RST</a:t>
              </a:r>
              <a:endParaRPr lang="ko-KR" altLang="en-US" sz="12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38BB045-AB0C-4234-A606-5CD97AB948D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29" y="3590058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E0A8C9-9CF2-484D-B918-872063E6C476}"/>
                </a:ext>
              </a:extLst>
            </p:cNvPr>
            <p:cNvSpPr txBox="1"/>
            <p:nvPr/>
          </p:nvSpPr>
          <p:spPr>
            <a:xfrm>
              <a:off x="5645002" y="3451414"/>
              <a:ext cx="94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A</a:t>
              </a:r>
              <a:endParaRPr lang="ko-KR" altLang="en-US" sz="12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EBD4ADF-89E7-46FE-9E1B-8747017CC64A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00" y="4805809"/>
              <a:ext cx="40240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6ECEB65-A715-490F-AB28-17FC3160FDA5}"/>
                </a:ext>
              </a:extLst>
            </p:cNvPr>
            <p:cNvCxnSpPr>
              <a:cxnSpLocks/>
            </p:cNvCxnSpPr>
            <p:nvPr/>
          </p:nvCxnSpPr>
          <p:spPr>
            <a:xfrm>
              <a:off x="3477935" y="3824739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C6F8247-D592-4818-BEF8-424FF9A8DAB5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29" y="3963383"/>
              <a:ext cx="4024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1DA3AB-84B9-4E79-B34F-59B0AFA8E9A3}"/>
                </a:ext>
              </a:extLst>
            </p:cNvPr>
            <p:cNvSpPr txBox="1"/>
            <p:nvPr/>
          </p:nvSpPr>
          <p:spPr>
            <a:xfrm>
              <a:off x="5645002" y="3824739"/>
              <a:ext cx="94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[3:0] B</a:t>
              </a:r>
              <a:endParaRPr lang="ko-KR" altLang="en-US" sz="1200" dirty="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D7E9FCC-41EF-444A-93B3-8043D911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7" y="2918043"/>
            <a:ext cx="4612486" cy="2944354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243796020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2690</TotalTime>
  <Words>203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HY헤드라인M</vt:lpstr>
      <vt:lpstr>나눔고딕 ExtraBold</vt:lpstr>
      <vt:lpstr>맑은 고딕</vt:lpstr>
      <vt:lpstr>Arial</vt:lpstr>
      <vt:lpstr>ISLab</vt:lpstr>
      <vt:lpstr>실습 1</vt:lpstr>
      <vt:lpstr>실습 2</vt:lpstr>
      <vt:lpstr>실습 3</vt:lpstr>
      <vt:lpstr>실습 4</vt:lpstr>
      <vt:lpstr>실습 5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요한 김</cp:lastModifiedBy>
  <cp:revision>113</cp:revision>
  <dcterms:created xsi:type="dcterms:W3CDTF">2016-08-30T03:10:54Z</dcterms:created>
  <dcterms:modified xsi:type="dcterms:W3CDTF">2022-09-26T01:36:41Z</dcterms:modified>
</cp:coreProperties>
</file>