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10287000" cy="1828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iBU+HIITAUz9KnC2vOORa3CXMi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0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9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2028" y="0"/>
            <a:ext cx="14363687" cy="10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5189" y="2202115"/>
            <a:ext cx="10961905" cy="40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6929" y="262685"/>
            <a:ext cx="3571429" cy="5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9891" y="8431804"/>
            <a:ext cx="3466667" cy="16476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1"/>
          <p:cNvGrpSpPr/>
          <p:nvPr/>
        </p:nvGrpSpPr>
        <p:grpSpPr>
          <a:xfrm>
            <a:off x="17273370" y="8764089"/>
            <a:ext cx="327735" cy="854062"/>
            <a:chOff x="17273370" y="8764089"/>
            <a:chExt cx="327735" cy="854062"/>
          </a:xfrm>
        </p:grpSpPr>
        <p:pic>
          <p:nvPicPr>
            <p:cNvPr id="89" name="Google Shape;89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7273370" y="8764089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7273370" y="9290416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0"/>
          <p:cNvGrpSpPr/>
          <p:nvPr/>
        </p:nvGrpSpPr>
        <p:grpSpPr>
          <a:xfrm>
            <a:off x="10868025" y="5143499"/>
            <a:ext cx="327735" cy="854061"/>
            <a:chOff x="12957143" y="737760"/>
            <a:chExt cx="327735" cy="854061"/>
          </a:xfrm>
        </p:grpSpPr>
        <p:pic>
          <p:nvPicPr>
            <p:cNvPr id="237" name="Google Shape;237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957143" y="737760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957143" y="1264086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9" name="Google Shape;239;p10"/>
          <p:cNvSpPr txBox="1"/>
          <p:nvPr/>
        </p:nvSpPr>
        <p:spPr>
          <a:xfrm>
            <a:off x="6533800" y="4360950"/>
            <a:ext cx="57015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sz="13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564" y="739728"/>
            <a:ext cx="3923810" cy="20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6036" y="2320541"/>
            <a:ext cx="3573044" cy="10929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2"/>
          <p:cNvGrpSpPr/>
          <p:nvPr/>
        </p:nvGrpSpPr>
        <p:grpSpPr>
          <a:xfrm>
            <a:off x="4403256" y="1403344"/>
            <a:ext cx="327735" cy="854062"/>
            <a:chOff x="4403256" y="1403344"/>
            <a:chExt cx="327735" cy="854062"/>
          </a:xfrm>
        </p:grpSpPr>
        <p:pic>
          <p:nvPicPr>
            <p:cNvPr id="98" name="Google Shape;98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403256" y="1403344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403256" y="1929671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0" name="Google Shape;100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5336689" y="1441439"/>
            <a:ext cx="11282330" cy="12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96036" y="4167627"/>
            <a:ext cx="3573044" cy="1092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96035" y="5950045"/>
            <a:ext cx="5576751" cy="1092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292753" y="7817460"/>
            <a:ext cx="2480114" cy="116299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11109192" y="2435610"/>
            <a:ext cx="3581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개발 목적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11217275" y="5950045"/>
            <a:ext cx="3581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및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차후 발전 방향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11236325" y="8002369"/>
            <a:ext cx="3581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질의응답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874" y="647700"/>
            <a:ext cx="4619048" cy="18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262385" y="2375400"/>
            <a:ext cx="4006132" cy="10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5">
            <a:alphaModFix/>
          </a:blip>
          <a:srcRect b="16025" l="25687" r="16868" t="17258"/>
          <a:stretch/>
        </p:blipFill>
        <p:spPr>
          <a:xfrm>
            <a:off x="6198519" y="2306458"/>
            <a:ext cx="5890962" cy="566706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/>
          <p:nvPr/>
        </p:nvSpPr>
        <p:spPr>
          <a:xfrm>
            <a:off x="4157477" y="3636403"/>
            <a:ext cx="9973045" cy="3007169"/>
          </a:xfrm>
          <a:prstGeom prst="rect">
            <a:avLst/>
          </a:prstGeom>
          <a:solidFill>
            <a:srgbClr val="A8C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신속하고 정확한</a:t>
            </a:r>
            <a:endParaRPr b="1" sz="7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정보 전달</a:t>
            </a:r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1900115" y="3315829"/>
            <a:ext cx="2438400" cy="2397569"/>
          </a:xfrm>
          <a:prstGeom prst="ellipse">
            <a:avLst/>
          </a:prstGeom>
          <a:solidFill>
            <a:srgbClr val="A8C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불확실</a:t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12074241" y="6987006"/>
            <a:ext cx="2438400" cy="2397569"/>
          </a:xfrm>
          <a:prstGeom prst="ellipse">
            <a:avLst/>
          </a:prstGeom>
          <a:solidFill>
            <a:srgbClr val="A8C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비대면</a:t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4575429" y="6987006"/>
            <a:ext cx="2438400" cy="2397569"/>
          </a:xfrm>
          <a:prstGeom prst="ellipse">
            <a:avLst/>
          </a:prstGeom>
          <a:solidFill>
            <a:srgbClr val="A8C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신속성</a:t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부재</a:t>
            </a:r>
            <a:endParaRPr/>
          </a:p>
        </p:txBody>
      </p:sp>
      <p:sp>
        <p:nvSpPr>
          <p:cNvPr id="118" name="Google Shape;118;p3"/>
          <p:cNvSpPr/>
          <p:nvPr/>
        </p:nvSpPr>
        <p:spPr>
          <a:xfrm>
            <a:off x="14771327" y="3162300"/>
            <a:ext cx="2438400" cy="2397569"/>
          </a:xfrm>
          <a:prstGeom prst="ellipse">
            <a:avLst/>
          </a:prstGeom>
          <a:solidFill>
            <a:srgbClr val="A8C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불편과</a:t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혼란</a:t>
            </a:r>
            <a:endParaRPr/>
          </a:p>
        </p:txBody>
      </p:sp>
      <p:grpSp>
        <p:nvGrpSpPr>
          <p:cNvPr id="119" name="Google Shape;119;p3"/>
          <p:cNvGrpSpPr/>
          <p:nvPr/>
        </p:nvGrpSpPr>
        <p:grpSpPr>
          <a:xfrm>
            <a:off x="6100243" y="1162477"/>
            <a:ext cx="327735" cy="854062"/>
            <a:chOff x="6100243" y="1162477"/>
            <a:chExt cx="327735" cy="854062"/>
          </a:xfrm>
        </p:grpSpPr>
        <p:pic>
          <p:nvPicPr>
            <p:cNvPr id="120" name="Google Shape;120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00243" y="1162477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00243" y="1688804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/>
          <p:nvPr/>
        </p:nvSpPr>
        <p:spPr>
          <a:xfrm>
            <a:off x="6818609" y="7410564"/>
            <a:ext cx="5082491" cy="7694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8C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881" y="610357"/>
            <a:ext cx="4685714" cy="19142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4"/>
          <p:cNvGrpSpPr/>
          <p:nvPr/>
        </p:nvGrpSpPr>
        <p:grpSpPr>
          <a:xfrm>
            <a:off x="6100243" y="1162477"/>
            <a:ext cx="327735" cy="854062"/>
            <a:chOff x="6100243" y="1162477"/>
            <a:chExt cx="327735" cy="854062"/>
          </a:xfrm>
        </p:grpSpPr>
        <p:pic>
          <p:nvPicPr>
            <p:cNvPr id="129" name="Google Shape;129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00243" y="1162477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00243" y="1688804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1" name="Google Shape;13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03221" y="2247900"/>
            <a:ext cx="3881557" cy="388155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 txBox="1"/>
          <p:nvPr/>
        </p:nvSpPr>
        <p:spPr>
          <a:xfrm>
            <a:off x="8161345" y="5903820"/>
            <a:ext cx="20574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웹 서버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1958666" y="7696541"/>
            <a:ext cx="37479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모바일 서비스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4"/>
          <p:cNvGrpSpPr/>
          <p:nvPr/>
        </p:nvGrpSpPr>
        <p:grpSpPr>
          <a:xfrm>
            <a:off x="2257713" y="4480560"/>
            <a:ext cx="2930004" cy="2930004"/>
            <a:chOff x="2685978" y="5059016"/>
            <a:chExt cx="1743075" cy="1743075"/>
          </a:xfrm>
        </p:grpSpPr>
        <p:sp>
          <p:nvSpPr>
            <p:cNvPr id="135" name="Google Shape;135;p4"/>
            <p:cNvSpPr/>
            <p:nvPr/>
          </p:nvSpPr>
          <p:spPr>
            <a:xfrm>
              <a:off x="2685978" y="5059016"/>
              <a:ext cx="1743075" cy="1743075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6" name="Google Shape;136;p4"/>
            <p:cNvPicPr preferRelativeResize="0"/>
            <p:nvPr/>
          </p:nvPicPr>
          <p:blipFill rotWithShape="1">
            <a:blip r:embed="rId6">
              <a:alphaModFix/>
            </a:blip>
            <a:srcRect b="0" l="15422" r="13020" t="0"/>
            <a:stretch/>
          </p:blipFill>
          <p:spPr>
            <a:xfrm>
              <a:off x="2798946" y="5229145"/>
              <a:ext cx="1528884" cy="140281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7" name="Google Shape;137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0800000">
            <a:off x="1262385" y="2375400"/>
            <a:ext cx="4006132" cy="10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4"/>
          <p:cNvPicPr preferRelativeResize="0"/>
          <p:nvPr/>
        </p:nvPicPr>
        <p:blipFill rotWithShape="1">
          <a:blip r:embed="rId8">
            <a:alphaModFix/>
          </a:blip>
          <a:srcRect b="5584" l="0" r="9627" t="0"/>
          <a:stretch/>
        </p:blipFill>
        <p:spPr>
          <a:xfrm>
            <a:off x="13100282" y="3808433"/>
            <a:ext cx="4191000" cy="419077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 txBox="1"/>
          <p:nvPr/>
        </p:nvSpPr>
        <p:spPr>
          <a:xfrm>
            <a:off x="13588720" y="7999206"/>
            <a:ext cx="35814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서버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8374022" y="7403106"/>
            <a:ext cx="197166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626101" y="5438393"/>
            <a:ext cx="8356053" cy="9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Google Shape;146;p5"/>
          <p:cNvGrpSpPr/>
          <p:nvPr/>
        </p:nvGrpSpPr>
        <p:grpSpPr>
          <a:xfrm>
            <a:off x="2743200" y="2015049"/>
            <a:ext cx="327735" cy="854062"/>
            <a:chOff x="6100243" y="1162477"/>
            <a:chExt cx="327735" cy="854062"/>
          </a:xfrm>
        </p:grpSpPr>
        <p:pic>
          <p:nvPicPr>
            <p:cNvPr id="147" name="Google Shape;147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00243" y="1162477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00243" y="1688804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9" name="Google Shape;149;p5"/>
          <p:cNvGrpSpPr/>
          <p:nvPr/>
        </p:nvGrpSpPr>
        <p:grpSpPr>
          <a:xfrm>
            <a:off x="1603218" y="3383384"/>
            <a:ext cx="3560098" cy="6054792"/>
            <a:chOff x="1593695" y="2386012"/>
            <a:chExt cx="3927644" cy="7089087"/>
          </a:xfrm>
        </p:grpSpPr>
        <p:sp>
          <p:nvSpPr>
            <p:cNvPr id="150" name="Google Shape;150;p5"/>
            <p:cNvSpPr/>
            <p:nvPr/>
          </p:nvSpPr>
          <p:spPr>
            <a:xfrm>
              <a:off x="1593695" y="2386012"/>
              <a:ext cx="3927644" cy="7089087"/>
            </a:xfrm>
            <a:prstGeom prst="roundRect">
              <a:avLst>
                <a:gd fmla="val 16667" name="adj"/>
              </a:avLst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733367" y="2525626"/>
              <a:ext cx="3648299" cy="6809857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" name="Google Shape;152;p5"/>
          <p:cNvGrpSpPr/>
          <p:nvPr/>
        </p:nvGrpSpPr>
        <p:grpSpPr>
          <a:xfrm>
            <a:off x="1960123" y="5005232"/>
            <a:ext cx="2884934" cy="2884934"/>
            <a:chOff x="2685978" y="5059016"/>
            <a:chExt cx="1743075" cy="1743075"/>
          </a:xfrm>
        </p:grpSpPr>
        <p:sp>
          <p:nvSpPr>
            <p:cNvPr id="153" name="Google Shape;153;p5"/>
            <p:cNvSpPr/>
            <p:nvPr/>
          </p:nvSpPr>
          <p:spPr>
            <a:xfrm>
              <a:off x="2685978" y="5059016"/>
              <a:ext cx="1743075" cy="1743075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4" name="Google Shape;154;p5"/>
            <p:cNvPicPr preferRelativeResize="0"/>
            <p:nvPr/>
          </p:nvPicPr>
          <p:blipFill rotWithShape="1">
            <a:blip r:embed="rId5">
              <a:alphaModFix/>
            </a:blip>
            <a:srcRect b="0" l="15422" r="13020" t="0"/>
            <a:stretch/>
          </p:blipFill>
          <p:spPr>
            <a:xfrm>
              <a:off x="2798946" y="5229145"/>
              <a:ext cx="1528884" cy="14028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Google Shape;155;p5"/>
          <p:cNvSpPr txBox="1"/>
          <p:nvPr/>
        </p:nvSpPr>
        <p:spPr>
          <a:xfrm>
            <a:off x="5015030" y="3238500"/>
            <a:ext cx="249815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 txBox="1"/>
          <p:nvPr/>
        </p:nvSpPr>
        <p:spPr>
          <a:xfrm>
            <a:off x="3848174" y="7840464"/>
            <a:ext cx="6134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학사일정 및 주관 행사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400">
                <a:solidFill>
                  <a:schemeClr val="dk1"/>
                </a:solidFill>
              </a:rPr>
              <a:t>로그인기능</a:t>
            </a:r>
            <a:endParaRPr b="1" sz="4400">
              <a:solidFill>
                <a:schemeClr val="dk1"/>
              </a:solidFill>
            </a:endParaRPr>
          </a:p>
        </p:txBody>
      </p:sp>
      <p:sp>
        <p:nvSpPr>
          <p:cNvPr id="157" name="Google Shape;157;p5"/>
          <p:cNvSpPr txBox="1"/>
          <p:nvPr/>
        </p:nvSpPr>
        <p:spPr>
          <a:xfrm>
            <a:off x="4845057" y="6228976"/>
            <a:ext cx="265860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캠퍼스 맵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 txBox="1"/>
          <p:nvPr/>
        </p:nvSpPr>
        <p:spPr>
          <a:xfrm>
            <a:off x="5153791" y="4705870"/>
            <a:ext cx="188327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코로나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1734" y="429828"/>
            <a:ext cx="5447619" cy="299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626101" y="5438393"/>
            <a:ext cx="8356053" cy="9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6"/>
          <p:cNvGrpSpPr/>
          <p:nvPr/>
        </p:nvGrpSpPr>
        <p:grpSpPr>
          <a:xfrm>
            <a:off x="2743200" y="2015049"/>
            <a:ext cx="327735" cy="854062"/>
            <a:chOff x="6100243" y="1162477"/>
            <a:chExt cx="327735" cy="854062"/>
          </a:xfrm>
        </p:grpSpPr>
        <p:pic>
          <p:nvPicPr>
            <p:cNvPr id="166" name="Google Shape;166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00243" y="1162477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00243" y="1688804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" name="Google Shape;168;p6"/>
          <p:cNvGrpSpPr/>
          <p:nvPr/>
        </p:nvGrpSpPr>
        <p:grpSpPr>
          <a:xfrm>
            <a:off x="1603218" y="3383384"/>
            <a:ext cx="3560098" cy="6054792"/>
            <a:chOff x="1593695" y="2386012"/>
            <a:chExt cx="3927644" cy="7089087"/>
          </a:xfrm>
        </p:grpSpPr>
        <p:sp>
          <p:nvSpPr>
            <p:cNvPr id="169" name="Google Shape;169;p6"/>
            <p:cNvSpPr/>
            <p:nvPr/>
          </p:nvSpPr>
          <p:spPr>
            <a:xfrm>
              <a:off x="1593695" y="2386012"/>
              <a:ext cx="3927644" cy="7089087"/>
            </a:xfrm>
            <a:prstGeom prst="roundRect">
              <a:avLst>
                <a:gd fmla="val 16667" name="adj"/>
              </a:avLst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1733367" y="2525626"/>
              <a:ext cx="3648299" cy="6809857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6"/>
          <p:cNvGrpSpPr/>
          <p:nvPr/>
        </p:nvGrpSpPr>
        <p:grpSpPr>
          <a:xfrm>
            <a:off x="1960123" y="5005232"/>
            <a:ext cx="2884934" cy="2884934"/>
            <a:chOff x="2685978" y="5059016"/>
            <a:chExt cx="1743075" cy="1743075"/>
          </a:xfrm>
        </p:grpSpPr>
        <p:sp>
          <p:nvSpPr>
            <p:cNvPr id="172" name="Google Shape;172;p6"/>
            <p:cNvSpPr/>
            <p:nvPr/>
          </p:nvSpPr>
          <p:spPr>
            <a:xfrm>
              <a:off x="2685978" y="5059016"/>
              <a:ext cx="1743075" cy="1743075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3" name="Google Shape;173;p6"/>
            <p:cNvPicPr preferRelativeResize="0"/>
            <p:nvPr/>
          </p:nvPicPr>
          <p:blipFill rotWithShape="1">
            <a:blip r:embed="rId5">
              <a:alphaModFix/>
            </a:blip>
            <a:srcRect b="0" l="15422" r="13020" t="0"/>
            <a:stretch/>
          </p:blipFill>
          <p:spPr>
            <a:xfrm>
              <a:off x="2798946" y="5229145"/>
              <a:ext cx="1528884" cy="14028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" name="Google Shape;174;p6"/>
          <p:cNvSpPr txBox="1"/>
          <p:nvPr/>
        </p:nvSpPr>
        <p:spPr>
          <a:xfrm>
            <a:off x="11296647" y="2476500"/>
            <a:ext cx="305752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b="1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1734" y="429828"/>
            <a:ext cx="5447619" cy="2990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6"/>
          <p:cNvSpPr/>
          <p:nvPr/>
        </p:nvSpPr>
        <p:spPr>
          <a:xfrm>
            <a:off x="8889602" y="4434746"/>
            <a:ext cx="7795180" cy="3375754"/>
          </a:xfrm>
          <a:prstGeom prst="rect">
            <a:avLst/>
          </a:prstGeom>
          <a:solidFill>
            <a:srgbClr val="A8C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6"/>
          <p:cNvSpPr txBox="1"/>
          <p:nvPr/>
        </p:nvSpPr>
        <p:spPr>
          <a:xfrm>
            <a:off x="9434392" y="5070642"/>
            <a:ext cx="670560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총학생회 홈페이지에 올라오는 공지사항</a:t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푸시 알림으로 전달</a:t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/>
          <p:nvPr/>
        </p:nvSpPr>
        <p:spPr>
          <a:xfrm>
            <a:off x="8889602" y="4434746"/>
            <a:ext cx="7795180" cy="3375754"/>
          </a:xfrm>
          <a:prstGeom prst="rect">
            <a:avLst/>
          </a:prstGeom>
          <a:solidFill>
            <a:srgbClr val="A8C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7"/>
          <p:cNvSpPr txBox="1"/>
          <p:nvPr/>
        </p:nvSpPr>
        <p:spPr>
          <a:xfrm>
            <a:off x="9434392" y="5070642"/>
            <a:ext cx="670560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코로나 단계별</a:t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학사 운영 방안</a:t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어플 내 메인 화면에 개재</a:t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626101" y="5438393"/>
            <a:ext cx="8356053" cy="9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7"/>
          <p:cNvGrpSpPr/>
          <p:nvPr/>
        </p:nvGrpSpPr>
        <p:grpSpPr>
          <a:xfrm>
            <a:off x="2743200" y="2015049"/>
            <a:ext cx="327735" cy="854062"/>
            <a:chOff x="6100243" y="1162477"/>
            <a:chExt cx="327735" cy="854062"/>
          </a:xfrm>
        </p:grpSpPr>
        <p:pic>
          <p:nvPicPr>
            <p:cNvPr id="186" name="Google Shape;186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00243" y="1162477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00243" y="1688804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8" name="Google Shape;188;p7"/>
          <p:cNvGrpSpPr/>
          <p:nvPr/>
        </p:nvGrpSpPr>
        <p:grpSpPr>
          <a:xfrm>
            <a:off x="1603218" y="3383384"/>
            <a:ext cx="3560098" cy="6054792"/>
            <a:chOff x="1593695" y="2386012"/>
            <a:chExt cx="3927644" cy="7089087"/>
          </a:xfrm>
        </p:grpSpPr>
        <p:sp>
          <p:nvSpPr>
            <p:cNvPr id="189" name="Google Shape;189;p7"/>
            <p:cNvSpPr/>
            <p:nvPr/>
          </p:nvSpPr>
          <p:spPr>
            <a:xfrm>
              <a:off x="1593695" y="2386012"/>
              <a:ext cx="3927644" cy="7089087"/>
            </a:xfrm>
            <a:prstGeom prst="roundRect">
              <a:avLst>
                <a:gd fmla="val 16667" name="adj"/>
              </a:avLst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1733367" y="2525626"/>
              <a:ext cx="3648299" cy="6809857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" name="Google Shape;191;p7"/>
          <p:cNvGrpSpPr/>
          <p:nvPr/>
        </p:nvGrpSpPr>
        <p:grpSpPr>
          <a:xfrm>
            <a:off x="1960123" y="5005232"/>
            <a:ext cx="2884934" cy="2884934"/>
            <a:chOff x="2685978" y="5059016"/>
            <a:chExt cx="1743075" cy="1743075"/>
          </a:xfrm>
        </p:grpSpPr>
        <p:sp>
          <p:nvSpPr>
            <p:cNvPr id="192" name="Google Shape;192;p7"/>
            <p:cNvSpPr/>
            <p:nvPr/>
          </p:nvSpPr>
          <p:spPr>
            <a:xfrm>
              <a:off x="2685978" y="5059016"/>
              <a:ext cx="1743075" cy="1743075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3" name="Google Shape;193;p7"/>
            <p:cNvPicPr preferRelativeResize="0"/>
            <p:nvPr/>
          </p:nvPicPr>
          <p:blipFill rotWithShape="1">
            <a:blip r:embed="rId5">
              <a:alphaModFix/>
            </a:blip>
            <a:srcRect b="0" l="15422" r="13020" t="0"/>
            <a:stretch/>
          </p:blipFill>
          <p:spPr>
            <a:xfrm>
              <a:off x="2798946" y="5229145"/>
              <a:ext cx="1528884" cy="140281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4" name="Google Shape;194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1734" y="429828"/>
            <a:ext cx="5447619" cy="2990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7"/>
          <p:cNvSpPr txBox="1"/>
          <p:nvPr/>
        </p:nvSpPr>
        <p:spPr>
          <a:xfrm>
            <a:off x="11625140" y="2496974"/>
            <a:ext cx="232410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코로나</a:t>
            </a:r>
            <a:endParaRPr b="1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/>
          <p:nvPr/>
        </p:nvSpPr>
        <p:spPr>
          <a:xfrm>
            <a:off x="8889602" y="4434746"/>
            <a:ext cx="7795180" cy="4061554"/>
          </a:xfrm>
          <a:prstGeom prst="rect">
            <a:avLst/>
          </a:prstGeom>
          <a:solidFill>
            <a:srgbClr val="A8C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"/>
          <p:cNvSpPr txBox="1"/>
          <p:nvPr/>
        </p:nvSpPr>
        <p:spPr>
          <a:xfrm>
            <a:off x="9434392" y="5070642"/>
            <a:ext cx="6705600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교내에 위치한 편의시설이 표기된 지도 서비스 제공</a:t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Ex) 카페, 편의점, 식당 등</a:t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626101" y="5438393"/>
            <a:ext cx="8356053" cy="9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8"/>
          <p:cNvGrpSpPr/>
          <p:nvPr/>
        </p:nvGrpSpPr>
        <p:grpSpPr>
          <a:xfrm>
            <a:off x="2743200" y="2015049"/>
            <a:ext cx="327735" cy="854062"/>
            <a:chOff x="6100243" y="1162477"/>
            <a:chExt cx="327735" cy="854062"/>
          </a:xfrm>
        </p:grpSpPr>
        <p:pic>
          <p:nvPicPr>
            <p:cNvPr id="204" name="Google Shape;204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00243" y="1162477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00243" y="1688804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6" name="Google Shape;206;p8"/>
          <p:cNvGrpSpPr/>
          <p:nvPr/>
        </p:nvGrpSpPr>
        <p:grpSpPr>
          <a:xfrm>
            <a:off x="1603218" y="3383384"/>
            <a:ext cx="3560098" cy="6054792"/>
            <a:chOff x="1593695" y="2386012"/>
            <a:chExt cx="3927644" cy="7089087"/>
          </a:xfrm>
        </p:grpSpPr>
        <p:sp>
          <p:nvSpPr>
            <p:cNvPr id="207" name="Google Shape;207;p8"/>
            <p:cNvSpPr/>
            <p:nvPr/>
          </p:nvSpPr>
          <p:spPr>
            <a:xfrm>
              <a:off x="1593695" y="2386012"/>
              <a:ext cx="3927644" cy="7089087"/>
            </a:xfrm>
            <a:prstGeom prst="roundRect">
              <a:avLst>
                <a:gd fmla="val 16667" name="adj"/>
              </a:avLst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1733367" y="2525626"/>
              <a:ext cx="3648299" cy="6809857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" name="Google Shape;209;p8"/>
          <p:cNvGrpSpPr/>
          <p:nvPr/>
        </p:nvGrpSpPr>
        <p:grpSpPr>
          <a:xfrm>
            <a:off x="1960123" y="5005232"/>
            <a:ext cx="2884934" cy="2884934"/>
            <a:chOff x="2685978" y="5059016"/>
            <a:chExt cx="1743075" cy="1743075"/>
          </a:xfrm>
        </p:grpSpPr>
        <p:sp>
          <p:nvSpPr>
            <p:cNvPr id="210" name="Google Shape;210;p8"/>
            <p:cNvSpPr/>
            <p:nvPr/>
          </p:nvSpPr>
          <p:spPr>
            <a:xfrm>
              <a:off x="2685978" y="5059016"/>
              <a:ext cx="1743075" cy="1743075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1" name="Google Shape;211;p8"/>
            <p:cNvPicPr preferRelativeResize="0"/>
            <p:nvPr/>
          </p:nvPicPr>
          <p:blipFill rotWithShape="1">
            <a:blip r:embed="rId5">
              <a:alphaModFix/>
            </a:blip>
            <a:srcRect b="0" l="15422" r="13020" t="0"/>
            <a:stretch/>
          </p:blipFill>
          <p:spPr>
            <a:xfrm>
              <a:off x="2798946" y="5229145"/>
              <a:ext cx="1528884" cy="140281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2" name="Google Shape;212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1734" y="429828"/>
            <a:ext cx="5447619" cy="2990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8"/>
          <p:cNvSpPr txBox="1"/>
          <p:nvPr/>
        </p:nvSpPr>
        <p:spPr>
          <a:xfrm>
            <a:off x="11129841" y="2479162"/>
            <a:ext cx="331470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캠퍼스 맵</a:t>
            </a:r>
            <a:endParaRPr b="1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"/>
          <p:cNvSpPr/>
          <p:nvPr/>
        </p:nvSpPr>
        <p:spPr>
          <a:xfrm>
            <a:off x="8889602" y="4434746"/>
            <a:ext cx="7795180" cy="3455420"/>
          </a:xfrm>
          <a:prstGeom prst="rect">
            <a:avLst/>
          </a:prstGeom>
          <a:solidFill>
            <a:srgbClr val="A8C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9"/>
          <p:cNvSpPr txBox="1"/>
          <p:nvPr/>
        </p:nvSpPr>
        <p:spPr>
          <a:xfrm>
            <a:off x="9434392" y="5070642"/>
            <a:ext cx="670560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학사 일정 및</a:t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총학생회 주관 행사</a:t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알림</a:t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626101" y="5438393"/>
            <a:ext cx="8356053" cy="9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1" name="Google Shape;221;p9"/>
          <p:cNvGrpSpPr/>
          <p:nvPr/>
        </p:nvGrpSpPr>
        <p:grpSpPr>
          <a:xfrm>
            <a:off x="2743200" y="2015049"/>
            <a:ext cx="327735" cy="854062"/>
            <a:chOff x="6100243" y="1162477"/>
            <a:chExt cx="327735" cy="854062"/>
          </a:xfrm>
        </p:grpSpPr>
        <p:pic>
          <p:nvPicPr>
            <p:cNvPr id="222" name="Google Shape;222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00243" y="1162477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00243" y="1688804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4" name="Google Shape;224;p9"/>
          <p:cNvGrpSpPr/>
          <p:nvPr/>
        </p:nvGrpSpPr>
        <p:grpSpPr>
          <a:xfrm>
            <a:off x="1603218" y="3383384"/>
            <a:ext cx="3560098" cy="6054792"/>
            <a:chOff x="1593695" y="2386012"/>
            <a:chExt cx="3927644" cy="7089087"/>
          </a:xfrm>
        </p:grpSpPr>
        <p:sp>
          <p:nvSpPr>
            <p:cNvPr id="225" name="Google Shape;225;p9"/>
            <p:cNvSpPr/>
            <p:nvPr/>
          </p:nvSpPr>
          <p:spPr>
            <a:xfrm>
              <a:off x="1593695" y="2386012"/>
              <a:ext cx="3927644" cy="7089087"/>
            </a:xfrm>
            <a:prstGeom prst="roundRect">
              <a:avLst>
                <a:gd fmla="val 16667" name="adj"/>
              </a:avLst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733367" y="2525626"/>
              <a:ext cx="3648299" cy="6809857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" name="Google Shape;227;p9"/>
          <p:cNvGrpSpPr/>
          <p:nvPr/>
        </p:nvGrpSpPr>
        <p:grpSpPr>
          <a:xfrm>
            <a:off x="1960123" y="5005232"/>
            <a:ext cx="2884934" cy="2884934"/>
            <a:chOff x="2685978" y="5059016"/>
            <a:chExt cx="1743075" cy="1743075"/>
          </a:xfrm>
        </p:grpSpPr>
        <p:sp>
          <p:nvSpPr>
            <p:cNvPr id="228" name="Google Shape;228;p9"/>
            <p:cNvSpPr/>
            <p:nvPr/>
          </p:nvSpPr>
          <p:spPr>
            <a:xfrm>
              <a:off x="2685978" y="5059016"/>
              <a:ext cx="1743075" cy="1743075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9" name="Google Shape;229;p9"/>
            <p:cNvPicPr preferRelativeResize="0"/>
            <p:nvPr/>
          </p:nvPicPr>
          <p:blipFill rotWithShape="1">
            <a:blip r:embed="rId5">
              <a:alphaModFix/>
            </a:blip>
            <a:srcRect b="0" l="15422" r="13020" t="0"/>
            <a:stretch/>
          </p:blipFill>
          <p:spPr>
            <a:xfrm>
              <a:off x="2798946" y="5229145"/>
              <a:ext cx="1528884" cy="140281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0" name="Google Shape;230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1734" y="429828"/>
            <a:ext cx="5447619" cy="2990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9"/>
          <p:cNvSpPr txBox="1"/>
          <p:nvPr/>
        </p:nvSpPr>
        <p:spPr>
          <a:xfrm>
            <a:off x="9402804" y="2396834"/>
            <a:ext cx="728197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학사일정 및 주관 행사</a:t>
            </a:r>
            <a:endParaRPr b="1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2021-03-24T16:15:29Z</dcterms:created>
  <dc:creator>officegen</dc:creator>
</cp:coreProperties>
</file>