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9898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92644-D69C-47C5-BA96-41B1B44253AA}" v="545" dt="2024-04-05T08:05:58.309"/>
    <p1510:client id="{84A9A52D-A545-4770-B640-A0A2C3724BB3}" v="763" dt="2024-04-05T15:57:56.645"/>
    <p1510:client id="{8E84C081-A7CB-460F-87A1-0580C5CC0416}" v="1438" dt="2024-04-05T11:00:21.628"/>
    <p1510:client id="{9CD583B9-A9CD-4869-8DF6-CA667DA7565F}" v="36" dt="2024-04-05T09:45:58.504"/>
    <p1510:client id="{E5FF8DC2-3057-4F81-9203-785C5F29C40C}" v="93" dt="2024-04-05T11:37:26.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2064" y="-876"/>
      </p:cViewPr>
      <p:guideLst>
        <p:guide orient="horz" pos="2160"/>
        <p:guide pos="3840"/>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pPr/>
              <a:t>4/24/2024</a:t>
            </a:fld>
            <a:endParaRPr lang="en-US"/>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pPr/>
              <a:t>‹#›</a:t>
            </a:fld>
            <a:endParaRPr lang="en-US"/>
          </a:p>
        </p:txBody>
      </p:sp>
    </p:spTree>
    <p:extLst>
      <p:ext uri="{BB962C8B-B14F-4D97-AF65-F5344CB8AC3E}">
        <p14:creationId xmlns:p14="http://schemas.microsoft.com/office/powerpoint/2010/main" xmlns=""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pPr/>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pPr/>
              <a:t>‹#›</a:t>
            </a:fld>
            <a:endParaRPr lang="en-US"/>
          </a:p>
        </p:txBody>
      </p:sp>
    </p:spTree>
    <p:extLst>
      <p:ext uri="{BB962C8B-B14F-4D97-AF65-F5344CB8AC3E}">
        <p14:creationId xmlns:p14="http://schemas.microsoft.com/office/powerpoint/2010/main" xmlns=""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1</a:t>
            </a:fld>
            <a:endParaRPr lang="en-US"/>
          </a:p>
        </p:txBody>
      </p:sp>
    </p:spTree>
    <p:extLst>
      <p:ext uri="{BB962C8B-B14F-4D97-AF65-F5344CB8AC3E}">
        <p14:creationId xmlns:p14="http://schemas.microsoft.com/office/powerpoint/2010/main" xmlns=""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3</a:t>
            </a:fld>
            <a:endParaRPr lang="en-US"/>
          </a:p>
        </p:txBody>
      </p:sp>
    </p:spTree>
    <p:extLst>
      <p:ext uri="{BB962C8B-B14F-4D97-AF65-F5344CB8AC3E}">
        <p14:creationId xmlns:p14="http://schemas.microsoft.com/office/powerpoint/2010/main" xmlns=""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4</a:t>
            </a:fld>
            <a:endParaRPr lang="en-US"/>
          </a:p>
        </p:txBody>
      </p:sp>
    </p:spTree>
    <p:extLst>
      <p:ext uri="{BB962C8B-B14F-4D97-AF65-F5344CB8AC3E}">
        <p14:creationId xmlns:p14="http://schemas.microsoft.com/office/powerpoint/2010/main" xmlns=""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6</a:t>
            </a:fld>
            <a:endParaRPr lang="en-US"/>
          </a:p>
        </p:txBody>
      </p:sp>
    </p:spTree>
    <p:extLst>
      <p:ext uri="{BB962C8B-B14F-4D97-AF65-F5344CB8AC3E}">
        <p14:creationId xmlns:p14="http://schemas.microsoft.com/office/powerpoint/2010/main" xmlns=""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9</a:t>
            </a:fld>
            <a:endParaRPr lang="en-US"/>
          </a:p>
        </p:txBody>
      </p:sp>
    </p:spTree>
    <p:extLst>
      <p:ext uri="{BB962C8B-B14F-4D97-AF65-F5344CB8AC3E}">
        <p14:creationId xmlns:p14="http://schemas.microsoft.com/office/powerpoint/2010/main" xmlns=""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11</a:t>
            </a:fld>
            <a:endParaRPr lang="en-US"/>
          </a:p>
        </p:txBody>
      </p:sp>
    </p:spTree>
    <p:extLst>
      <p:ext uri="{BB962C8B-B14F-4D97-AF65-F5344CB8AC3E}">
        <p14:creationId xmlns:p14="http://schemas.microsoft.com/office/powerpoint/2010/main" xmlns=""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13</a:t>
            </a:fld>
            <a:endParaRPr lang="en-US"/>
          </a:p>
        </p:txBody>
      </p:sp>
    </p:spTree>
    <p:extLst>
      <p:ext uri="{BB962C8B-B14F-4D97-AF65-F5344CB8AC3E}">
        <p14:creationId xmlns:p14="http://schemas.microsoft.com/office/powerpoint/2010/main" xmlns=""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xmlns="" id="{A04F1E16-9A84-4D0E-9706-79C396AF6AE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xmlns=""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xmlns=""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xmlns=""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xmlns=""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xmlns="" id="{E34303BA-AFB6-0E22-486F-785994E3B7B1}"/>
              </a:ext>
              <a:ext uri="{C183D7F6-B498-43B3-948B-1728B52AA6E4}">
                <adec:decorative xmlns:adec="http://schemas.microsoft.com/office/drawing/2017/decorative" xmlns=""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xmlns=""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xmlns=""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xmlns="" id="{E0588715-35AD-8BE1-A5FC-E28BDD3854A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xmlns=""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544E9C70-0200-3C21-7766-CB9EA5FBFA88}"/>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xmlns=""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xmlns=""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xmlns=""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xmlns="" id="{ED3361C9-310A-4255-A94E-B77588962DA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xmlns="" id="{4A96E214-6A61-C8A7-B1DB-C8C260C13441}"/>
              </a:ext>
              <a:ext uri="{C183D7F6-B498-43B3-948B-1728B52AA6E4}">
                <adec:decorative xmlns:adec="http://schemas.microsoft.com/office/drawing/2017/decorative" xmlns=""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xmlns=""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xmlns="" id="{5D8E94DD-0F7B-3F92-58EA-5F06D557BF40}"/>
              </a:ext>
              <a:ext uri="{C183D7F6-B498-43B3-948B-1728B52AA6E4}">
                <adec:decorative xmlns:adec="http://schemas.microsoft.com/office/drawing/2017/decorative" xmlns=""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xmlns=""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xmlns=""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xmlns=""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xmlns="" id="{18E16CF1-2502-F2F0-2C27-2DD7979033E2}"/>
              </a:ext>
              <a:ext uri="{C183D7F6-B498-43B3-948B-1728B52AA6E4}">
                <adec:decorative xmlns:adec="http://schemas.microsoft.com/office/drawing/2017/decorative" xmlns=""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xmlns=""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xmlns="" id="{34E84FEE-D475-A71D-7996-5925602ECF9A}"/>
              </a:ext>
              <a:ext uri="{C183D7F6-B498-43B3-948B-1728B52AA6E4}">
                <adec:decorative xmlns:adec="http://schemas.microsoft.com/office/drawing/2017/decorative" xmlns=""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xmlns=""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xmlns="" id="{5E045004-3604-59DC-13E0-7A0B2DF78C4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xmlns=""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xmlns="" id="{955F7B05-9431-1FBA-415D-6CF2DF562B97}"/>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xmlns=""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xmlns=""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xmlns=""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xmlns=""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xmlns="" id="{6A217F83-0BDB-C70B-29FE-2651DE191533}"/>
              </a:ext>
              <a:ext uri="{C183D7F6-B498-43B3-948B-1728B52AA6E4}">
                <adec:decorative xmlns:adec="http://schemas.microsoft.com/office/drawing/2017/decorative" xmlns=""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xmlns=""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xmlns=""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xmlns=""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xmlns=""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xmlns=""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xmlns=""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xmlns=""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3B2CC92D-F90A-CB67-4860-D6939AC29566}"/>
              </a:ext>
              <a:ext uri="{C183D7F6-B498-43B3-948B-1728B52AA6E4}">
                <adec:decorative xmlns:adec="http://schemas.microsoft.com/office/drawing/2017/decorative" xmlns=""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xmlns=""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xmlns=""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xmlns=""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xmlns=""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917780591"/>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75451-6A4B-484B-9ED1-353CCE25B0F4}"/>
              </a:ext>
            </a:extLst>
          </p:cNvPr>
          <p:cNvSpPr>
            <a:spLocks noGrp="1"/>
          </p:cNvSpPr>
          <p:nvPr>
            <p:ph type="ctrTitle"/>
          </p:nvPr>
        </p:nvSpPr>
        <p:spPr>
          <a:xfrm>
            <a:off x="7994674" y="641224"/>
            <a:ext cx="3475279" cy="1604513"/>
          </a:xfrm>
        </p:spPr>
        <p:txBody>
          <a:bodyPr anchor="ctr"/>
          <a:lstStyle/>
          <a:p>
            <a:r>
              <a:rPr lang="en-US" dirty="0" smtClean="0"/>
              <a:t>ANNA UNIVERSITY REGIONAL CAMPUS ,TIRUNELVELI </a:t>
            </a:r>
            <a:r>
              <a:rPr lang="en-US" sz="4000" dirty="0"/>
              <a:t> </a:t>
            </a:r>
          </a:p>
        </p:txBody>
      </p:sp>
      <p:sp>
        <p:nvSpPr>
          <p:cNvPr id="4" name="TextBox 3">
            <a:extLst>
              <a:ext uri="{FF2B5EF4-FFF2-40B4-BE49-F238E27FC236}">
                <a16:creationId xmlns:a16="http://schemas.microsoft.com/office/drawing/2014/main" xmlns="" id="{966B249A-5CBE-8340-BF55-A9027869583C}"/>
              </a:ext>
            </a:extLst>
          </p:cNvPr>
          <p:cNvSpPr txBox="1"/>
          <p:nvPr/>
        </p:nvSpPr>
        <p:spPr>
          <a:xfrm>
            <a:off x="6716783" y="3234266"/>
            <a:ext cx="442535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smtClean="0">
                <a:latin typeface="Times New Roman"/>
                <a:cs typeface="Times New Roman"/>
              </a:rPr>
              <a:t>MARI MUTHU S</a:t>
            </a:r>
            <a:endParaRPr lang="en-US" sz="2800" dirty="0">
              <a:latin typeface="Times New Roman"/>
              <a:cs typeface="Times New Roman"/>
            </a:endParaRPr>
          </a:p>
          <a:p>
            <a:r>
              <a:rPr lang="en-US" sz="2800" dirty="0">
                <a:latin typeface="Times New Roman"/>
                <a:cs typeface="Times New Roman"/>
              </a:rPr>
              <a:t>Register </a:t>
            </a:r>
            <a:r>
              <a:rPr lang="en-US" sz="2800" dirty="0" smtClean="0">
                <a:latin typeface="Times New Roman"/>
                <a:cs typeface="Times New Roman"/>
              </a:rPr>
              <a:t>No:950021104025</a:t>
            </a:r>
            <a:endParaRPr lang="en-US" sz="2800" dirty="0">
              <a:latin typeface="Times New Roman"/>
              <a:cs typeface="Times New Roman"/>
            </a:endParaRPr>
          </a:p>
          <a:p>
            <a:r>
              <a:rPr lang="en-US" sz="2800" dirty="0">
                <a:latin typeface="Times New Roman"/>
                <a:cs typeface="Times New Roman"/>
              </a:rPr>
              <a:t>NM </a:t>
            </a:r>
            <a:r>
              <a:rPr lang="en-US" sz="2800" dirty="0" smtClean="0">
                <a:latin typeface="Times New Roman"/>
                <a:cs typeface="Times New Roman"/>
              </a:rPr>
              <a:t>ID:au950021104025</a:t>
            </a:r>
            <a:endParaRPr lang="en-US" sz="2800" dirty="0">
              <a:latin typeface="Times New Roman"/>
              <a:cs typeface="Times New Roman"/>
            </a:endParaRPr>
          </a:p>
          <a:p>
            <a:r>
              <a:rPr lang="en-US" sz="3200" smtClean="0">
                <a:latin typeface="Times New Roman"/>
                <a:cs typeface="Times New Roman"/>
              </a:rPr>
              <a:t>FINAL </a:t>
            </a:r>
            <a:r>
              <a:rPr lang="en-US" sz="3200" dirty="0">
                <a:latin typeface="Times New Roman"/>
                <a:cs typeface="Times New Roman"/>
              </a:rPr>
              <a:t>PROJECT</a:t>
            </a:r>
          </a:p>
        </p:txBody>
      </p:sp>
    </p:spTree>
    <p:extLst>
      <p:ext uri="{BB962C8B-B14F-4D97-AF65-F5344CB8AC3E}">
        <p14:creationId xmlns:p14="http://schemas.microsoft.com/office/powerpoint/2010/main" xmlns=""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xmlns=""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xmlns=""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xmlns=""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xmlns=""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xmlns=""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xmlns=""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xmlns=""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xmlns=""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xmlns=""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xmlns=""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xmlns=""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xmlns=""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xmlns=""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r>
              <a:rPr lang="en-US" dirty="0"/>
              <a:t/>
            </a:r>
            <a:br>
              <a:rPr lang="en-US" dirty="0"/>
            </a:br>
            <a:endParaRPr lang="en-US" dirty="0"/>
          </a:p>
          <a:p>
            <a:pPr algn="l"/>
            <a:endParaRPr lang="en-US" dirty="0"/>
          </a:p>
        </p:txBody>
      </p:sp>
    </p:spTree>
    <p:extLst>
      <p:ext uri="{BB962C8B-B14F-4D97-AF65-F5344CB8AC3E}">
        <p14:creationId xmlns:p14="http://schemas.microsoft.com/office/powerpoint/2010/main" xmlns=""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xmlns=""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xmlns=""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1F58B-380B-CC40-75E1-861FB36BC60A}"/>
              </a:ext>
            </a:extLst>
          </p:cNvPr>
          <p:cNvSpPr>
            <a:spLocks noGrp="1"/>
          </p:cNvSpPr>
          <p:nvPr>
            <p:ph type="title"/>
          </p:nvPr>
        </p:nvSpPr>
        <p:spPr>
          <a:xfrm>
            <a:off x="-3594" y="-273517"/>
            <a:ext cx="5771071" cy="1196167"/>
          </a:xfrm>
        </p:spPr>
        <p:txBody>
          <a:bodyPr>
            <a:normAutofit fontScale="90000"/>
          </a:bodyPr>
          <a:lstStyle/>
          <a:p>
            <a:r>
              <a:rPr lang="en-US" sz="4800" b="1"/>
              <a:t>TITLE OF PROJECT</a:t>
            </a:r>
          </a:p>
        </p:txBody>
      </p:sp>
      <p:sp>
        <p:nvSpPr>
          <p:cNvPr id="3" name="Content Placeholder 2">
            <a:extLst>
              <a:ext uri="{FF2B5EF4-FFF2-40B4-BE49-F238E27FC236}">
                <a16:creationId xmlns:a16="http://schemas.microsoft.com/office/drawing/2014/main" xmlns=""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xmlns=""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xmlns=""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xmlns=""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00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xmlns=""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xmlns=""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xmlns=""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xmlns=""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xmlns=""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xmlns=""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xmlns=""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xmlns=""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xmlns=""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xmlns=""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xmlns=""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xmlns=""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xmlns=""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xmlns=""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xmlns=""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C97BE-403B-122E-90D1-2788978A0B6F}"/>
              </a:ext>
            </a:extLst>
          </p:cNvPr>
          <p:cNvSpPr>
            <a:spLocks noGrp="1"/>
          </p:cNvSpPr>
          <p:nvPr>
            <p:ph type="title"/>
          </p:nvPr>
        </p:nvSpPr>
        <p:spPr/>
        <p:txBody>
          <a:bodyPr/>
          <a:lstStyle/>
          <a:p>
            <a:r>
              <a:rPr lang="en-US"/>
              <a:t>MY SOUTION</a:t>
            </a:r>
            <a:br>
              <a:rPr lang="en-US"/>
            </a:br>
            <a:r>
              <a:rPr lang="en-US"/>
              <a:t/>
            </a:r>
            <a:br>
              <a:rPr lang="en-US"/>
            </a:br>
            <a:r>
              <a:rPr lang="en-US"/>
              <a:t/>
            </a:r>
            <a:br>
              <a:rPr lang="en-US"/>
            </a:br>
            <a:endParaRPr lang="en-US"/>
          </a:p>
        </p:txBody>
      </p:sp>
      <p:sp>
        <p:nvSpPr>
          <p:cNvPr id="5" name="Text Placeholder 4">
            <a:extLst>
              <a:ext uri="{FF2B5EF4-FFF2-40B4-BE49-F238E27FC236}">
                <a16:creationId xmlns:a16="http://schemas.microsoft.com/office/drawing/2014/main" xmlns=""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xmlns=""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xmlns=""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xmlns=""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xmlns=""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294</Words>
  <Application>Microsoft Office PowerPoint</Application>
  <PresentationFormat>Custom</PresentationFormat>
  <Paragraphs>94</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ANNA UNIVERSITY REGIONAL CAMPUS ,TIRUNELVELI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CSELABPC</dc:creator>
  <cp:lastModifiedBy>CSELABPC</cp:lastModifiedBy>
  <cp:revision>166</cp:revision>
  <dcterms:created xsi:type="dcterms:W3CDTF">2024-04-05T07:27:25Z</dcterms:created>
  <dcterms:modified xsi:type="dcterms:W3CDTF">2024-04-24T06:14:01Z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