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59" r:id="rId6"/>
    <p:sldId id="263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995A5-4D5B-4E6A-A180-8705B885DCC3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99706-D26C-408F-8F9E-A56DBA786D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50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7ED5B-5D93-4D90-B4A8-9B8BFFCEB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59DD6B-263D-49CA-B057-F6107D06B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8D6196-7262-4204-9ED6-67003BCF3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3E78-25B2-46A6-B5B2-2F23FE4ED4CA}" type="datetime1">
              <a:rPr lang="ru-RU" smtClean="0"/>
              <a:t>21.12.2020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9CFC10-12AF-4E17-922B-2ADD525AE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496C8A-8579-4F51-AC27-E1471DF0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43E8-1BB5-48BE-BD4A-3B48CB59F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75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61D84-14A4-4905-8261-4DD23EDB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F9B82F-C886-492D-B542-6EAF79D2F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D52438-42C6-4CA5-8BA0-FAAAB2E2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DF52-66BD-430C-A421-DBF8EC9C2AC5}" type="datetime1">
              <a:rPr lang="ru-RU" smtClean="0"/>
              <a:t>21.12.2020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B1FF55-203A-40CF-8DD8-8B59E26EE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D9337A-586B-416C-901D-E271579F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43E8-1BB5-48BE-BD4A-3B48CB59F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948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4B04343-42BF-4115-B258-613863F47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EF01A76-4DE9-4255-ADF5-2E04FB2C0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8AB376-CD9D-4CBD-A57F-83F1C0C33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2DB5-4A08-4FE1-A5F4-89777827ED27}" type="datetime1">
              <a:rPr lang="ru-RU" smtClean="0"/>
              <a:t>21.12.2020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9BCF64-0E37-4842-A92B-1A84E736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843236-4EEB-4F74-88F2-EA8654A7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43E8-1BB5-48BE-BD4A-3B48CB59F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14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BEF49-E2CF-4FE1-8FAE-A6229454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F5DFC9-36A5-49A7-956F-5F7ACEDCF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47530E-EDCD-4E47-B7F0-F6388309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9702-3E55-4DE7-92A0-A96A1D4EE47E}" type="datetime1">
              <a:rPr lang="ru-RU" smtClean="0"/>
              <a:t>21.12.2020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E9DD31-9F97-4E28-B818-C171C4EA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D9B2CF-A8B5-4CC8-BA6C-D862624E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43E8-1BB5-48BE-BD4A-3B48CB59F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55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9FFA5-FFD3-465F-AC22-552C2F095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9D89D3-6B35-4B2D-9E3B-9E279DECD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0ED41D-31B0-4E18-9D42-E22FF6DA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3E3-3FBB-4E35-9BD0-51A310FDB0D1}" type="datetime1">
              <a:rPr lang="ru-RU" smtClean="0"/>
              <a:t>21.12.2020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6641F7-5DEA-43A0-8F2B-D281FF37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B23C89-05F6-4CED-BD29-4624EEC90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43E8-1BB5-48BE-BD4A-3B48CB59F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34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8CE65-0875-4958-9487-725BFAFE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0B350A-6E4A-4A1E-9AEA-90B7195EA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155719-C872-4F4C-A562-384188906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6158B8-BB7B-4151-88E5-C13EEF98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7D46-407B-4957-86BB-825FE85FE3A0}" type="datetime1">
              <a:rPr lang="ru-RU" smtClean="0"/>
              <a:t>21.12.2020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0A511E-0DF2-42FB-A1B4-4EFFAB6A6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167538-AB80-404E-9328-02C6E9E3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43E8-1BB5-48BE-BD4A-3B48CB59F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1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1E0E7-9C21-4F5F-84EA-EAFD0B383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BDA9FF-0C6F-4A4B-8E3F-B3F0A2823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FCBD68-742D-4554-923B-202943825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49B30AA-02AA-489B-B4F4-0CECA22C0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6A5B43B-B0BF-43D2-A12E-A42E2D0A6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0804C95-1E0E-4976-8A35-AADBE012D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E45E-6AD2-4182-BBFC-003247C94C13}" type="datetime1">
              <a:rPr lang="ru-RU" smtClean="0"/>
              <a:t>21.12.2020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32BD717-5F28-481C-A3F3-0CF6C5FB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2242EFF-B9CB-4AF9-AB4D-5189A259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43E8-1BB5-48BE-BD4A-3B48CB59F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38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BF2F0-364E-48D5-9AEC-9E1E3CB8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EA46360-141F-44C9-8028-2912EBB7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9F85-CB9C-41E7-8C26-8FE0A7F6B4E8}" type="datetime1">
              <a:rPr lang="ru-RU" smtClean="0"/>
              <a:t>21.12.2020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0290576-3004-4170-B9BE-FA0DFCEE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7E5768-238C-4B7F-A4E4-B0F825C9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43E8-1BB5-48BE-BD4A-3B48CB59F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89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15EF15C-0805-498A-AD2A-D1F94A2E8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C3FC5-1BD3-48F8-AADA-5ED8849AEA63}" type="datetime1">
              <a:rPr lang="ru-RU" smtClean="0"/>
              <a:t>21.12.2020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5B97146-7260-460F-95A3-0E7BBB33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FA5A9B9-8EE3-4C00-80B0-958F884C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43E8-1BB5-48BE-BD4A-3B48CB59F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39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220743-BA61-4856-A800-3345837AC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C25521-E526-41DA-9224-0C3BDA150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378645-67B7-42E6-B256-65DD3608F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3BDBEB-F38A-471D-9AAC-D7C0EA49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A5EC-D9F7-4499-98E6-A09E2E6B3E7A}" type="datetime1">
              <a:rPr lang="ru-RU" smtClean="0"/>
              <a:t>21.12.2020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735546-7A3E-46F6-9655-6156DAD92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B5A7B0-2346-4E23-8457-55490F2D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43E8-1BB5-48BE-BD4A-3B48CB59F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62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AFC28E-41FC-4B3B-A8EB-60C7EE03E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70CF1CD-44FE-4F81-9F72-0D84F905C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D4D3B3-7D2E-4D16-AD0D-700C18FCF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267D70-146F-46C3-BBCC-F49637EA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4CBC-2160-4192-BF97-F6C284F710E6}" type="datetime1">
              <a:rPr lang="ru-RU" smtClean="0"/>
              <a:t>21.12.2020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F8A932-6EB4-411A-BAF3-1E540C43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D5ABE0-E1E5-4999-8474-E931B201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43E8-1BB5-48BE-BD4A-3B48CB59F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10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4D04A-4172-43CA-BCC1-A1BB26E47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10872E-00EF-4D99-B8D2-566E9F2D6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7C336A-7940-4915-8E9C-70FA609AC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A13B8-FB61-4147-A539-3CE413959AA4}" type="datetime1">
              <a:rPr lang="ru-RU" smtClean="0"/>
              <a:t>21.12.2020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7A9C16-14C4-48FD-A041-B259A5689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3DD251-066A-492C-ADE1-B5B806D25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F43E8-1BB5-48BE-BD4A-3B48CB59F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84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71DE1E-7713-4213-BCB9-BED3D79BE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5159"/>
            <a:ext cx="9144000" cy="2387600"/>
          </a:xfrm>
        </p:spPr>
        <p:txBody>
          <a:bodyPr>
            <a:noAutofit/>
          </a:bodyPr>
          <a:lstStyle/>
          <a:p>
            <a:r>
              <a:rPr lang="ru-RU" sz="3600" dirty="0"/>
              <a:t>Курсовой проект</a:t>
            </a:r>
            <a:br>
              <a:rPr lang="ru-RU" sz="3600" dirty="0"/>
            </a:br>
            <a:r>
              <a:rPr lang="ru-RU" sz="3600" dirty="0"/>
              <a:t> по дисциплине</a:t>
            </a:r>
            <a:br>
              <a:rPr lang="ru-RU" sz="3600" dirty="0"/>
            </a:br>
            <a:r>
              <a:rPr lang="ru-RU" sz="3600" dirty="0"/>
              <a:t> «Технологии разработки мобильных приложений»</a:t>
            </a:r>
            <a:br>
              <a:rPr lang="ru-RU" sz="3600" dirty="0"/>
            </a:br>
            <a:r>
              <a:rPr lang="ru-RU" sz="3600" dirty="0"/>
              <a:t>на тему:</a:t>
            </a:r>
            <a:br>
              <a:rPr lang="ru-RU" sz="3600" dirty="0"/>
            </a:br>
            <a:r>
              <a:rPr lang="ru-RU" sz="3600" dirty="0"/>
              <a:t>«Мобильное приложение для выявления совместимости и интересов»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4B16A7-EEBD-44CC-8425-55B720C7A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202238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>
                <a:latin typeface="+mj-lt"/>
              </a:rPr>
              <a:t>Выполнили: </a:t>
            </a:r>
          </a:p>
          <a:p>
            <a:pPr algn="r"/>
            <a:r>
              <a:rPr lang="ru-RU" dirty="0">
                <a:latin typeface="+mj-lt"/>
              </a:rPr>
              <a:t>Ст. гр. ПРИ-117</a:t>
            </a:r>
          </a:p>
          <a:p>
            <a:pPr algn="r"/>
            <a:r>
              <a:rPr lang="ru-RU" dirty="0">
                <a:latin typeface="+mj-lt"/>
              </a:rPr>
              <a:t>Рощина А.И.</a:t>
            </a:r>
          </a:p>
          <a:p>
            <a:pPr algn="r"/>
            <a:r>
              <a:rPr lang="ru-RU" dirty="0">
                <a:latin typeface="+mj-lt"/>
              </a:rPr>
              <a:t>Емельянов Д.В.</a:t>
            </a:r>
          </a:p>
        </p:txBody>
      </p:sp>
    </p:spTree>
    <p:extLst>
      <p:ext uri="{BB962C8B-B14F-4D97-AF65-F5344CB8AC3E}">
        <p14:creationId xmlns:p14="http://schemas.microsoft.com/office/powerpoint/2010/main" val="1327564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8262E-7F29-4C20-848D-E6C94DE4E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2766218"/>
            <a:ext cx="10515600" cy="1325563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18742C-B823-482E-91A1-840A91A3B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9ED3D6-309F-4A73-854E-D98714B8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43E8-1BB5-48BE-BD4A-3B48CB59F4D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7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980128-224E-4DE9-A9D8-DE83BEB8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CF545A-1D62-4C55-80C4-C1BA11991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1399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3200" b="0" i="0" u="none" strike="noStrike" dirty="0">
                <a:solidFill>
                  <a:srgbClr val="000000"/>
                </a:solidFill>
                <a:effectLst/>
              </a:rPr>
              <a:t>создать мобильное приложение, предоставляющее пользователю интерактивную игру в формате быстрого опроса для выявления совместимости и интересов 2 и более человек;</a:t>
            </a:r>
          </a:p>
          <a:p>
            <a:pPr marL="221399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3200" b="0" i="0" u="none" strike="noStrike" dirty="0">
                <a:solidFill>
                  <a:srgbClr val="000000"/>
                </a:solidFill>
                <a:effectLst/>
              </a:rPr>
              <a:t>предоставлять пользователю статистику о проведенных играх в виде диаграмм и графиков;</a:t>
            </a:r>
          </a:p>
          <a:p>
            <a:pPr marL="221399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3200" b="0" i="0" u="none" strike="noStrike" dirty="0">
                <a:solidFill>
                  <a:srgbClr val="000000"/>
                </a:solidFill>
                <a:effectLst/>
              </a:rPr>
              <a:t>позволять пользователю настраивать профиль в приложении.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334049-8970-4295-892D-E4B50779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43E8-1BB5-48BE-BD4A-3B48CB59F4D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35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B1DF3-7255-4CB6-AFBE-EBD40AE6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функциональные требования к приложению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AAFB52-AAD6-4776-B132-DC52EC11C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R="258445" algn="just" fontAlgn="base">
              <a:lnSpc>
                <a:spcPct val="100000"/>
              </a:lnSpc>
              <a:spcBef>
                <a:spcPts val="600"/>
              </a:spcBef>
              <a:buSzPts val="1000"/>
              <a:tabLst>
                <a:tab pos="457200" algn="l"/>
              </a:tabLst>
            </a:pPr>
            <a:r>
              <a:rPr lang="ru-RU" sz="2400" dirty="0"/>
              <a:t>Регистрация и авторизация пользователей;</a:t>
            </a:r>
          </a:p>
          <a:p>
            <a:pPr marR="258445" algn="just" fontAlgn="base">
              <a:lnSpc>
                <a:spcPct val="100000"/>
              </a:lnSpc>
              <a:spcBef>
                <a:spcPts val="600"/>
              </a:spcBef>
              <a:buSzPts val="1000"/>
              <a:tabLst>
                <a:tab pos="457200" algn="l"/>
              </a:tabLst>
            </a:pPr>
            <a:r>
              <a:rPr lang="ru-RU" sz="2400" dirty="0"/>
              <a:t>предоставлять пользователю возможность управления профилем;</a:t>
            </a:r>
          </a:p>
          <a:p>
            <a:pPr marR="258445" algn="just" fontAlgn="base">
              <a:lnSpc>
                <a:spcPct val="100000"/>
              </a:lnSpc>
              <a:buSzPts val="1000"/>
              <a:tabLst>
                <a:tab pos="457200" algn="l"/>
              </a:tabLst>
            </a:pPr>
            <a:r>
              <a:rPr lang="ru-RU" sz="2400" dirty="0"/>
              <a:t>создавать и настраивать сессию опросника;</a:t>
            </a:r>
          </a:p>
          <a:p>
            <a:pPr marR="258445" algn="just" fontAlgn="base">
              <a:lnSpc>
                <a:spcPct val="100000"/>
              </a:lnSpc>
              <a:buSzPts val="1000"/>
              <a:tabLst>
                <a:tab pos="457200" algn="l"/>
              </a:tabLst>
            </a:pPr>
            <a:r>
              <a:rPr lang="ru-RU" sz="2400" dirty="0"/>
              <a:t>настраивать время, отведенное на прохождение опросника;</a:t>
            </a:r>
          </a:p>
          <a:p>
            <a:pPr marR="258445" algn="just" fontAlgn="base">
              <a:lnSpc>
                <a:spcPct val="100000"/>
              </a:lnSpc>
              <a:buSzPts val="1000"/>
              <a:tabLst>
                <a:tab pos="457200" algn="l"/>
              </a:tabLst>
            </a:pPr>
            <a:r>
              <a:rPr lang="ru-RU" sz="2400" dirty="0"/>
              <a:t>настраивать количество участников;</a:t>
            </a:r>
          </a:p>
          <a:p>
            <a:pPr marR="258445" algn="just" fontAlgn="base">
              <a:lnSpc>
                <a:spcPct val="100000"/>
              </a:lnSpc>
              <a:buSzPts val="1000"/>
              <a:tabLst>
                <a:tab pos="457200" algn="l"/>
              </a:tabLst>
            </a:pPr>
            <a:r>
              <a:rPr lang="ru-RU" sz="2400" dirty="0"/>
              <a:t>настраивать количество записей, которое нужно выбрать;</a:t>
            </a:r>
          </a:p>
          <a:p>
            <a:pPr marR="258445" algn="just" fontAlgn="base">
              <a:lnSpc>
                <a:spcPct val="100000"/>
              </a:lnSpc>
              <a:buSzPts val="1000"/>
              <a:tabLst>
                <a:tab pos="457200" algn="l"/>
              </a:tabLst>
            </a:pPr>
            <a:r>
              <a:rPr lang="ru-RU" sz="2400" dirty="0"/>
              <a:t>приглашать в сессию опросника других пользователей;</a:t>
            </a:r>
          </a:p>
          <a:p>
            <a:pPr marR="258445" algn="just" fontAlgn="base">
              <a:lnSpc>
                <a:spcPct val="100000"/>
              </a:lnSpc>
              <a:buSzPts val="1000"/>
              <a:tabLst>
                <a:tab pos="457200" algn="l"/>
              </a:tabLst>
            </a:pPr>
            <a:r>
              <a:rPr lang="ru-RU" sz="2400" dirty="0"/>
              <a:t>выбор опросов по определенным категориям записей;</a:t>
            </a:r>
          </a:p>
          <a:p>
            <a:pPr marR="258445" algn="just" fontAlgn="base">
              <a:lnSpc>
                <a:spcPct val="100000"/>
              </a:lnSpc>
              <a:buSzPts val="1000"/>
              <a:tabLst>
                <a:tab pos="457200" algn="l"/>
              </a:tabLst>
            </a:pPr>
            <a:r>
              <a:rPr lang="ru-RU" sz="2400" dirty="0"/>
              <a:t>прохождение опросника по записям;</a:t>
            </a:r>
          </a:p>
          <a:p>
            <a:pPr marR="258445" algn="just" fontAlgn="base">
              <a:lnSpc>
                <a:spcPct val="100000"/>
              </a:lnSpc>
              <a:buSzPts val="1000"/>
              <a:tabLst>
                <a:tab pos="457200" algn="l"/>
              </a:tabLst>
            </a:pPr>
            <a:r>
              <a:rPr lang="ru-RU" sz="2400" dirty="0"/>
              <a:t>сравнение своих опросов с опросами других пользователей;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2934144-CA65-4E62-BECB-9EDBCD78D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43E8-1BB5-48BE-BD4A-3B48CB59F4D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59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6EA17C-7C18-4BE6-BB9A-A1EFCEDD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55" y="136525"/>
            <a:ext cx="10515600" cy="1325563"/>
          </a:xfrm>
        </p:spPr>
        <p:txBody>
          <a:bodyPr/>
          <a:lstStyle/>
          <a:p>
            <a:r>
              <a:rPr lang="ru-RU" dirty="0"/>
              <a:t>Диаграмма </a:t>
            </a:r>
            <a:br>
              <a:rPr lang="ru-RU" dirty="0"/>
            </a:br>
            <a:r>
              <a:rPr lang="ru-RU" dirty="0"/>
              <a:t>прецедентов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2DB1422-29E0-4C62-A803-0D5D19347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706" y="136525"/>
            <a:ext cx="7997225" cy="6665854"/>
          </a:xfr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23A27B-B5F1-4605-92FB-5B03DFB7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43E8-1BB5-48BE-BD4A-3B48CB59F4D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1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781E70-C80A-4A78-8F4C-FDFD4CF0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 технологии при разработке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45E068-CD83-435B-912B-A72B7E29D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258445" lvl="0" indent="-342900" algn="just" fontAlgn="base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32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Клиент: </a:t>
            </a:r>
            <a:r>
              <a:rPr lang="ru-RU" sz="32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Flutter</a:t>
            </a:r>
            <a:endParaRPr lang="ru-RU" sz="32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342900" marR="258445" lvl="0" indent="-342900" algn="just" fontAlgn="base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3200" dirty="0">
                <a:solidFill>
                  <a:srgbClr val="000000"/>
                </a:solidFill>
                <a:ea typeface="Times New Roman" panose="02020603050405020304" pitchFamily="18" charset="0"/>
              </a:rPr>
              <a:t>Сервер: </a:t>
            </a:r>
            <a:r>
              <a:rPr lang="en-US" sz="3200" dirty="0">
                <a:solidFill>
                  <a:srgbClr val="000000"/>
                </a:solidFill>
                <a:ea typeface="Times New Roman" panose="02020603050405020304" pitchFamily="18" charset="0"/>
              </a:rPr>
              <a:t>ASP</a:t>
            </a:r>
            <a:r>
              <a:rPr lang="ru-RU" sz="32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.NET </a:t>
            </a:r>
            <a:r>
              <a:rPr lang="ru-RU" sz="32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Core</a:t>
            </a:r>
            <a:r>
              <a:rPr lang="en-US" sz="32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E</a:t>
            </a:r>
            <a:r>
              <a:rPr lang="en-US" sz="3200" dirty="0">
                <a:solidFill>
                  <a:srgbClr val="000000"/>
                </a:solidFill>
                <a:ea typeface="Times New Roman" panose="02020603050405020304" pitchFamily="18" charset="0"/>
              </a:rPr>
              <a:t>ntity Framework Core</a:t>
            </a:r>
            <a:endParaRPr lang="ru-RU" sz="32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342900" marR="258445" lvl="0" indent="-342900" algn="just" fontAlgn="base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32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СУБД: </a:t>
            </a:r>
            <a:r>
              <a:rPr lang="ru-RU" sz="32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PostgreSQL</a:t>
            </a:r>
            <a:r>
              <a:rPr lang="ru-RU" sz="32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;</a:t>
            </a:r>
          </a:p>
          <a:p>
            <a:pPr marL="342900" marR="258445" lvl="0" indent="-342900" algn="just" fontAlgn="base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3200" dirty="0">
                <a:solidFill>
                  <a:srgbClr val="000000"/>
                </a:solidFill>
                <a:ea typeface="Times New Roman" panose="02020603050405020304" pitchFamily="18" charset="0"/>
              </a:rPr>
              <a:t>Сервис аутентификации</a:t>
            </a:r>
            <a:r>
              <a:rPr lang="en-US" sz="3200" dirty="0">
                <a:solidFill>
                  <a:srgbClr val="000000"/>
                </a:solidFill>
                <a:ea typeface="Times New Roman" panose="02020603050405020304" pitchFamily="18" charset="0"/>
              </a:rPr>
              <a:t>:</a:t>
            </a:r>
            <a:r>
              <a:rPr lang="ru-RU" sz="32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ea typeface="Times New Roman" panose="02020603050405020304" pitchFamily="18" charset="0"/>
              </a:rPr>
              <a:t>Firebase</a:t>
            </a:r>
            <a:endParaRPr lang="ru-RU" sz="32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8BBEB9-537A-4BEF-98C6-B73A62FA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43E8-1BB5-48BE-BD4A-3B48CB59F4D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38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1AFDA-ACDF-4D0C-BF18-7C6FF79B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приложения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E979C2D-E7DC-4EAF-8E4B-A57A71916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471" y="1501522"/>
            <a:ext cx="6927057" cy="4991353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026147-3889-4A98-B777-588D0C86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43E8-1BB5-48BE-BD4A-3B48CB59F4D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38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CAD85B-3648-4D9A-9FAB-9A7F0C477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базы данных для авторизации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5E0DB1-6B5A-4FBF-990D-1F73A278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43E8-1BB5-48BE-BD4A-3B48CB59F4D8}" type="slidenum">
              <a:rPr lang="ru-RU" smtClean="0"/>
              <a:t>7</a:t>
            </a:fld>
            <a:endParaRPr lang="ru-RU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F78AB189-B210-4F59-8A55-CD8958726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959" y="1690688"/>
            <a:ext cx="6016081" cy="4391299"/>
          </a:xfrm>
        </p:spPr>
      </p:pic>
    </p:spTree>
    <p:extLst>
      <p:ext uri="{BB962C8B-B14F-4D97-AF65-F5344CB8AC3E}">
        <p14:creationId xmlns:p14="http://schemas.microsoft.com/office/powerpoint/2010/main" val="2058851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F2BD6-5148-4166-99DD-E3E7D2F9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базы данных для основной логики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991EF91-695F-49BB-87D8-10CB68549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" y="1919608"/>
            <a:ext cx="12162477" cy="3547742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EEBEE3-5CDF-4014-98FD-A1351C2C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43E8-1BB5-48BE-BD4A-3B48CB59F4D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816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AE5BDA-0EAD-4C5E-980D-D5B19111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классов.</a:t>
            </a:r>
            <a:r>
              <a:rPr lang="en-US" dirty="0"/>
              <a:t> </a:t>
            </a:r>
            <a:r>
              <a:rPr lang="ru-RU" dirty="0"/>
              <a:t>Клиент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843C84F-EF4E-4F0D-B915-4F060C990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918" y="1438275"/>
            <a:ext cx="9265547" cy="473868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7B979E-6B84-426F-83DB-034C523B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43E8-1BB5-48BE-BD4A-3B48CB59F4D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0297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214</Words>
  <Application>Microsoft Office PowerPoint</Application>
  <PresentationFormat>Широкоэкранный</PresentationFormat>
  <Paragraphs>40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Тема Office</vt:lpstr>
      <vt:lpstr>Курсовой проект  по дисциплине  «Технологии разработки мобильных приложений» на тему: «Мобильное приложение для выявления совместимости и интересов»</vt:lpstr>
      <vt:lpstr>Введение</vt:lpstr>
      <vt:lpstr>Основные функциональные требования к приложению</vt:lpstr>
      <vt:lpstr>Диаграмма  прецедентов</vt:lpstr>
      <vt:lpstr>Используемы технологии при разработке</vt:lpstr>
      <vt:lpstr>Архитектура приложения</vt:lpstr>
      <vt:lpstr>Структура базы данных для авторизации</vt:lpstr>
      <vt:lpstr>Структура базы данных для основной логики</vt:lpstr>
      <vt:lpstr>Диаграмма классов. Клиент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 «Технологии разработки мобильных приложений» на тему: «Мобильное приложение для выявления совместимости и интересов»</dc:title>
  <dc:creator>Dmitry</dc:creator>
  <cp:lastModifiedBy>Dmitry</cp:lastModifiedBy>
  <cp:revision>6</cp:revision>
  <dcterms:created xsi:type="dcterms:W3CDTF">2020-12-21T08:11:51Z</dcterms:created>
  <dcterms:modified xsi:type="dcterms:W3CDTF">2020-12-21T08:35:51Z</dcterms:modified>
</cp:coreProperties>
</file>