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2" r:id="rId4"/>
    <p:sldId id="278" r:id="rId5"/>
    <p:sldId id="274" r:id="rId6"/>
    <p:sldId id="275" r:id="rId7"/>
    <p:sldId id="276" r:id="rId8"/>
    <p:sldId id="277" r:id="rId9"/>
    <p:sldId id="27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8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63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79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46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0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8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91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254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4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0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8717FA-A120-453C-A6AF-D9DA48ACEC08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45D5E8-7A41-4D04-8699-A5B9C3DCE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69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-322742"/>
            <a:ext cx="8689976" cy="2509213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Четырехуровневая модель оценки качества ПС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7900F9-7C76-4615-9663-2221C6A58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7685" y="3142526"/>
            <a:ext cx="6634065" cy="3209731"/>
          </a:xfrm>
        </p:spPr>
        <p:txBody>
          <a:bodyPr>
            <a:normAutofit/>
          </a:bodyPr>
          <a:lstStyle/>
          <a:p>
            <a:r>
              <a:rPr lang="ru-RU" dirty="0" smtClean="0"/>
              <a:t>Презентацию Подготовил</a:t>
            </a:r>
          </a:p>
          <a:p>
            <a:r>
              <a:rPr lang="ru-RU" dirty="0" smtClean="0"/>
              <a:t> Студент группы При-120</a:t>
            </a:r>
            <a:endParaRPr lang="en-US" dirty="0" smtClean="0"/>
          </a:p>
          <a:p>
            <a:r>
              <a:rPr lang="ru-RU" dirty="0" smtClean="0"/>
              <a:t> Парахин Кирилл.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08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3857" y="257732"/>
            <a:ext cx="10364451" cy="1596177"/>
          </a:xfrm>
        </p:spPr>
        <p:txBody>
          <a:bodyPr>
            <a:normAutofit/>
          </a:bodyPr>
          <a:lstStyle/>
          <a:p>
            <a:r>
              <a:rPr lang="ru-RU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452" y="1634361"/>
            <a:ext cx="10364452" cy="342410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образом, четырехуровневая модель оценки качества поможет комплексно изучить программное обеспечение по управлению ставками и спортивными событиями, выявить потенциальные проблемы и улучшения в различных аспектах его функционирования.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83546" y="6192808"/>
            <a:ext cx="166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К оглавлению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56" y="3472656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67" y="-1717432"/>
            <a:ext cx="8689976" cy="250921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термины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307667" y="1129345"/>
            <a:ext cx="97574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оценки качества - это структурированный подход к оценке качества продукта или процесса, который включает в себя определение критериев качества, методы измерения и оценки, а также инструменты для анализа результатов. </a:t>
            </a:r>
          </a:p>
          <a:p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Аудит информационных систем - процесс независимой оценки качества информационной системы с целью выявления её сильных и слабых сторон, а также предложения рекомендаций по улучшению.</a:t>
            </a:r>
          </a:p>
          <a:p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качества информационных систем - количественные показатели, используемые для измерения качества информационной системы на различных уровнях (техническом, данных, процессов, пользователя).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67" y="-1874451"/>
            <a:ext cx="8689976" cy="250921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 Четырехуровневой модели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6363" y="803565"/>
            <a:ext cx="4147127" cy="55879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696363" y="1526508"/>
            <a:ext cx="35929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модель позволяет оценить качество программно-информационной системы на различных уровнях и выявить возможные проблемы или улучшения в каждом из них</a:t>
            </a: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проводится по нисходящей иерархии уровней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63" y="-1480439"/>
            <a:ext cx="9434225" cy="250921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Назначение и специфика выбранной предметной области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89527" y="1771495"/>
            <a:ext cx="512618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Букмекерская контора – организация, предоставляющая клиентам возможность заключения пари на исход некоторого спортивного события. </a:t>
            </a:r>
            <a:endParaRPr lang="ru-RU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 данной организации связана с использованием готового программного обеспечения – выполняющего все функциональные действия в автоматическом режиме. </a:t>
            </a: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 будет использоваться в режиме реального времени с большой одновременной нагрузкой.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46799" y="2400758"/>
            <a:ext cx="5943600" cy="397764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691744" y="1491039"/>
            <a:ext cx="6386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процессов, автоматизируемых разрабатываемым ПО: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623" y="-1432704"/>
            <a:ext cx="10219316" cy="250921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03567" y="1306701"/>
            <a:ext cx="980137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Первый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процессов: на этом уровне происходит анализ эффективности и эффективности бизнес-процессов, которые поддерживаются информационной системой. Оцениваются такие параметры, как скорость выполнения процессов, точность данных, надежность системы и другие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первом уровне оценки качества можно изучить скорость обновления информации о ставках и спортивных событиях, а также точность предоставляемых данных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критерии: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Скорость выполнения процессов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Точность протокола переносимых данных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системы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Эффективность процессов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ошибок в процессах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-1506151"/>
            <a:ext cx="9822152" cy="250921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1683" y="1306701"/>
            <a:ext cx="9517540" cy="514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Второй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оценки качества данных: здесь происходит анализ качества данных, используемых в информационной системе. Оцениваются такие параметры, как полнота, точность, актуальность и достоверность данных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втором уровне оценки качества можно изучить полноту и актуальность информации о различных видов спорта, команд и игроков, а также проверить точность коэффициентов для различных ставок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критерии: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Полнота данных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Точность самих данных</a:t>
            </a: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данных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Достоверность данных</a:t>
            </a:r>
          </a:p>
          <a:p>
            <a:pPr marL="285750" indent="-285750" algn="just">
              <a:spcAft>
                <a:spcPts val="715"/>
              </a:spcAft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Уникальность данных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012" y="-1382615"/>
            <a:ext cx="10022787" cy="250921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модели с примером оценки на основе ИС «Букмекерская контора»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0012" y="1306700"/>
            <a:ext cx="9438409" cy="525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Третий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программного обеспечения: на этом уровне происходит анализ качества программного обеспечения, используемого в информационной системе. Оцениваются такие параметры, как надежность, производительность, безопасность и удобство использования программ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третьем уровне оценки качества можно провести тестирование программного обеспечения на надежность (например, насколько часто возникают ошибки при расчете коэффициентов), производительность (скорость обновления информации о ставках) и безопасность (защита данных пользователей и финансовых операций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критерии: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Надежность ПО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 ПО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Безопасность ПО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Удобство использования ПО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1C2C4-E181-4A14-A1A7-9BAA938F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66" y="-1426043"/>
            <a:ext cx="10412479" cy="2509213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уровней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модели с примером оценки на основе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ИС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«Букмекерская контора»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64766" y="1236362"/>
            <a:ext cx="9077924" cy="498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715"/>
              </a:spcAft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Четвертый уровень</a:t>
            </a:r>
          </a:p>
          <a:p>
            <a:pPr indent="450215" algn="just">
              <a:spcAft>
                <a:spcPts val="715"/>
              </a:spcAft>
            </a:pP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Уровень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оценки качества обслуживания: здесь происходит анализ качества обслуживания информационной системы, включая поддержку пользователей, техническую поддержку и обновление системы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На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четвертом уровне оценки качества можно изучить время реакции на запросы пользователей (например, скорость ответа службы поддержки), качество технической поддержки (понятность инструкций по размещению ставок) и удовлетворенность пользователей обслуживанием (опрос пользователей о качестве работы системы и поддержки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критерии: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реакции на запросы пользователей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Качество технической поддержки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Обновлени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 системы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Удовлетворенность пользователей обслуживанием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95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149" y="16617"/>
            <a:ext cx="10364451" cy="15961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проведения оценки показателей качества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73923" y="1827832"/>
            <a:ext cx="7345997" cy="466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237</TotalTime>
  <Words>616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Капля</vt:lpstr>
      <vt:lpstr>Четырехуровневая модель оценки качества ПС</vt:lpstr>
      <vt:lpstr>Основные термины</vt:lpstr>
      <vt:lpstr>Схема Четырехуровневой модели</vt:lpstr>
      <vt:lpstr>Назначение и специфика выбранной предметной области</vt:lpstr>
      <vt:lpstr>Структура уровней модели с примером оценки на основе ИС «Букмекерская контора» </vt:lpstr>
      <vt:lpstr>Структура уровней модели с примером оценки на основе ИС «Букмекерская контора» </vt:lpstr>
      <vt:lpstr>Структура уровней модели с примером оценки на основе ИС «Букмекерская контора» </vt:lpstr>
      <vt:lpstr>Структура уровней модели с примером оценки на основе ИС «Букмекерская контора» </vt:lpstr>
      <vt:lpstr>Пример проведения оценки показателей качества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C#</dc:title>
  <dc:creator>Tigeroff</dc:creator>
  <cp:lastModifiedBy>Tigeroff</cp:lastModifiedBy>
  <cp:revision>26</cp:revision>
  <dcterms:created xsi:type="dcterms:W3CDTF">2023-09-09T12:16:50Z</dcterms:created>
  <dcterms:modified xsi:type="dcterms:W3CDTF">2023-12-09T17:09:03Z</dcterms:modified>
</cp:coreProperties>
</file>