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9" autoAdjust="0"/>
  </p:normalViewPr>
  <p:slideViewPr>
    <p:cSldViewPr snapToGrid="0">
      <p:cViewPr>
        <p:scale>
          <a:sx n="89" d="100"/>
          <a:sy n="89" d="100"/>
        </p:scale>
        <p:origin x="10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Second-order proximity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94919770" TargetMode="External"/><Relationship Id="rId5" Type="http://schemas.openxmlformats.org/officeDocument/2006/relationships/hyperlink" Target="https://zhuanlan.zhihu.com/p/54867139" TargetMode="Externa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2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4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5"/>
              </a:rPr>
              <a:t>Alias Method:</a:t>
            </a:r>
            <a:r>
              <a:rPr lang="zh-CN" altLang="en-US" sz="1600" dirty="0">
                <a:hlinkClick r:id="rId5"/>
              </a:rPr>
              <a:t>时间复杂度</a:t>
            </a:r>
            <a:r>
              <a:rPr lang="en-US" altLang="zh-CN" sz="1600" dirty="0">
                <a:hlinkClick r:id="rId5"/>
              </a:rPr>
              <a:t>O(1)</a:t>
            </a:r>
            <a:r>
              <a:rPr lang="zh-CN" altLang="en-US" sz="1600" dirty="0">
                <a:hlinkClick r:id="rId5"/>
              </a:rPr>
              <a:t>的离散采样方法 </a:t>
            </a:r>
            <a:r>
              <a:rPr lang="en-US" altLang="zh-CN" sz="1600" dirty="0">
                <a:hlinkClick r:id="rId5"/>
              </a:rPr>
              <a:t>- </a:t>
            </a:r>
            <a:r>
              <a:rPr lang="zh-CN" altLang="en-US" sz="1600" dirty="0">
                <a:hlinkClick r:id="rId5"/>
              </a:rPr>
              <a:t>知乎 </a:t>
            </a:r>
            <a:r>
              <a:rPr lang="en-US" altLang="zh-CN" sz="1600" dirty="0">
                <a:hlinkClick r:id="rId5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6"/>
              </a:rPr>
              <a:t>图嵌入中必备的采样方法</a:t>
            </a:r>
            <a:r>
              <a:rPr lang="en-US" altLang="zh-CN" sz="1600" dirty="0">
                <a:hlinkClick r:id="rId6"/>
              </a:rPr>
              <a:t>|Alias</a:t>
            </a:r>
            <a:r>
              <a:rPr lang="zh-CN" altLang="en-US" sz="1600" dirty="0">
                <a:hlinkClick r:id="rId6"/>
              </a:rPr>
              <a:t>算法介绍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1014</Words>
  <Application>Microsoft Office PowerPoint</Application>
  <PresentationFormat>全屏显示(4:3)</PresentationFormat>
  <Paragraphs>103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Tiger</cp:lastModifiedBy>
  <cp:revision>47</cp:revision>
  <dcterms:created xsi:type="dcterms:W3CDTF">2021-09-30T04:22:22Z</dcterms:created>
  <dcterms:modified xsi:type="dcterms:W3CDTF">2021-10-02T11:03:23Z</dcterms:modified>
</cp:coreProperties>
</file>