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BF1B7-1E4B-4194-8B3A-435A127DC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CB9DD6-0D17-4FE9-9A0E-E7A804087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0CE8E-D257-40CF-A9F8-888C34E3F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97EF-C51D-4DA4-8251-24CC722D01AB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3B172-A0C2-421C-8BF3-18A6CDB97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6DDE8-55B7-4232-B626-BC5E5A95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F1E9-DC28-4F54-BDCC-379F8A892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43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42DB9-9C6F-4975-B58A-74A386968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0F05D7-EC59-4C7C-B4A0-B34BC8702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3B455C-E62C-4F86-A250-2A532344C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97EF-C51D-4DA4-8251-24CC722D01AB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04C98-E037-4D6F-9147-F82C041B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702B52-5B7A-4DA2-A020-083532D2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F1E9-DC28-4F54-BDCC-379F8A892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18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B25470-0E05-4557-944B-40597197F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83E9F8-7059-4B6A-A3A3-82211E68A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683C8C-6188-4BAE-AABA-FD12A1EC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97EF-C51D-4DA4-8251-24CC722D01AB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951C3D-0972-48C4-9177-163D04870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9F0835-4040-469E-BEA7-71044A73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F1E9-DC28-4F54-BDCC-379F8A892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36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CBEF8-902E-4CC2-B849-78401865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29EABF-767C-4181-9C59-3D9CAE506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A8026F-0801-44E9-A17D-A6C6B6792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97EF-C51D-4DA4-8251-24CC722D01AB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F50CF3-8478-4C76-B6AA-8F848F46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F7CEC-0733-4E31-B2B3-E5A85BB0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F1E9-DC28-4F54-BDCC-379F8A892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02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44050-FEFB-4011-A454-5FBE4941F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A92316-104E-4FF5-87C6-2A6078544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7CA320-3AC7-4DE5-BF3B-17D931CE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97EF-C51D-4DA4-8251-24CC722D01AB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B8DA9-6D49-4965-8F0A-5DB89F7E7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FD0BE8-650A-4695-9F44-5D4CED477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F1E9-DC28-4F54-BDCC-379F8A892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30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3C48D-7534-428B-8A6A-541A8318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F5005-3DFC-42DD-ACD7-E945FF1E0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F8826E-BE16-48AB-918D-2FBA480F9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5D9CCB-C173-428E-9BA5-82A59A0A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97EF-C51D-4DA4-8251-24CC722D01AB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1B0C3A-C90E-4631-ADB5-B35B88D8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000B48-46D3-41BF-A8B3-0600D5BD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F1E9-DC28-4F54-BDCC-379F8A892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17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F9EA1-DA5D-4994-BCD6-00AC9C9C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2A619D-4892-482C-A82A-FC6D624BD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404750-34C3-4DE7-BB43-7AF243A04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1E714A-57F3-4462-8767-2A6D2DEE3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E79051-4E33-464C-82F6-28A5C59D6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BDF809-158D-40AB-9FDC-F3CECB48C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97EF-C51D-4DA4-8251-24CC722D01AB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638734-8834-47CE-9118-32DA262B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7C70C1-821E-4C15-8638-D988E9C4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F1E9-DC28-4F54-BDCC-379F8A892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4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97306-FC85-45AE-B527-A65F7B71E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C303F3-D643-48A2-8C56-82BEE452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97EF-C51D-4DA4-8251-24CC722D01AB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827DD1-8E5E-44A3-8EB4-CA76EDE4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B066D3-C443-446E-BE78-377E35BB8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F1E9-DC28-4F54-BDCC-379F8A892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15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B139DA-2323-426B-A23B-69862065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97EF-C51D-4DA4-8251-24CC722D01AB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5EDE07-2C4A-41B8-8564-85A36541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4973D8-EDE0-45DD-ACDA-6DB91010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F1E9-DC28-4F54-BDCC-379F8A892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04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E80B7-324A-4581-BFDA-7AB7F39A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3DAA49-1B53-48B1-B3FE-58D6AC7BA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B72F92-C85F-499E-90AA-35E666804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F588ED-1451-4CC3-8ED2-2895602D9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97EF-C51D-4DA4-8251-24CC722D01AB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0A5CC4-C8A6-4F68-B588-3B385DD25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B6E93E-952F-49E3-BDCC-47F845E0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F1E9-DC28-4F54-BDCC-379F8A892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67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10501-E56A-4C2A-A8C3-A29EAEF36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22ABAE-ABDE-4802-9CA1-56769CF80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F5F115-4C43-45A9-8BEE-001DD44CA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1DB106-C3E0-46EC-8A2C-B23CAAF4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97EF-C51D-4DA4-8251-24CC722D01AB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C3121B-018F-4D0E-AFA2-229D33A4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E23A62-1D37-46F5-B644-EC06711E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F1E9-DC28-4F54-BDCC-379F8A892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58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BEF92A-5AD9-4FE3-9535-A1ED269FC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38CA69-77B9-4410-8AF8-42B7B57C4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12E730-4584-40B7-9ECF-4D88FB58B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597EF-C51D-4DA4-8251-24CC722D01AB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80E141-73F5-482B-BD77-17A92FF6C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58940-42CE-4C31-8656-29D91C13D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1F1E9-DC28-4F54-BDCC-379F8A892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78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2707A31-6604-4AB8-B607-F5BCF8442E40}"/>
              </a:ext>
            </a:extLst>
          </p:cNvPr>
          <p:cNvSpPr/>
          <p:nvPr/>
        </p:nvSpPr>
        <p:spPr>
          <a:xfrm>
            <a:off x="1139687" y="2305878"/>
            <a:ext cx="2438400" cy="7686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5ECC1F9-0CAE-4C2A-8923-6916E4B34877}"/>
              </a:ext>
            </a:extLst>
          </p:cNvPr>
          <p:cNvSpPr/>
          <p:nvPr/>
        </p:nvSpPr>
        <p:spPr>
          <a:xfrm>
            <a:off x="4194313" y="1737691"/>
            <a:ext cx="2438400" cy="1905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显卡驱动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</a:p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其他公用软件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C, C++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4D9552-DB14-4A57-B9BE-D8644D0458B2}"/>
              </a:ext>
            </a:extLst>
          </p:cNvPr>
          <p:cNvSpPr/>
          <p:nvPr/>
        </p:nvSpPr>
        <p:spPr>
          <a:xfrm>
            <a:off x="8037444" y="969065"/>
            <a:ext cx="2438400" cy="7686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65622C-F700-4165-9A3F-BB5557D111A6}"/>
              </a:ext>
            </a:extLst>
          </p:cNvPr>
          <p:cNvSpPr/>
          <p:nvPr/>
        </p:nvSpPr>
        <p:spPr>
          <a:xfrm>
            <a:off x="8037444" y="1921565"/>
            <a:ext cx="2438400" cy="7686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8F917BF-3445-439F-8BC2-40892FDEDB67}"/>
              </a:ext>
            </a:extLst>
          </p:cNvPr>
          <p:cNvSpPr/>
          <p:nvPr/>
        </p:nvSpPr>
        <p:spPr>
          <a:xfrm>
            <a:off x="8037444" y="4394752"/>
            <a:ext cx="2438400" cy="7686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3B5220-CA62-4279-BEAD-827ABBAD8724}"/>
              </a:ext>
            </a:extLst>
          </p:cNvPr>
          <p:cNvSpPr/>
          <p:nvPr/>
        </p:nvSpPr>
        <p:spPr>
          <a:xfrm>
            <a:off x="8037444" y="5888935"/>
            <a:ext cx="2438400" cy="768626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9048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2</cp:revision>
  <dcterms:created xsi:type="dcterms:W3CDTF">2021-11-05T07:46:02Z</dcterms:created>
  <dcterms:modified xsi:type="dcterms:W3CDTF">2021-11-05T08:02:33Z</dcterms:modified>
</cp:coreProperties>
</file>