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7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C18D-2C89-4F51-82E1-A0A0590E7FA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444C-DDB4-46A2-815E-D277E824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DE2AB-1DF0-469E-AA0A-A97A2846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DCC093-B1A9-4A57-93DD-DBDC87532756}"/>
              </a:ext>
            </a:extLst>
          </p:cNvPr>
          <p:cNvSpPr txBox="1"/>
          <p:nvPr/>
        </p:nvSpPr>
        <p:spPr>
          <a:xfrm>
            <a:off x="1373" y="21762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例子：假设如下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个事件的离散型概率分布：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BB84A-5D3D-4DEE-9F5C-55F74172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9859"/>
              </p:ext>
            </p:extLst>
          </p:nvPr>
        </p:nvGraphicFramePr>
        <p:xfrm>
          <a:off x="261680" y="368894"/>
          <a:ext cx="3915055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011">
                  <a:extLst>
                    <a:ext uri="{9D8B030D-6E8A-4147-A177-3AD203B41FA5}">
                      <a16:colId xmlns:a16="http://schemas.microsoft.com/office/drawing/2014/main" val="869085677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3322277631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1747157849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4272062802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1971913364"/>
                    </a:ext>
                  </a:extLst>
                </a:gridCol>
              </a:tblGrid>
              <a:tr h="29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7993"/>
                  </a:ext>
                </a:extLst>
              </a:tr>
              <a:tr h="29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75511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ED5AA73-A718-497E-915C-502426B28342}"/>
              </a:ext>
            </a:extLst>
          </p:cNvPr>
          <p:cNvCxnSpPr>
            <a:cxnSpLocks/>
          </p:cNvCxnSpPr>
          <p:nvPr/>
        </p:nvCxnSpPr>
        <p:spPr>
          <a:xfrm>
            <a:off x="5021231" y="1290990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BBDD20-86BD-40B1-BECE-9EBD0E40676C}"/>
              </a:ext>
            </a:extLst>
          </p:cNvPr>
          <p:cNvSpPr/>
          <p:nvPr/>
        </p:nvSpPr>
        <p:spPr>
          <a:xfrm>
            <a:off x="5320828" y="483121"/>
            <a:ext cx="284086" cy="8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61254A-3611-4B9B-B7E0-D86860234918}"/>
              </a:ext>
            </a:extLst>
          </p:cNvPr>
          <p:cNvSpPr/>
          <p:nvPr/>
        </p:nvSpPr>
        <p:spPr>
          <a:xfrm>
            <a:off x="5966906" y="980271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03D3F6-D3AD-44FE-B242-D96891748485}"/>
              </a:ext>
            </a:extLst>
          </p:cNvPr>
          <p:cNvSpPr/>
          <p:nvPr/>
        </p:nvSpPr>
        <p:spPr>
          <a:xfrm>
            <a:off x="6629364" y="980271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13FFEF-B368-4CE4-B59C-229835A6836B}"/>
              </a:ext>
            </a:extLst>
          </p:cNvPr>
          <p:cNvSpPr/>
          <p:nvPr/>
        </p:nvSpPr>
        <p:spPr>
          <a:xfrm>
            <a:off x="7291822" y="65871"/>
            <a:ext cx="284086" cy="1214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2F1716-B335-40B8-B9A0-7976D385B259}"/>
              </a:ext>
            </a:extLst>
          </p:cNvPr>
          <p:cNvSpPr/>
          <p:nvPr/>
        </p:nvSpPr>
        <p:spPr>
          <a:xfrm>
            <a:off x="5262335" y="1358895"/>
            <a:ext cx="40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94EF13-3C1E-44CA-823C-C433456F4933}"/>
              </a:ext>
            </a:extLst>
          </p:cNvPr>
          <p:cNvSpPr/>
          <p:nvPr/>
        </p:nvSpPr>
        <p:spPr>
          <a:xfrm>
            <a:off x="5918866" y="1358895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12B2DC1-9363-49B6-9E4A-2A5CCE651EBB}"/>
              </a:ext>
            </a:extLst>
          </p:cNvPr>
          <p:cNvSpPr/>
          <p:nvPr/>
        </p:nvSpPr>
        <p:spPr>
          <a:xfrm>
            <a:off x="6570871" y="1352236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F08411A-419B-4167-949B-4E5AB93BB14B}"/>
              </a:ext>
            </a:extLst>
          </p:cNvPr>
          <p:cNvSpPr/>
          <p:nvPr/>
        </p:nvSpPr>
        <p:spPr>
          <a:xfrm>
            <a:off x="7265057" y="1358895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3F6FCE-C278-4F45-ADAC-0EE659EA05B9}"/>
              </a:ext>
            </a:extLst>
          </p:cNvPr>
          <p:cNvSpPr/>
          <p:nvPr/>
        </p:nvSpPr>
        <p:spPr>
          <a:xfrm>
            <a:off x="261680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8FB935-D712-4EB6-A90D-AAF8D4519762}"/>
              </a:ext>
            </a:extLst>
          </p:cNvPr>
          <p:cNvSpPr/>
          <p:nvPr/>
        </p:nvSpPr>
        <p:spPr>
          <a:xfrm>
            <a:off x="918211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95DBC9-6A18-4414-ACF2-93CDAFBF6E4C}"/>
              </a:ext>
            </a:extLst>
          </p:cNvPr>
          <p:cNvSpPr/>
          <p:nvPr/>
        </p:nvSpPr>
        <p:spPr>
          <a:xfrm>
            <a:off x="1570216" y="334109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CD48EF-2E37-425A-A550-4792BE6B2E41}"/>
              </a:ext>
            </a:extLst>
          </p:cNvPr>
          <p:cNvSpPr/>
          <p:nvPr/>
        </p:nvSpPr>
        <p:spPr>
          <a:xfrm>
            <a:off x="2264401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E125D3-B1B8-476A-8E06-5FA5716B5C98}"/>
              </a:ext>
            </a:extLst>
          </p:cNvPr>
          <p:cNvSpPr/>
          <p:nvPr/>
        </p:nvSpPr>
        <p:spPr>
          <a:xfrm>
            <a:off x="2702624" y="1894379"/>
            <a:ext cx="111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[1, 2]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[0, 3]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CE848F-304B-4259-9D44-F71944C70466}"/>
              </a:ext>
            </a:extLst>
          </p:cNvPr>
          <p:cNvSpPr/>
          <p:nvPr/>
        </p:nvSpPr>
        <p:spPr>
          <a:xfrm>
            <a:off x="6847148" y="1624792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2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8CDF61-5449-4151-9AD7-02DEE735A1EC}"/>
              </a:ext>
            </a:extLst>
          </p:cNvPr>
          <p:cNvSpPr/>
          <p:nvPr/>
        </p:nvSpPr>
        <p:spPr>
          <a:xfrm>
            <a:off x="6833433" y="2053508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accept[2] = 0.4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alias[2] = 3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753B38-CBB5-49C8-B10F-C3B5A411031A}"/>
              </a:ext>
            </a:extLst>
          </p:cNvPr>
          <p:cNvSpPr/>
          <p:nvPr/>
        </p:nvSpPr>
        <p:spPr>
          <a:xfrm>
            <a:off x="6847148" y="2484938"/>
            <a:ext cx="18734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area[3] = 2.0 – (1 – 0.4)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1.4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large.append</a:t>
            </a:r>
            <a:r>
              <a:rPr lang="en-US" altLang="zh-CN" sz="1400" dirty="0"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C0923F-872D-444D-B1E3-4EA5595EBC0C}"/>
              </a:ext>
            </a:extLst>
          </p:cNvPr>
          <p:cNvSpPr/>
          <p:nvPr/>
        </p:nvSpPr>
        <p:spPr>
          <a:xfrm>
            <a:off x="4218665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0DD3BE-A751-4139-8C5C-69EED89B2460}"/>
              </a:ext>
            </a:extLst>
          </p:cNvPr>
          <p:cNvSpPr/>
          <p:nvPr/>
        </p:nvSpPr>
        <p:spPr>
          <a:xfrm>
            <a:off x="4891759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239A18-317A-4D27-81BA-67288496652C}"/>
              </a:ext>
            </a:extLst>
          </p:cNvPr>
          <p:cNvSpPr/>
          <p:nvPr/>
        </p:nvSpPr>
        <p:spPr>
          <a:xfrm>
            <a:off x="5543764" y="3374769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828532A-72EE-43CD-BAE6-246C59485473}"/>
              </a:ext>
            </a:extLst>
          </p:cNvPr>
          <p:cNvSpPr/>
          <p:nvPr/>
        </p:nvSpPr>
        <p:spPr>
          <a:xfrm>
            <a:off x="6237948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A4F687-1FD0-4739-A2BB-62FF112BCFF9}"/>
              </a:ext>
            </a:extLst>
          </p:cNvPr>
          <p:cNvCxnSpPr>
            <a:cxnSpLocks/>
          </p:cNvCxnSpPr>
          <p:nvPr/>
        </p:nvCxnSpPr>
        <p:spPr>
          <a:xfrm>
            <a:off x="77026" y="3290449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338DB96-FE6B-4D6F-BB1B-8641EE2103C9}"/>
              </a:ext>
            </a:extLst>
          </p:cNvPr>
          <p:cNvSpPr/>
          <p:nvPr/>
        </p:nvSpPr>
        <p:spPr>
          <a:xfrm>
            <a:off x="360243" y="2353600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15CE0C-09E0-4FF4-AFFE-CB5287A46EE3}"/>
              </a:ext>
            </a:extLst>
          </p:cNvPr>
          <p:cNvSpPr/>
          <p:nvPr/>
        </p:nvSpPr>
        <p:spPr>
          <a:xfrm>
            <a:off x="1022701" y="2979730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B1DAD9-CBCA-40F8-8782-110B9C580503}"/>
              </a:ext>
            </a:extLst>
          </p:cNvPr>
          <p:cNvSpPr/>
          <p:nvPr/>
        </p:nvSpPr>
        <p:spPr>
          <a:xfrm>
            <a:off x="1690528" y="2988214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0474461-16FA-469A-B07F-1BB42EF703FA}"/>
              </a:ext>
            </a:extLst>
          </p:cNvPr>
          <p:cNvSpPr/>
          <p:nvPr/>
        </p:nvSpPr>
        <p:spPr>
          <a:xfrm>
            <a:off x="2347617" y="1775813"/>
            <a:ext cx="284086" cy="1514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BE11846-5E26-4673-B477-515EEEBB714D}"/>
              </a:ext>
            </a:extLst>
          </p:cNvPr>
          <p:cNvCxnSpPr>
            <a:cxnSpLocks/>
          </p:cNvCxnSpPr>
          <p:nvPr/>
        </p:nvCxnSpPr>
        <p:spPr>
          <a:xfrm>
            <a:off x="3967357" y="3290449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94954C20-BCB8-4959-A2ED-B859D8755CE2}"/>
              </a:ext>
            </a:extLst>
          </p:cNvPr>
          <p:cNvSpPr/>
          <p:nvPr/>
        </p:nvSpPr>
        <p:spPr>
          <a:xfrm>
            <a:off x="4250574" y="2353600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B35FD73-24D3-4895-976A-5B5A6619F0C3}"/>
              </a:ext>
            </a:extLst>
          </p:cNvPr>
          <p:cNvSpPr/>
          <p:nvPr/>
        </p:nvSpPr>
        <p:spPr>
          <a:xfrm>
            <a:off x="4913032" y="2979730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AE63DE0-D418-4215-B7A9-CFDF81E2B2C2}"/>
              </a:ext>
            </a:extLst>
          </p:cNvPr>
          <p:cNvSpPr/>
          <p:nvPr/>
        </p:nvSpPr>
        <p:spPr>
          <a:xfrm>
            <a:off x="5575490" y="2979730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68BCAEA-7734-4F9D-8C46-3807BBB7ACB7}"/>
              </a:ext>
            </a:extLst>
          </p:cNvPr>
          <p:cNvSpPr/>
          <p:nvPr/>
        </p:nvSpPr>
        <p:spPr>
          <a:xfrm>
            <a:off x="6237948" y="2186767"/>
            <a:ext cx="284086" cy="110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A1F8B23-9A82-4AC8-9B36-B252FC78F52A}"/>
              </a:ext>
            </a:extLst>
          </p:cNvPr>
          <p:cNvSpPr/>
          <p:nvPr/>
        </p:nvSpPr>
        <p:spPr>
          <a:xfrm>
            <a:off x="5575490" y="2527437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859F7B2-404D-44FF-BAD7-20EF6847A283}"/>
              </a:ext>
            </a:extLst>
          </p:cNvPr>
          <p:cNvSpPr/>
          <p:nvPr/>
        </p:nvSpPr>
        <p:spPr>
          <a:xfrm>
            <a:off x="5524891" y="30004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1BBA561-9305-490D-8422-52B1E53A617C}"/>
              </a:ext>
            </a:extLst>
          </p:cNvPr>
          <p:cNvSpPr/>
          <p:nvPr/>
        </p:nvSpPr>
        <p:spPr>
          <a:xfrm>
            <a:off x="5527792" y="266686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A7DCED6-998B-4E83-BA3D-AFA0E17BB07D}"/>
              </a:ext>
            </a:extLst>
          </p:cNvPr>
          <p:cNvSpPr/>
          <p:nvPr/>
        </p:nvSpPr>
        <p:spPr>
          <a:xfrm>
            <a:off x="363320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30AA48-C144-4FE5-AE43-7BCA7F3B09FA}"/>
              </a:ext>
            </a:extLst>
          </p:cNvPr>
          <p:cNvSpPr/>
          <p:nvPr/>
        </p:nvSpPr>
        <p:spPr>
          <a:xfrm>
            <a:off x="1019851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ECE3F59-EA38-4D68-A856-7DE30DD19FDE}"/>
              </a:ext>
            </a:extLst>
          </p:cNvPr>
          <p:cNvSpPr/>
          <p:nvPr/>
        </p:nvSpPr>
        <p:spPr>
          <a:xfrm>
            <a:off x="1671856" y="504797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FBF6FF2-BA6A-458E-BD69-809A52A1EBEF}"/>
              </a:ext>
            </a:extLst>
          </p:cNvPr>
          <p:cNvSpPr/>
          <p:nvPr/>
        </p:nvSpPr>
        <p:spPr>
          <a:xfrm>
            <a:off x="2366040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DD91403-E346-43AF-840C-453B45E7A8F1}"/>
              </a:ext>
            </a:extLst>
          </p:cNvPr>
          <p:cNvCxnSpPr>
            <a:cxnSpLocks/>
          </p:cNvCxnSpPr>
          <p:nvPr/>
        </p:nvCxnSpPr>
        <p:spPr>
          <a:xfrm>
            <a:off x="95449" y="4963657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93E5C6D-EBFC-426E-8A80-B1B2FC1F5EB9}"/>
              </a:ext>
            </a:extLst>
          </p:cNvPr>
          <p:cNvSpPr/>
          <p:nvPr/>
        </p:nvSpPr>
        <p:spPr>
          <a:xfrm>
            <a:off x="378666" y="4026808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C27FBC8-08DD-429F-B171-1ABC03400864}"/>
              </a:ext>
            </a:extLst>
          </p:cNvPr>
          <p:cNvSpPr/>
          <p:nvPr/>
        </p:nvSpPr>
        <p:spPr>
          <a:xfrm>
            <a:off x="1041124" y="4652938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C226BF6-E7F2-4694-BEED-E8BBDCEB5AC7}"/>
              </a:ext>
            </a:extLst>
          </p:cNvPr>
          <p:cNvSpPr/>
          <p:nvPr/>
        </p:nvSpPr>
        <p:spPr>
          <a:xfrm>
            <a:off x="1703582" y="4652938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5A02870-825C-4FB8-BCF0-79275946B7D3}"/>
              </a:ext>
            </a:extLst>
          </p:cNvPr>
          <p:cNvSpPr/>
          <p:nvPr/>
        </p:nvSpPr>
        <p:spPr>
          <a:xfrm>
            <a:off x="2366040" y="3859975"/>
            <a:ext cx="284086" cy="110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3499AF2-69EF-401E-8E8D-2B02922A2DF2}"/>
              </a:ext>
            </a:extLst>
          </p:cNvPr>
          <p:cNvSpPr/>
          <p:nvPr/>
        </p:nvSpPr>
        <p:spPr>
          <a:xfrm>
            <a:off x="1703582" y="4200645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DB6F95-3895-4543-B2DD-6850F4CD704A}"/>
              </a:ext>
            </a:extLst>
          </p:cNvPr>
          <p:cNvSpPr/>
          <p:nvPr/>
        </p:nvSpPr>
        <p:spPr>
          <a:xfrm>
            <a:off x="1652983" y="467370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24464CF-9B57-4AE3-80BB-156A9E09F3FB}"/>
              </a:ext>
            </a:extLst>
          </p:cNvPr>
          <p:cNvSpPr/>
          <p:nvPr/>
        </p:nvSpPr>
        <p:spPr>
          <a:xfrm>
            <a:off x="1655884" y="434006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9891584-E581-4BFA-9FC8-C9C43205517A}"/>
              </a:ext>
            </a:extLst>
          </p:cNvPr>
          <p:cNvSpPr/>
          <p:nvPr/>
        </p:nvSpPr>
        <p:spPr>
          <a:xfrm>
            <a:off x="2714770" y="3754933"/>
            <a:ext cx="109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[1]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[0, 3]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2A68AB-EC0F-491B-8A54-5FA5B0395432}"/>
              </a:ext>
            </a:extLst>
          </p:cNvPr>
          <p:cNvSpPr/>
          <p:nvPr/>
        </p:nvSpPr>
        <p:spPr>
          <a:xfrm>
            <a:off x="4272282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18E1836-053B-4FE4-BB23-1406436543B5}"/>
              </a:ext>
            </a:extLst>
          </p:cNvPr>
          <p:cNvSpPr/>
          <p:nvPr/>
        </p:nvSpPr>
        <p:spPr>
          <a:xfrm>
            <a:off x="4928813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F34F842-4CB3-4AE1-AAF4-A8529F0B8C25}"/>
              </a:ext>
            </a:extLst>
          </p:cNvPr>
          <p:cNvSpPr/>
          <p:nvPr/>
        </p:nvSpPr>
        <p:spPr>
          <a:xfrm>
            <a:off x="5580818" y="504797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EC1947-9F85-4DD9-9B20-FD3514029010}"/>
              </a:ext>
            </a:extLst>
          </p:cNvPr>
          <p:cNvSpPr/>
          <p:nvPr/>
        </p:nvSpPr>
        <p:spPr>
          <a:xfrm>
            <a:off x="6275002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D38759D-2AD9-4661-B63E-1078233641D6}"/>
              </a:ext>
            </a:extLst>
          </p:cNvPr>
          <p:cNvCxnSpPr>
            <a:cxnSpLocks/>
          </p:cNvCxnSpPr>
          <p:nvPr/>
        </p:nvCxnSpPr>
        <p:spPr>
          <a:xfrm>
            <a:off x="4004411" y="4963657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82B73FA4-3583-4A6C-B01B-BA36CF9DED6B}"/>
              </a:ext>
            </a:extLst>
          </p:cNvPr>
          <p:cNvSpPr/>
          <p:nvPr/>
        </p:nvSpPr>
        <p:spPr>
          <a:xfrm>
            <a:off x="4287628" y="4026808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AE9D1B1-E590-4702-BB8B-ABDD397B852F}"/>
              </a:ext>
            </a:extLst>
          </p:cNvPr>
          <p:cNvSpPr/>
          <p:nvPr/>
        </p:nvSpPr>
        <p:spPr>
          <a:xfrm>
            <a:off x="4950086" y="4652938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C988837-08E1-438B-8A24-7343F78A0513}"/>
              </a:ext>
            </a:extLst>
          </p:cNvPr>
          <p:cNvSpPr/>
          <p:nvPr/>
        </p:nvSpPr>
        <p:spPr>
          <a:xfrm>
            <a:off x="5612544" y="4652938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770BF39-49D1-43B7-A5FD-29F04DEFE7A0}"/>
              </a:ext>
            </a:extLst>
          </p:cNvPr>
          <p:cNvSpPr/>
          <p:nvPr/>
        </p:nvSpPr>
        <p:spPr>
          <a:xfrm>
            <a:off x="6275002" y="4340068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23FD85F-6165-4373-91DD-D342D9997507}"/>
              </a:ext>
            </a:extLst>
          </p:cNvPr>
          <p:cNvSpPr/>
          <p:nvPr/>
        </p:nvSpPr>
        <p:spPr>
          <a:xfrm>
            <a:off x="5612544" y="4190605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16F27F1-E298-470E-8B4B-DC90FF55E984}"/>
              </a:ext>
            </a:extLst>
          </p:cNvPr>
          <p:cNvSpPr/>
          <p:nvPr/>
        </p:nvSpPr>
        <p:spPr>
          <a:xfrm>
            <a:off x="5561945" y="467370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8F800A-ADBF-44DA-B199-B87BEFDF2BC0}"/>
              </a:ext>
            </a:extLst>
          </p:cNvPr>
          <p:cNvSpPr/>
          <p:nvPr/>
        </p:nvSpPr>
        <p:spPr>
          <a:xfrm>
            <a:off x="5564846" y="434006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8EDE6B-CFBF-40CE-946D-9805F66B4A04}"/>
              </a:ext>
            </a:extLst>
          </p:cNvPr>
          <p:cNvSpPr/>
          <p:nvPr/>
        </p:nvSpPr>
        <p:spPr>
          <a:xfrm>
            <a:off x="6971943" y="3677425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14FBD3D-8674-4DD9-89AE-969518D294AF}"/>
              </a:ext>
            </a:extLst>
          </p:cNvPr>
          <p:cNvSpPr/>
          <p:nvPr/>
        </p:nvSpPr>
        <p:spPr>
          <a:xfrm>
            <a:off x="6957443" y="4078458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accept[1] = 0.4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alias[1] = 3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475011C-DD58-43AC-AE4B-6229DF45BB42}"/>
              </a:ext>
            </a:extLst>
          </p:cNvPr>
          <p:cNvSpPr/>
          <p:nvPr/>
        </p:nvSpPr>
        <p:spPr>
          <a:xfrm>
            <a:off x="6982610" y="4494544"/>
            <a:ext cx="18734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area[3] = 1.4 – (1 – 0.4)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0.8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small.append</a:t>
            </a:r>
            <a:r>
              <a:rPr lang="en-US" altLang="zh-CN" sz="1400" dirty="0"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BCD1AF-79B3-4706-8B9E-BD14B12D2D3E}"/>
              </a:ext>
            </a:extLst>
          </p:cNvPr>
          <p:cNvSpPr/>
          <p:nvPr/>
        </p:nvSpPr>
        <p:spPr>
          <a:xfrm>
            <a:off x="4954755" y="4190605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3AFC6CF-4D78-4833-AC47-1146DA8526BF}"/>
              </a:ext>
            </a:extLst>
          </p:cNvPr>
          <p:cNvSpPr/>
          <p:nvPr/>
        </p:nvSpPr>
        <p:spPr>
          <a:xfrm>
            <a:off x="4902918" y="46833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A801EF6-B1DD-4EE9-B410-E328CAC012E3}"/>
              </a:ext>
            </a:extLst>
          </p:cNvPr>
          <p:cNvSpPr/>
          <p:nvPr/>
        </p:nvSpPr>
        <p:spPr>
          <a:xfrm>
            <a:off x="4905194" y="4330806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184FFDA-50D5-4402-9B60-0813DEDE3071}"/>
              </a:ext>
            </a:extLst>
          </p:cNvPr>
          <p:cNvSpPr/>
          <p:nvPr/>
        </p:nvSpPr>
        <p:spPr>
          <a:xfrm>
            <a:off x="375644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78E3160-79E3-490F-A5C7-E49EBDFF9FB9}"/>
              </a:ext>
            </a:extLst>
          </p:cNvPr>
          <p:cNvSpPr/>
          <p:nvPr/>
        </p:nvSpPr>
        <p:spPr>
          <a:xfrm>
            <a:off x="1032175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19D7CB3-F6BC-414A-9B76-A1B402993EB8}"/>
              </a:ext>
            </a:extLst>
          </p:cNvPr>
          <p:cNvSpPr/>
          <p:nvPr/>
        </p:nvSpPr>
        <p:spPr>
          <a:xfrm>
            <a:off x="1684180" y="64933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1B0581-9F6B-4458-A6E1-DC799C6FBCC2}"/>
              </a:ext>
            </a:extLst>
          </p:cNvPr>
          <p:cNvSpPr/>
          <p:nvPr/>
        </p:nvSpPr>
        <p:spPr>
          <a:xfrm>
            <a:off x="2378364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EA10E02-FD68-4ECF-8D1E-E5174E03232C}"/>
              </a:ext>
            </a:extLst>
          </p:cNvPr>
          <p:cNvCxnSpPr>
            <a:cxnSpLocks/>
          </p:cNvCxnSpPr>
          <p:nvPr/>
        </p:nvCxnSpPr>
        <p:spPr>
          <a:xfrm>
            <a:off x="107773" y="6409008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F0594E2-599E-4CFA-AB8A-E1DFA0440FA9}"/>
              </a:ext>
            </a:extLst>
          </p:cNvPr>
          <p:cNvSpPr/>
          <p:nvPr/>
        </p:nvSpPr>
        <p:spPr>
          <a:xfrm>
            <a:off x="390990" y="5472159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194ABA6-A4CD-4BAE-A817-8205BF448469}"/>
              </a:ext>
            </a:extLst>
          </p:cNvPr>
          <p:cNvSpPr/>
          <p:nvPr/>
        </p:nvSpPr>
        <p:spPr>
          <a:xfrm>
            <a:off x="1053448" y="6098289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59F19E0-A4D6-489C-908B-E21868D3C794}"/>
              </a:ext>
            </a:extLst>
          </p:cNvPr>
          <p:cNvSpPr/>
          <p:nvPr/>
        </p:nvSpPr>
        <p:spPr>
          <a:xfrm>
            <a:off x="1715906" y="6098289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11182FD-8357-4510-8169-7B2C4DEFC962}"/>
              </a:ext>
            </a:extLst>
          </p:cNvPr>
          <p:cNvSpPr/>
          <p:nvPr/>
        </p:nvSpPr>
        <p:spPr>
          <a:xfrm>
            <a:off x="2378364" y="5785419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5D1D46-B4A2-410B-B1CE-406DFE3616C9}"/>
              </a:ext>
            </a:extLst>
          </p:cNvPr>
          <p:cNvSpPr/>
          <p:nvPr/>
        </p:nvSpPr>
        <p:spPr>
          <a:xfrm>
            <a:off x="1715906" y="5635956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D1832F0-BBBD-47FA-9175-ECF8031CAA77}"/>
              </a:ext>
            </a:extLst>
          </p:cNvPr>
          <p:cNvSpPr/>
          <p:nvPr/>
        </p:nvSpPr>
        <p:spPr>
          <a:xfrm>
            <a:off x="1665307" y="6119053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C6513D9-3919-4CB6-A245-5B12641CDE31}"/>
              </a:ext>
            </a:extLst>
          </p:cNvPr>
          <p:cNvSpPr/>
          <p:nvPr/>
        </p:nvSpPr>
        <p:spPr>
          <a:xfrm>
            <a:off x="1668208" y="5785419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BBFDEF-590B-4ED8-9790-9B12832D4343}"/>
              </a:ext>
            </a:extLst>
          </p:cNvPr>
          <p:cNvSpPr/>
          <p:nvPr/>
        </p:nvSpPr>
        <p:spPr>
          <a:xfrm>
            <a:off x="1058117" y="5635956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4519877-0A44-4603-BC87-BA1193985263}"/>
              </a:ext>
            </a:extLst>
          </p:cNvPr>
          <p:cNvSpPr/>
          <p:nvPr/>
        </p:nvSpPr>
        <p:spPr>
          <a:xfrm>
            <a:off x="1006280" y="6128745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7631A1F-EB10-4527-850E-6F6131AE31C6}"/>
              </a:ext>
            </a:extLst>
          </p:cNvPr>
          <p:cNvSpPr/>
          <p:nvPr/>
        </p:nvSpPr>
        <p:spPr>
          <a:xfrm>
            <a:off x="1008556" y="5776157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75646B9-888B-4D3B-9603-98EACA2C2847}"/>
              </a:ext>
            </a:extLst>
          </p:cNvPr>
          <p:cNvSpPr/>
          <p:nvPr/>
        </p:nvSpPr>
        <p:spPr>
          <a:xfrm>
            <a:off x="2734009" y="5312068"/>
            <a:ext cx="961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[3]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2505C5-F589-460A-8624-771E2ADE6C50}"/>
              </a:ext>
            </a:extLst>
          </p:cNvPr>
          <p:cNvSpPr/>
          <p:nvPr/>
        </p:nvSpPr>
        <p:spPr>
          <a:xfrm>
            <a:off x="4282563" y="649426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F50C8CC-FEF1-444A-A742-8F1A6458B005}"/>
              </a:ext>
            </a:extLst>
          </p:cNvPr>
          <p:cNvSpPr/>
          <p:nvPr/>
        </p:nvSpPr>
        <p:spPr>
          <a:xfrm>
            <a:off x="4939093" y="649426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0BF82E9-230F-4DE4-B59B-0163E949691C}"/>
              </a:ext>
            </a:extLst>
          </p:cNvPr>
          <p:cNvSpPr/>
          <p:nvPr/>
        </p:nvSpPr>
        <p:spPr>
          <a:xfrm>
            <a:off x="5591099" y="648760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F6116-005C-4B60-97BC-2DA1CC44A58F}"/>
              </a:ext>
            </a:extLst>
          </p:cNvPr>
          <p:cNvSpPr/>
          <p:nvPr/>
        </p:nvSpPr>
        <p:spPr>
          <a:xfrm>
            <a:off x="6251372" y="6494261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56EE3A06-A404-47B2-B4E3-BBF8450623A1}"/>
              </a:ext>
            </a:extLst>
          </p:cNvPr>
          <p:cNvCxnSpPr>
            <a:cxnSpLocks/>
          </p:cNvCxnSpPr>
          <p:nvPr/>
        </p:nvCxnSpPr>
        <p:spPr>
          <a:xfrm>
            <a:off x="4014692" y="6403283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9CD64911-F73B-400D-B3ED-42C3EF086D19}"/>
              </a:ext>
            </a:extLst>
          </p:cNvPr>
          <p:cNvSpPr/>
          <p:nvPr/>
        </p:nvSpPr>
        <p:spPr>
          <a:xfrm>
            <a:off x="4297909" y="5630230"/>
            <a:ext cx="284086" cy="77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DA60523-E3F1-4C4E-B441-3D4EA93C5C10}"/>
              </a:ext>
            </a:extLst>
          </p:cNvPr>
          <p:cNvSpPr/>
          <p:nvPr/>
        </p:nvSpPr>
        <p:spPr>
          <a:xfrm>
            <a:off x="4960367" y="6092564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FB711B1-FA4E-4B35-8E30-E700D7DAA27B}"/>
              </a:ext>
            </a:extLst>
          </p:cNvPr>
          <p:cNvSpPr/>
          <p:nvPr/>
        </p:nvSpPr>
        <p:spPr>
          <a:xfrm>
            <a:off x="5622825" y="6092564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4EE0B65-C858-471E-89F9-6E06CB0E2C4B}"/>
              </a:ext>
            </a:extLst>
          </p:cNvPr>
          <p:cNvSpPr/>
          <p:nvPr/>
        </p:nvSpPr>
        <p:spPr>
          <a:xfrm>
            <a:off x="6285283" y="5779694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D28B506-5646-4957-8AF7-11C715A796E1}"/>
              </a:ext>
            </a:extLst>
          </p:cNvPr>
          <p:cNvSpPr/>
          <p:nvPr/>
        </p:nvSpPr>
        <p:spPr>
          <a:xfrm>
            <a:off x="5622825" y="5630231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B473DD3-9D63-4637-93B6-3885D46A81F1}"/>
              </a:ext>
            </a:extLst>
          </p:cNvPr>
          <p:cNvSpPr/>
          <p:nvPr/>
        </p:nvSpPr>
        <p:spPr>
          <a:xfrm>
            <a:off x="5572226" y="611332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49517A2-411F-4A6F-A5F3-783F00ECF06D}"/>
              </a:ext>
            </a:extLst>
          </p:cNvPr>
          <p:cNvSpPr/>
          <p:nvPr/>
        </p:nvSpPr>
        <p:spPr>
          <a:xfrm>
            <a:off x="5575127" y="57796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AC33CFE-33C1-4D7A-9768-024ADCD079A5}"/>
              </a:ext>
            </a:extLst>
          </p:cNvPr>
          <p:cNvSpPr/>
          <p:nvPr/>
        </p:nvSpPr>
        <p:spPr>
          <a:xfrm>
            <a:off x="4965036" y="5630231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28F631A-77E9-4171-8ED0-36E4E2B84D94}"/>
              </a:ext>
            </a:extLst>
          </p:cNvPr>
          <p:cNvSpPr/>
          <p:nvPr/>
        </p:nvSpPr>
        <p:spPr>
          <a:xfrm>
            <a:off x="4913199" y="612302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33F0A69-E793-4E2A-A8A5-B38EDB48CCEF}"/>
              </a:ext>
            </a:extLst>
          </p:cNvPr>
          <p:cNvSpPr/>
          <p:nvPr/>
        </p:nvSpPr>
        <p:spPr>
          <a:xfrm>
            <a:off x="4915475" y="577043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05626E-5428-44A7-A9E7-15E3C8D589E9}"/>
              </a:ext>
            </a:extLst>
          </p:cNvPr>
          <p:cNvSpPr/>
          <p:nvPr/>
        </p:nvSpPr>
        <p:spPr>
          <a:xfrm>
            <a:off x="6285283" y="5630231"/>
            <a:ext cx="284086" cy="14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9FB2E3F-0CEF-44BB-A00E-E771A589C98B}"/>
              </a:ext>
            </a:extLst>
          </p:cNvPr>
          <p:cNvSpPr/>
          <p:nvPr/>
        </p:nvSpPr>
        <p:spPr>
          <a:xfrm>
            <a:off x="6224524" y="559295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FC42E08-56CE-4018-8EA8-BD4D5341BE35}"/>
              </a:ext>
            </a:extLst>
          </p:cNvPr>
          <p:cNvSpPr/>
          <p:nvPr/>
        </p:nvSpPr>
        <p:spPr>
          <a:xfrm>
            <a:off x="6253978" y="594804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C67D14F-FBFD-42E3-9E85-BA364B021118}"/>
              </a:ext>
            </a:extLst>
          </p:cNvPr>
          <p:cNvSpPr/>
          <p:nvPr/>
        </p:nvSpPr>
        <p:spPr>
          <a:xfrm>
            <a:off x="6999018" y="5265497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80DB48C-EE8E-4816-BBDA-CBE45FA3863A}"/>
              </a:ext>
            </a:extLst>
          </p:cNvPr>
          <p:cNvSpPr/>
          <p:nvPr/>
        </p:nvSpPr>
        <p:spPr>
          <a:xfrm>
            <a:off x="6978191" y="5678974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accept[3] = 0.8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alias[3] = 0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308FAF0-A2FA-45B9-8F97-19DEED230B68}"/>
              </a:ext>
            </a:extLst>
          </p:cNvPr>
          <p:cNvSpPr/>
          <p:nvPr/>
        </p:nvSpPr>
        <p:spPr>
          <a:xfrm>
            <a:off x="6993588" y="6107495"/>
            <a:ext cx="1873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area[0] = 1.2 – (1 – 0.8)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1.0</a:t>
            </a:r>
          </a:p>
        </p:txBody>
      </p:sp>
    </p:spTree>
    <p:extLst>
      <p:ext uri="{BB962C8B-B14F-4D97-AF65-F5344CB8AC3E}">
        <p14:creationId xmlns:p14="http://schemas.microsoft.com/office/powerpoint/2010/main" val="269287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227</Words>
  <Application>Microsoft Office PowerPoint</Application>
  <PresentationFormat>全屏显示(4:3)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</cp:revision>
  <dcterms:created xsi:type="dcterms:W3CDTF">2021-10-10T01:41:28Z</dcterms:created>
  <dcterms:modified xsi:type="dcterms:W3CDTF">2021-10-10T02:21:22Z</dcterms:modified>
</cp:coreProperties>
</file>