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2"/>
  </p:sldMasterIdLst>
  <p:notesMasterIdLst>
    <p:notesMasterId r:id="rId14"/>
  </p:notesMasterIdLst>
  <p:sldIdLst>
    <p:sldId id="462" r:id="rId3"/>
    <p:sldId id="461" r:id="rId4"/>
    <p:sldId id="460" r:id="rId5"/>
    <p:sldId id="459" r:id="rId6"/>
    <p:sldId id="458" r:id="rId7"/>
    <p:sldId id="451" r:id="rId8"/>
    <p:sldId id="450" r:id="rId9"/>
    <p:sldId id="454" r:id="rId10"/>
    <p:sldId id="453" r:id="rId11"/>
    <p:sldId id="452" r:id="rId12"/>
    <p:sldId id="455"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novo" initials="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9"/>
    <p:restoredTop sz="90747" autoAdjust="0"/>
  </p:normalViewPr>
  <p:slideViewPr>
    <p:cSldViewPr snapToGrid="0" snapToObjects="1">
      <p:cViewPr varScale="1">
        <p:scale>
          <a:sx n="102" d="100"/>
          <a:sy n="102" d="100"/>
        </p:scale>
        <p:origin x="91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FF8F6C-E165-FF4D-B93A-5F0D0A9CAD5D}" type="datetimeFigureOut">
              <a:rPr kumimoji="1" lang="zh-CN" altLang="en-US" smtClean="0"/>
              <a:t>2021/11/28</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402135-47B5-2842-94B8-D0D80EBF1320}"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5D0DACE-38E0-42D2-9336-2B707D34BC6D}"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5D0DACE-38E0-42D2-9336-2B707D34BC6D}"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5D0DACE-38E0-42D2-9336-2B707D34BC6D}" type="slidenum">
              <a:rPr lang="zh-CN" altLang="en-US" smtClean="0"/>
              <a:t>11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5D0DACE-38E0-42D2-9336-2B707D34BC6D}"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5D0DACE-38E0-42D2-9336-2B707D34BC6D}"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5D0DACE-38E0-42D2-9336-2B707D34BC6D}"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5D0DACE-38E0-42D2-9336-2B707D34BC6D}"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5D0DACE-38E0-42D2-9336-2B707D34BC6D}"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5D0DACE-38E0-42D2-9336-2B707D34BC6D}"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5D0DACE-38E0-42D2-9336-2B707D34BC6D}"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5D0DACE-38E0-42D2-9336-2B707D34BC6D}"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0954C697-6D3F-F14D-B675-BCC9BDD0E534}" type="datetimeFigureOut">
              <a:rPr kumimoji="1" lang="zh-CN" altLang="en-US" smtClean="0"/>
              <a:t>2021/11/28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6FC82A09-45EE-7744-9C42-8CC6561A7DB1}" type="slidenum">
              <a:rPr kumimoji="1" lang="zh-CN" altLang="en-US" smtClean="0"/>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字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0954C697-6D3F-F14D-B675-BCC9BDD0E534}" type="datetimeFigureOut">
              <a:rPr kumimoji="1" lang="zh-CN" altLang="en-US" smtClean="0"/>
              <a:t>2021/11/28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6FC82A09-45EE-7744-9C42-8CC6561A7DB1}"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0954C697-6D3F-F14D-B675-BCC9BDD0E534}" type="datetimeFigureOut">
              <a:rPr kumimoji="1" lang="zh-CN" altLang="en-US" smtClean="0"/>
              <a:t>2021/11/28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6FC82A09-45EE-7744-9C42-8CC6561A7DB1}" type="slidenum">
              <a:rPr kumimoji="1" lang="zh-CN" altLang="en-US" smtClean="0"/>
              <a:t>‹#›</a:t>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0954C697-6D3F-F14D-B675-BCC9BDD0E534}" type="datetimeFigureOut">
              <a:rPr kumimoji="1" lang="zh-CN" altLang="en-US" smtClean="0"/>
              <a:t>2021/11/28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6FC82A09-45EE-7744-9C42-8CC6561A7DB1}" type="slidenum">
              <a:rPr kumimoji="1" lang="zh-CN" altLang="en-US" smtClean="0"/>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0954C697-6D3F-F14D-B675-BCC9BDD0E534}" type="datetimeFigureOut">
              <a:rPr kumimoji="1" lang="zh-CN" altLang="en-US" smtClean="0"/>
              <a:t>2021/11/28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6FC82A09-45EE-7744-9C42-8CC6561A7DB1}" type="slidenum">
              <a:rPr kumimoji="1" lang="zh-CN" altLang="en-US" smtClean="0"/>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0954C697-6D3F-F14D-B675-BCC9BDD0E534}" type="datetimeFigureOut">
              <a:rPr kumimoji="1" lang="zh-CN" altLang="en-US" smtClean="0"/>
              <a:t>2021/11/28</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6FC82A09-45EE-7744-9C42-8CC6561A7DB1}"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0954C697-6D3F-F14D-B675-BCC9BDD0E534}" type="datetimeFigureOut">
              <a:rPr kumimoji="1" lang="zh-CN" altLang="en-US" smtClean="0"/>
              <a:t>2021/11/28</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6FC82A09-45EE-7744-9C42-8CC6561A7DB1}"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0954C697-6D3F-F14D-B675-BCC9BDD0E534}" type="datetimeFigureOut">
              <a:rPr kumimoji="1" lang="zh-CN" altLang="en-US" smtClean="0"/>
              <a:t>2021/11/28</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6FC82A09-45EE-7744-9C42-8CC6561A7DB1}"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954C697-6D3F-F14D-B675-BCC9BDD0E534}" type="datetimeFigureOut">
              <a:rPr kumimoji="1" lang="zh-CN" altLang="en-US" smtClean="0"/>
              <a:t>2021/11/28</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6FC82A09-45EE-7744-9C42-8CC6561A7DB1}"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0954C697-6D3F-F14D-B675-BCC9BDD0E534}" type="datetimeFigureOut">
              <a:rPr kumimoji="1" lang="zh-CN" altLang="en-US" smtClean="0"/>
              <a:t>2021/11/28</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6FC82A09-45EE-7744-9C42-8CC6561A7DB1}" type="slidenum">
              <a:rPr kumimoji="1" lang="zh-CN" altLang="en-US" smtClean="0"/>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0954C697-6D3F-F14D-B675-BCC9BDD0E534}" type="datetimeFigureOut">
              <a:rPr kumimoji="1" lang="zh-CN" altLang="en-US" smtClean="0"/>
              <a:t>2021/11/28</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6FC82A09-45EE-7744-9C42-8CC6561A7DB1}"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54C697-6D3F-F14D-B675-BCC9BDD0E534}" type="datetimeFigureOut">
              <a:rPr kumimoji="1" lang="zh-CN" altLang="en-US" smtClean="0"/>
              <a:t>2021/11/28</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C82A09-45EE-7744-9C42-8CC6561A7DB1}"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8.png"/><Relationship Id="rId2" Type="http://schemas.openxmlformats.org/officeDocument/2006/relationships/slideLayout" Target="../slideLayouts/slideLayout1.xml"/><Relationship Id="rId1" Type="http://schemas.openxmlformats.org/officeDocument/2006/relationships/tags" Target="../tags/tag10.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11.xml"/><Relationship Id="rId5" Type="http://schemas.openxmlformats.org/officeDocument/2006/relationships/image" Target="../media/image9.jpe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3.xml"/><Relationship Id="rId5" Type="http://schemas.openxmlformats.org/officeDocument/2006/relationships/image" Target="../media/image3.jpe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5.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6.xml"/><Relationship Id="rId5" Type="http://schemas.openxmlformats.org/officeDocument/2006/relationships/image" Target="../media/image4.jpe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7.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8.xml"/><Relationship Id="rId5" Type="http://schemas.openxmlformats.org/officeDocument/2006/relationships/image" Target="../media/image5.jpe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9.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矩形 6"/>
          <p:cNvSpPr/>
          <p:nvPr/>
        </p:nvSpPr>
        <p:spPr>
          <a:xfrm>
            <a:off x="0" y="0"/>
            <a:ext cx="12198350" cy="765175"/>
          </a:xfrm>
          <a:prstGeom prst="rect">
            <a:avLst/>
          </a:prstGeom>
          <a:solidFill>
            <a:srgbClr val="5C3F41"/>
          </a:solidFill>
          <a:ln w="25400">
            <a:noFill/>
          </a:ln>
        </p:spPr>
        <p:txBody>
          <a:bodyPr anchor="ctr"/>
          <a:lstStyle/>
          <a:p>
            <a:pPr algn="ctr"/>
            <a:endParaRPr lang="zh-CN" altLang="zh-CN" dirty="0">
              <a:solidFill>
                <a:srgbClr val="FFFFFF"/>
              </a:solidFill>
              <a:latin typeface="宋体" panose="02010600030101010101" pitchFamily="2" charset="-122"/>
              <a:sym typeface="宋体" panose="02010600030101010101" pitchFamily="2" charset="-122"/>
            </a:endParaRPr>
          </a:p>
        </p:txBody>
      </p:sp>
      <p:sp>
        <p:nvSpPr>
          <p:cNvPr id="2053" name="矩形 1"/>
          <p:cNvSpPr/>
          <p:nvPr/>
        </p:nvSpPr>
        <p:spPr>
          <a:xfrm>
            <a:off x="0" y="765175"/>
            <a:ext cx="12198350" cy="71438"/>
          </a:xfrm>
          <a:prstGeom prst="rect">
            <a:avLst/>
          </a:prstGeom>
          <a:solidFill>
            <a:srgbClr val="FF9500"/>
          </a:solidFill>
          <a:ln w="25400">
            <a:noFill/>
          </a:ln>
        </p:spPr>
        <p:txBody>
          <a:bodyPr anchor="ctr"/>
          <a:lstStyle/>
          <a:p>
            <a:pPr algn="ctr"/>
            <a:endParaRPr lang="zh-CN" altLang="zh-CN" dirty="0">
              <a:solidFill>
                <a:srgbClr val="FFFFFF"/>
              </a:solidFill>
              <a:latin typeface="宋体" panose="02010600030101010101" pitchFamily="2" charset="-122"/>
              <a:sym typeface="宋体" panose="02010600030101010101" pitchFamily="2" charset="-122"/>
            </a:endParaRPr>
          </a:p>
        </p:txBody>
      </p:sp>
      <p:sp>
        <p:nvSpPr>
          <p:cNvPr id="2054" name="TextBox 15"/>
          <p:cNvSpPr/>
          <p:nvPr/>
        </p:nvSpPr>
        <p:spPr>
          <a:xfrm>
            <a:off x="122238" y="382588"/>
            <a:ext cx="650875" cy="336550"/>
          </a:xfrm>
          <a:prstGeom prst="rect">
            <a:avLst/>
          </a:prstGeom>
          <a:noFill/>
          <a:ln w="9525">
            <a:noFill/>
          </a:ln>
        </p:spPr>
        <p:txBody>
          <a:bodyPr>
            <a:spAutoFit/>
          </a:bodyPr>
          <a:lstStyle/>
          <a:p>
            <a:pPr algn="ctr"/>
            <a:r>
              <a:rPr lang="zh-CN" altLang="zh-CN" sz="1600" dirty="0">
                <a:solidFill>
                  <a:schemeClr val="bg1"/>
                </a:solidFill>
                <a:latin typeface="Arial Unicode MS" panose="020B0604020202020204" charset="-122"/>
                <a:ea typeface="Arial Unicode MS" panose="020B0604020202020204" charset="-122"/>
                <a:sym typeface="Arial Unicode MS" panose="020B0604020202020204" charset="-122"/>
              </a:rPr>
              <a:t> </a:t>
            </a:r>
          </a:p>
        </p:txBody>
      </p:sp>
      <p:sp>
        <p:nvSpPr>
          <p:cNvPr id="2057" name="文本框 99"/>
          <p:cNvSpPr/>
          <p:nvPr/>
        </p:nvSpPr>
        <p:spPr>
          <a:xfrm>
            <a:off x="0" y="154832"/>
            <a:ext cx="7007046" cy="523220"/>
          </a:xfrm>
          <a:prstGeom prst="rect">
            <a:avLst/>
          </a:prstGeom>
          <a:noFill/>
          <a:ln w="9525">
            <a:noFill/>
          </a:ln>
        </p:spPr>
        <p:txBody>
          <a:bodyPr wrap="none">
            <a:spAutoFit/>
          </a:bodyPr>
          <a:lstStyle/>
          <a:p>
            <a:r>
              <a:rPr lang="zh-CN" altLang="en-US" sz="2800" b="1" dirty="0">
                <a:solidFill>
                  <a:schemeClr val="bg1"/>
                </a:solidFill>
                <a:latin typeface="Times New Roman" panose="02020603050405020304" pitchFamily="18" charset="0"/>
                <a:ea typeface="Microsoft YaHei UI" panose="020B0503020204020204" pitchFamily="34" charset="-122"/>
                <a:cs typeface="Times New Roman" panose="02020603050405020304" pitchFamily="18" charset="0"/>
                <a:sym typeface="Arial Unicode MS" panose="020B0604020202020204" charset="-122"/>
              </a:rPr>
              <a:t>物种起源中，马克思主义科学方法论的运用</a:t>
            </a:r>
          </a:p>
        </p:txBody>
      </p:sp>
      <p:pic>
        <p:nvPicPr>
          <p:cNvPr id="1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15603" y="-1"/>
            <a:ext cx="2454159" cy="765175"/>
          </a:xfrm>
          <a:prstGeom prst="rect">
            <a:avLst/>
          </a:prstGeom>
          <a:noFill/>
          <a:extLst>
            <a:ext uri="{909E8E84-426E-40DD-AFC4-6F175D3DCCD1}">
              <a14:hiddenFill xmlns:a14="http://schemas.microsoft.com/office/drawing/2010/main">
                <a:solidFill>
                  <a:srgbClr val="FFFFFF"/>
                </a:solidFill>
              </a14:hiddenFill>
            </a:ext>
          </a:extLst>
        </p:spPr>
      </p:pic>
      <p:pic>
        <p:nvPicPr>
          <p:cNvPr id="3" name="ECB019B1-382A-4266-B25C-5B523AA43C14-2" descr="wpp"/>
          <p:cNvPicPr>
            <a:picLocks noChangeAspect="1"/>
          </p:cNvPicPr>
          <p:nvPr/>
        </p:nvPicPr>
        <p:blipFill>
          <a:blip r:embed="rId5"/>
          <a:stretch>
            <a:fillRect/>
          </a:stretch>
        </p:blipFill>
        <p:spPr>
          <a:xfrm>
            <a:off x="0" y="3161665"/>
            <a:ext cx="12041505" cy="2484755"/>
          </a:xfrm>
          <a:prstGeom prst="rect">
            <a:avLst/>
          </a:prstGeom>
        </p:spPr>
      </p:pic>
      <p:sp>
        <p:nvSpPr>
          <p:cNvPr id="4" name="文本框 3"/>
          <p:cNvSpPr txBox="1"/>
          <p:nvPr/>
        </p:nvSpPr>
        <p:spPr>
          <a:xfrm>
            <a:off x="361950" y="1525270"/>
            <a:ext cx="3742055" cy="829945"/>
          </a:xfrm>
          <a:prstGeom prst="rect">
            <a:avLst/>
          </a:prstGeom>
          <a:noFill/>
        </p:spPr>
        <p:txBody>
          <a:bodyPr wrap="square" rtlCol="0">
            <a:spAutoFit/>
            <a:scene3d>
              <a:camera prst="orthographicFront"/>
              <a:lightRig rig="threePt" dir="t"/>
            </a:scene3d>
          </a:bodyPr>
          <a:lstStyle/>
          <a:p>
            <a:r>
              <a:rPr lang="zh-CN" altLang="en-US" sz="2800">
                <a:ln/>
                <a:solidFill>
                  <a:schemeClr val="accent1"/>
                </a:solidFill>
                <a:effectLst>
                  <a:outerShdw blurRad="38100" dist="25400" dir="5400000" algn="ctr" rotWithShape="0">
                    <a:srgbClr val="6E747A">
                      <a:alpha val="43000"/>
                    </a:srgbClr>
                  </a:outerShdw>
                </a:effectLst>
              </a:rPr>
              <a:t>小组分成员及分工如下</a:t>
            </a:r>
            <a:r>
              <a:rPr lang="en-US" altLang="zh-CN" sz="2000">
                <a:ln/>
                <a:solidFill>
                  <a:schemeClr val="accent1"/>
                </a:solidFill>
                <a:effectLst>
                  <a:outerShdw blurRad="38100" dist="25400" dir="5400000" algn="ctr" rotWithShape="0">
                    <a:srgbClr val="6E747A">
                      <a:alpha val="43000"/>
                    </a:srgbClr>
                  </a:outerShdw>
                </a:effectLst>
              </a:rPr>
              <a:t>:</a:t>
            </a:r>
          </a:p>
          <a:p>
            <a:endParaRPr lang="en-US" altLang="zh-CN" sz="2000">
              <a:ln/>
              <a:solidFill>
                <a:schemeClr val="accent1"/>
              </a:solidFill>
              <a:effectLst>
                <a:outerShdw blurRad="38100" dist="25400" dir="5400000" algn="ctr" rotWithShape="0">
                  <a:srgbClr val="6E747A">
                    <a:alpha val="43000"/>
                  </a:srgbClr>
                </a:outerShdw>
              </a:effectLst>
            </a:endParaRPr>
          </a:p>
        </p:txBody>
      </p:sp>
      <p:sp>
        <p:nvSpPr>
          <p:cNvPr id="5" name="文本框 4"/>
          <p:cNvSpPr txBox="1"/>
          <p:nvPr/>
        </p:nvSpPr>
        <p:spPr>
          <a:xfrm>
            <a:off x="9237980" y="1826895"/>
            <a:ext cx="1961515" cy="706755"/>
          </a:xfrm>
          <a:prstGeom prst="rect">
            <a:avLst/>
          </a:prstGeom>
          <a:noFill/>
        </p:spPr>
        <p:txBody>
          <a:bodyPr wrap="square" rtlCol="0">
            <a:spAutoFit/>
          </a:bodyPr>
          <a:lstStyle/>
          <a:p>
            <a:r>
              <a:rPr lang="en-US" altLang="zh-CN" sz="400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a:t>
            </a:r>
            <a:r>
              <a:rPr lang="zh-CN" altLang="en-US" sz="400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刘泽一</a:t>
            </a:r>
          </a:p>
        </p:txBody>
      </p:sp>
      <p:sp>
        <p:nvSpPr>
          <p:cNvPr id="6" name="右弧形箭头 5"/>
          <p:cNvSpPr/>
          <p:nvPr/>
        </p:nvSpPr>
        <p:spPr>
          <a:xfrm>
            <a:off x="10769600" y="2352675"/>
            <a:ext cx="1131570" cy="1554480"/>
          </a:xfrm>
          <a:prstGeom prst="curvedLef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solidFill>
                <a:schemeClr val="tx1"/>
              </a:solidFill>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矩形 6"/>
          <p:cNvSpPr/>
          <p:nvPr/>
        </p:nvSpPr>
        <p:spPr>
          <a:xfrm>
            <a:off x="0" y="0"/>
            <a:ext cx="12198350" cy="765175"/>
          </a:xfrm>
          <a:prstGeom prst="rect">
            <a:avLst/>
          </a:prstGeom>
          <a:solidFill>
            <a:srgbClr val="5C3F41"/>
          </a:solidFill>
          <a:ln w="25400">
            <a:noFill/>
          </a:ln>
        </p:spPr>
        <p:txBody>
          <a:bodyPr anchor="ctr"/>
          <a:lstStyle/>
          <a:p>
            <a:pPr algn="ctr"/>
            <a:endParaRPr lang="zh-CN" altLang="zh-CN" dirty="0">
              <a:solidFill>
                <a:srgbClr val="FFFFFF"/>
              </a:solidFill>
              <a:latin typeface="宋体" panose="02010600030101010101" pitchFamily="2" charset="-122"/>
              <a:sym typeface="宋体" panose="02010600030101010101" pitchFamily="2" charset="-122"/>
            </a:endParaRPr>
          </a:p>
        </p:txBody>
      </p:sp>
      <p:sp>
        <p:nvSpPr>
          <p:cNvPr id="2053" name="矩形 1"/>
          <p:cNvSpPr/>
          <p:nvPr/>
        </p:nvSpPr>
        <p:spPr>
          <a:xfrm>
            <a:off x="0" y="765175"/>
            <a:ext cx="12198350" cy="71438"/>
          </a:xfrm>
          <a:prstGeom prst="rect">
            <a:avLst/>
          </a:prstGeom>
          <a:solidFill>
            <a:srgbClr val="FF9500"/>
          </a:solidFill>
          <a:ln w="25400">
            <a:noFill/>
          </a:ln>
        </p:spPr>
        <p:txBody>
          <a:bodyPr anchor="ctr"/>
          <a:lstStyle/>
          <a:p>
            <a:pPr algn="ctr"/>
            <a:endParaRPr lang="zh-CN" altLang="zh-CN" dirty="0">
              <a:solidFill>
                <a:srgbClr val="FFFFFF"/>
              </a:solidFill>
              <a:latin typeface="宋体" panose="02010600030101010101" pitchFamily="2" charset="-122"/>
              <a:sym typeface="宋体" panose="02010600030101010101" pitchFamily="2" charset="-122"/>
            </a:endParaRPr>
          </a:p>
        </p:txBody>
      </p:sp>
      <p:sp>
        <p:nvSpPr>
          <p:cNvPr id="2054" name="TextBox 15"/>
          <p:cNvSpPr/>
          <p:nvPr/>
        </p:nvSpPr>
        <p:spPr>
          <a:xfrm>
            <a:off x="122238" y="382588"/>
            <a:ext cx="650875" cy="336550"/>
          </a:xfrm>
          <a:prstGeom prst="rect">
            <a:avLst/>
          </a:prstGeom>
          <a:noFill/>
          <a:ln w="9525">
            <a:noFill/>
          </a:ln>
        </p:spPr>
        <p:txBody>
          <a:bodyPr>
            <a:spAutoFit/>
          </a:bodyPr>
          <a:lstStyle/>
          <a:p>
            <a:pPr algn="ctr"/>
            <a:r>
              <a:rPr lang="zh-CN" altLang="zh-CN" sz="1600" dirty="0">
                <a:solidFill>
                  <a:schemeClr val="bg1"/>
                </a:solidFill>
                <a:latin typeface="Arial Unicode MS" panose="020B0604020202020204" charset="-122"/>
                <a:ea typeface="Arial Unicode MS" panose="020B0604020202020204" charset="-122"/>
                <a:sym typeface="Arial Unicode MS" panose="020B0604020202020204" charset="-122"/>
              </a:rPr>
              <a:t> </a:t>
            </a:r>
          </a:p>
        </p:txBody>
      </p:sp>
      <p:sp>
        <p:nvSpPr>
          <p:cNvPr id="2057" name="文本框 99"/>
          <p:cNvSpPr/>
          <p:nvPr/>
        </p:nvSpPr>
        <p:spPr>
          <a:xfrm>
            <a:off x="0" y="154832"/>
            <a:ext cx="6405880" cy="521970"/>
          </a:xfrm>
          <a:prstGeom prst="rect">
            <a:avLst/>
          </a:prstGeom>
          <a:noFill/>
          <a:ln w="9525">
            <a:noFill/>
          </a:ln>
        </p:spPr>
        <p:txBody>
          <a:bodyPr wrap="none">
            <a:spAutoFit/>
          </a:bodyPr>
          <a:lstStyle/>
          <a:p>
            <a:r>
              <a:rPr lang="zh-CN" altLang="en-US" sz="2800" b="1" dirty="0">
                <a:solidFill>
                  <a:schemeClr val="bg1"/>
                </a:solidFill>
                <a:latin typeface="Times New Roman" panose="02020603050405020304" pitchFamily="18" charset="0"/>
                <a:ea typeface="Microsoft YaHei UI" panose="020B0503020204020204" pitchFamily="34" charset="-122"/>
                <a:cs typeface="Times New Roman" panose="02020603050405020304" pitchFamily="18" charset="0"/>
                <a:sym typeface="Arial Unicode MS" panose="020B0604020202020204" charset="-122"/>
              </a:rPr>
              <a:t>主题：物种起源  方法：不完全归纳推理</a:t>
            </a:r>
          </a:p>
        </p:txBody>
      </p:sp>
      <p:pic>
        <p:nvPicPr>
          <p:cNvPr id="1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15603" y="-1"/>
            <a:ext cx="2454159" cy="765175"/>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p:cNvPicPr>
            <a:picLocks noChangeAspect="1"/>
          </p:cNvPicPr>
          <p:nvPr/>
        </p:nvPicPr>
        <p:blipFill>
          <a:blip r:embed="rId5"/>
          <a:srcRect b="8331"/>
          <a:stretch>
            <a:fillRect/>
          </a:stretch>
        </p:blipFill>
        <p:spPr>
          <a:xfrm>
            <a:off x="1548130" y="882650"/>
            <a:ext cx="3308985" cy="2487295"/>
          </a:xfrm>
          <a:prstGeom prst="rect">
            <a:avLst/>
          </a:prstGeom>
        </p:spPr>
      </p:pic>
      <p:grpSp>
        <p:nvGrpSpPr>
          <p:cNvPr id="13" name="组合 12"/>
          <p:cNvGrpSpPr/>
          <p:nvPr/>
        </p:nvGrpSpPr>
        <p:grpSpPr>
          <a:xfrm>
            <a:off x="5356537" y="925195"/>
            <a:ext cx="4696783" cy="2343785"/>
            <a:chOff x="3786182" y="1141730"/>
            <a:chExt cx="4696783" cy="2343785"/>
          </a:xfrm>
        </p:grpSpPr>
        <p:sp>
          <p:nvSpPr>
            <p:cNvPr id="17" name="TextBox 16"/>
            <p:cNvSpPr txBox="1"/>
            <p:nvPr/>
          </p:nvSpPr>
          <p:spPr>
            <a:xfrm>
              <a:off x="3786182" y="1500174"/>
              <a:ext cx="1769326" cy="954107"/>
            </a:xfrm>
            <a:prstGeom prst="rect">
              <a:avLst/>
            </a:prstGeom>
            <a:noFill/>
          </p:spPr>
          <p:txBody>
            <a:bodyPr wrap="square" rtlCol="0">
              <a:spAutoFit/>
            </a:bodyPr>
            <a:lstStyle/>
            <a:p>
              <a:r>
                <a:rPr lang="zh-CN" altLang="en-US" sz="2800" dirty="0">
                  <a:solidFill>
                    <a:srgbClr val="FF0000"/>
                  </a:solidFill>
                </a:rPr>
                <a:t>基因重组，</a:t>
              </a:r>
            </a:p>
            <a:p>
              <a:r>
                <a:rPr lang="zh-CN" altLang="en-US" sz="2800" dirty="0">
                  <a:solidFill>
                    <a:srgbClr val="FF0000"/>
                  </a:solidFill>
                </a:rPr>
                <a:t>优化</a:t>
              </a:r>
            </a:p>
          </p:txBody>
        </p:sp>
        <p:pic>
          <p:nvPicPr>
            <p:cNvPr id="8" name="图片 7"/>
            <p:cNvPicPr>
              <a:picLocks noChangeAspect="1"/>
            </p:cNvPicPr>
            <p:nvPr/>
          </p:nvPicPr>
          <p:blipFill>
            <a:blip r:embed="rId6"/>
            <a:stretch>
              <a:fillRect/>
            </a:stretch>
          </p:blipFill>
          <p:spPr>
            <a:xfrm>
              <a:off x="5526405" y="1141730"/>
              <a:ext cx="2956560" cy="2343785"/>
            </a:xfrm>
            <a:prstGeom prst="rect">
              <a:avLst/>
            </a:prstGeom>
          </p:spPr>
        </p:pic>
      </p:grpSp>
      <p:grpSp>
        <p:nvGrpSpPr>
          <p:cNvPr id="15" name="组合 14"/>
          <p:cNvGrpSpPr/>
          <p:nvPr/>
        </p:nvGrpSpPr>
        <p:grpSpPr>
          <a:xfrm>
            <a:off x="1383640" y="3625852"/>
            <a:ext cx="4091940" cy="864061"/>
            <a:chOff x="5148064" y="2531631"/>
            <a:chExt cx="3189610" cy="864096"/>
          </a:xfrm>
        </p:grpSpPr>
        <p:sp>
          <p:nvSpPr>
            <p:cNvPr id="9" name="下箭头 8"/>
            <p:cNvSpPr/>
            <p:nvPr/>
          </p:nvSpPr>
          <p:spPr>
            <a:xfrm>
              <a:off x="8049642" y="2531631"/>
              <a:ext cx="288032" cy="8640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11"/>
            <p:cNvSpPr txBox="1"/>
            <p:nvPr/>
          </p:nvSpPr>
          <p:spPr>
            <a:xfrm>
              <a:off x="5148064" y="2564904"/>
              <a:ext cx="3096344" cy="829979"/>
            </a:xfrm>
            <a:prstGeom prst="rect">
              <a:avLst/>
            </a:prstGeom>
            <a:noFill/>
          </p:spPr>
          <p:txBody>
            <a:bodyPr wrap="square" rtlCol="0">
              <a:spAutoFit/>
            </a:bodyPr>
            <a:lstStyle/>
            <a:p>
              <a:r>
                <a:rPr lang="zh-CN" altLang="en-US" sz="2400" dirty="0">
                  <a:solidFill>
                    <a:srgbClr val="0000FF"/>
                  </a:solidFill>
                </a:rPr>
                <a:t>自然选择：</a:t>
              </a:r>
              <a:endParaRPr lang="en-US" altLang="zh-CN" sz="2400" dirty="0">
                <a:solidFill>
                  <a:srgbClr val="0000FF"/>
                </a:solidFill>
              </a:endParaRPr>
            </a:p>
            <a:p>
              <a:r>
                <a:rPr lang="zh-CN" altLang="en-US" sz="2400" dirty="0">
                  <a:solidFill>
                    <a:srgbClr val="0000FF"/>
                  </a:solidFill>
                </a:rPr>
                <a:t>适者生存，优胜劣汰</a:t>
              </a:r>
            </a:p>
          </p:txBody>
        </p:sp>
      </p:grpSp>
      <p:pic>
        <p:nvPicPr>
          <p:cNvPr id="14" name="图片 13"/>
          <p:cNvPicPr>
            <a:picLocks noChangeAspect="1"/>
          </p:cNvPicPr>
          <p:nvPr/>
        </p:nvPicPr>
        <p:blipFill>
          <a:blip r:embed="rId7" cstate="print"/>
          <a:stretch>
            <a:fillRect/>
          </a:stretch>
        </p:blipFill>
        <p:spPr>
          <a:xfrm>
            <a:off x="4033827" y="4613910"/>
            <a:ext cx="2882265" cy="2122805"/>
          </a:xfrm>
          <a:prstGeom prst="rect">
            <a:avLst/>
          </a:prstGeom>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1+#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矩形 6"/>
          <p:cNvSpPr/>
          <p:nvPr/>
        </p:nvSpPr>
        <p:spPr>
          <a:xfrm>
            <a:off x="0" y="0"/>
            <a:ext cx="12198350" cy="765175"/>
          </a:xfrm>
          <a:prstGeom prst="rect">
            <a:avLst/>
          </a:prstGeom>
          <a:solidFill>
            <a:srgbClr val="5C3F41"/>
          </a:solidFill>
          <a:ln w="25400">
            <a:noFill/>
          </a:ln>
        </p:spPr>
        <p:txBody>
          <a:bodyPr anchor="ctr"/>
          <a:lstStyle/>
          <a:p>
            <a:pPr algn="ctr"/>
            <a:endParaRPr lang="zh-CN" altLang="zh-CN" dirty="0">
              <a:solidFill>
                <a:srgbClr val="FFFFFF"/>
              </a:solidFill>
              <a:latin typeface="宋体" panose="02010600030101010101" pitchFamily="2" charset="-122"/>
              <a:sym typeface="宋体" panose="02010600030101010101" pitchFamily="2" charset="-122"/>
            </a:endParaRPr>
          </a:p>
        </p:txBody>
      </p:sp>
      <p:sp>
        <p:nvSpPr>
          <p:cNvPr id="2053" name="矩形 1"/>
          <p:cNvSpPr/>
          <p:nvPr/>
        </p:nvSpPr>
        <p:spPr>
          <a:xfrm>
            <a:off x="0" y="765175"/>
            <a:ext cx="12198350" cy="71438"/>
          </a:xfrm>
          <a:prstGeom prst="rect">
            <a:avLst/>
          </a:prstGeom>
          <a:solidFill>
            <a:srgbClr val="FF9500"/>
          </a:solidFill>
          <a:ln w="25400">
            <a:noFill/>
          </a:ln>
        </p:spPr>
        <p:txBody>
          <a:bodyPr anchor="ctr"/>
          <a:lstStyle/>
          <a:p>
            <a:pPr algn="ctr"/>
            <a:endParaRPr lang="zh-CN" altLang="zh-CN" dirty="0">
              <a:solidFill>
                <a:srgbClr val="FFFFFF"/>
              </a:solidFill>
              <a:latin typeface="宋体" panose="02010600030101010101" pitchFamily="2" charset="-122"/>
              <a:sym typeface="宋体" panose="02010600030101010101" pitchFamily="2" charset="-122"/>
            </a:endParaRPr>
          </a:p>
        </p:txBody>
      </p:sp>
      <p:sp>
        <p:nvSpPr>
          <p:cNvPr id="2054" name="TextBox 15"/>
          <p:cNvSpPr/>
          <p:nvPr/>
        </p:nvSpPr>
        <p:spPr>
          <a:xfrm>
            <a:off x="122238" y="382588"/>
            <a:ext cx="650875" cy="336550"/>
          </a:xfrm>
          <a:prstGeom prst="rect">
            <a:avLst/>
          </a:prstGeom>
          <a:noFill/>
          <a:ln w="9525">
            <a:noFill/>
          </a:ln>
        </p:spPr>
        <p:txBody>
          <a:bodyPr>
            <a:spAutoFit/>
          </a:bodyPr>
          <a:lstStyle/>
          <a:p>
            <a:pPr algn="ctr"/>
            <a:r>
              <a:rPr lang="zh-CN" altLang="zh-CN" sz="1600" dirty="0">
                <a:solidFill>
                  <a:schemeClr val="bg1"/>
                </a:solidFill>
                <a:latin typeface="Arial Unicode MS" panose="020B0604020202020204" charset="-122"/>
                <a:ea typeface="Arial Unicode MS" panose="020B0604020202020204" charset="-122"/>
                <a:sym typeface="Arial Unicode MS" panose="020B0604020202020204" charset="-122"/>
              </a:rPr>
              <a:t> </a:t>
            </a:r>
          </a:p>
        </p:txBody>
      </p:sp>
      <p:sp>
        <p:nvSpPr>
          <p:cNvPr id="2057" name="文本框 99"/>
          <p:cNvSpPr/>
          <p:nvPr/>
        </p:nvSpPr>
        <p:spPr>
          <a:xfrm>
            <a:off x="0" y="154832"/>
            <a:ext cx="6405880" cy="521970"/>
          </a:xfrm>
          <a:prstGeom prst="rect">
            <a:avLst/>
          </a:prstGeom>
          <a:noFill/>
          <a:ln w="9525">
            <a:noFill/>
          </a:ln>
        </p:spPr>
        <p:txBody>
          <a:bodyPr wrap="none">
            <a:spAutoFit/>
          </a:bodyPr>
          <a:lstStyle/>
          <a:p>
            <a:r>
              <a:rPr lang="zh-CN" altLang="en-US" sz="2800" b="1" dirty="0">
                <a:solidFill>
                  <a:schemeClr val="bg1"/>
                </a:solidFill>
                <a:latin typeface="Times New Roman" panose="02020603050405020304" pitchFamily="18" charset="0"/>
                <a:ea typeface="Microsoft YaHei UI" panose="020B0503020204020204" pitchFamily="34" charset="-122"/>
                <a:cs typeface="Times New Roman" panose="02020603050405020304" pitchFamily="18" charset="0"/>
                <a:sym typeface="Arial Unicode MS" panose="020B0604020202020204" charset="-122"/>
              </a:rPr>
              <a:t>主题：物种起源  方法：不完全归纳推理</a:t>
            </a:r>
          </a:p>
        </p:txBody>
      </p:sp>
      <p:pic>
        <p:nvPicPr>
          <p:cNvPr id="1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15603" y="-1"/>
            <a:ext cx="2454159" cy="765175"/>
          </a:xfrm>
          <a:prstGeom prst="rect">
            <a:avLst/>
          </a:prstGeom>
          <a:noFill/>
          <a:extLst>
            <a:ext uri="{909E8E84-426E-40DD-AFC4-6F175D3DCCD1}">
              <a14:hiddenFill xmlns:a14="http://schemas.microsoft.com/office/drawing/2010/main">
                <a:solidFill>
                  <a:srgbClr val="FFFFFF"/>
                </a:solidFill>
              </a14:hiddenFill>
            </a:ext>
          </a:extLst>
        </p:spPr>
      </p:pic>
      <p:grpSp>
        <p:nvGrpSpPr>
          <p:cNvPr id="2" name="组合 1"/>
          <p:cNvGrpSpPr/>
          <p:nvPr/>
        </p:nvGrpSpPr>
        <p:grpSpPr>
          <a:xfrm>
            <a:off x="964104" y="1015663"/>
            <a:ext cx="3816424" cy="369332"/>
            <a:chOff x="1187624" y="260648"/>
            <a:chExt cx="3816424" cy="369332"/>
          </a:xfrm>
        </p:grpSpPr>
        <p:sp>
          <p:nvSpPr>
            <p:cNvPr id="4" name="矩形 3"/>
            <p:cNvSpPr/>
            <p:nvPr/>
          </p:nvSpPr>
          <p:spPr>
            <a:xfrm>
              <a:off x="1979712" y="332656"/>
              <a:ext cx="6480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1187624" y="260648"/>
              <a:ext cx="1008112" cy="369332"/>
            </a:xfrm>
            <a:prstGeom prst="rect">
              <a:avLst/>
            </a:prstGeom>
            <a:noFill/>
          </p:spPr>
          <p:txBody>
            <a:bodyPr wrap="square" rtlCol="0">
              <a:spAutoFit/>
            </a:bodyPr>
            <a:lstStyle/>
            <a:p>
              <a:r>
                <a:rPr lang="zh-CN" altLang="en-US" dirty="0"/>
                <a:t>父亲：</a:t>
              </a:r>
            </a:p>
          </p:txBody>
        </p:sp>
        <p:sp>
          <p:nvSpPr>
            <p:cNvPr id="6" name="矩形 5"/>
            <p:cNvSpPr/>
            <p:nvPr/>
          </p:nvSpPr>
          <p:spPr>
            <a:xfrm>
              <a:off x="2771800" y="332656"/>
              <a:ext cx="6480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3563888" y="332656"/>
              <a:ext cx="6480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355976" y="332656"/>
              <a:ext cx="6480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a:off x="964104" y="1697772"/>
            <a:ext cx="3816424" cy="369332"/>
            <a:chOff x="1187624" y="836712"/>
            <a:chExt cx="3816424" cy="369332"/>
          </a:xfrm>
        </p:grpSpPr>
        <p:sp>
          <p:nvSpPr>
            <p:cNvPr id="23" name="矩形 22"/>
            <p:cNvSpPr/>
            <p:nvPr/>
          </p:nvSpPr>
          <p:spPr>
            <a:xfrm>
              <a:off x="1979712" y="908720"/>
              <a:ext cx="648072" cy="28803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24" name="TextBox 12"/>
            <p:cNvSpPr txBox="1"/>
            <p:nvPr/>
          </p:nvSpPr>
          <p:spPr>
            <a:xfrm>
              <a:off x="1187624" y="836712"/>
              <a:ext cx="1008112" cy="369332"/>
            </a:xfrm>
            <a:prstGeom prst="rect">
              <a:avLst/>
            </a:prstGeom>
            <a:noFill/>
          </p:spPr>
          <p:txBody>
            <a:bodyPr wrap="square" rtlCol="0">
              <a:spAutoFit/>
            </a:bodyPr>
            <a:lstStyle/>
            <a:p>
              <a:r>
                <a:rPr lang="zh-CN" altLang="en-US" dirty="0"/>
                <a:t>母亲：</a:t>
              </a:r>
            </a:p>
          </p:txBody>
        </p:sp>
        <p:sp>
          <p:nvSpPr>
            <p:cNvPr id="25" name="矩形 24"/>
            <p:cNvSpPr/>
            <p:nvPr/>
          </p:nvSpPr>
          <p:spPr>
            <a:xfrm>
              <a:off x="2771800" y="908720"/>
              <a:ext cx="648072" cy="28803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26" name="矩形 25"/>
            <p:cNvSpPr/>
            <p:nvPr/>
          </p:nvSpPr>
          <p:spPr>
            <a:xfrm>
              <a:off x="3563888" y="908720"/>
              <a:ext cx="648072" cy="28803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27" name="矩形 26"/>
            <p:cNvSpPr/>
            <p:nvPr/>
          </p:nvSpPr>
          <p:spPr>
            <a:xfrm>
              <a:off x="4355976" y="908720"/>
              <a:ext cx="648072" cy="28803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grpSp>
      <p:grpSp>
        <p:nvGrpSpPr>
          <p:cNvPr id="28" name="组合 27"/>
          <p:cNvGrpSpPr/>
          <p:nvPr/>
        </p:nvGrpSpPr>
        <p:grpSpPr>
          <a:xfrm>
            <a:off x="5608330" y="2007265"/>
            <a:ext cx="936104" cy="576064"/>
            <a:chOff x="5148064" y="332656"/>
            <a:chExt cx="936104" cy="576064"/>
          </a:xfrm>
        </p:grpSpPr>
        <p:sp>
          <p:nvSpPr>
            <p:cNvPr id="29" name="虚尾箭头 28"/>
            <p:cNvSpPr/>
            <p:nvPr/>
          </p:nvSpPr>
          <p:spPr>
            <a:xfrm>
              <a:off x="5148064" y="692696"/>
              <a:ext cx="936104" cy="216024"/>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TextBox 17"/>
            <p:cNvSpPr txBox="1"/>
            <p:nvPr/>
          </p:nvSpPr>
          <p:spPr>
            <a:xfrm>
              <a:off x="5220072" y="332656"/>
              <a:ext cx="792088" cy="369332"/>
            </a:xfrm>
            <a:prstGeom prst="rect">
              <a:avLst/>
            </a:prstGeom>
            <a:noFill/>
          </p:spPr>
          <p:txBody>
            <a:bodyPr wrap="square" rtlCol="0">
              <a:spAutoFit/>
            </a:bodyPr>
            <a:lstStyle/>
            <a:p>
              <a:r>
                <a:rPr lang="zh-CN" altLang="en-US" dirty="0"/>
                <a:t>交叉</a:t>
              </a:r>
            </a:p>
          </p:txBody>
        </p:sp>
      </p:grpSp>
      <p:grpSp>
        <p:nvGrpSpPr>
          <p:cNvPr id="31" name="组合 30"/>
          <p:cNvGrpSpPr/>
          <p:nvPr/>
        </p:nvGrpSpPr>
        <p:grpSpPr>
          <a:xfrm>
            <a:off x="5635635" y="3011185"/>
            <a:ext cx="936104" cy="576064"/>
            <a:chOff x="5148064" y="332656"/>
            <a:chExt cx="936104" cy="576064"/>
          </a:xfrm>
        </p:grpSpPr>
        <p:sp>
          <p:nvSpPr>
            <p:cNvPr id="32" name="虚尾箭头 31"/>
            <p:cNvSpPr/>
            <p:nvPr/>
          </p:nvSpPr>
          <p:spPr>
            <a:xfrm>
              <a:off x="5148064" y="692696"/>
              <a:ext cx="936104" cy="216024"/>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extBox 27"/>
            <p:cNvSpPr txBox="1"/>
            <p:nvPr/>
          </p:nvSpPr>
          <p:spPr>
            <a:xfrm>
              <a:off x="5220072" y="332656"/>
              <a:ext cx="792088" cy="369332"/>
            </a:xfrm>
            <a:prstGeom prst="rect">
              <a:avLst/>
            </a:prstGeom>
            <a:noFill/>
          </p:spPr>
          <p:txBody>
            <a:bodyPr wrap="square" rtlCol="0">
              <a:spAutoFit/>
            </a:bodyPr>
            <a:lstStyle/>
            <a:p>
              <a:r>
                <a:rPr lang="zh-CN" altLang="en-US" dirty="0"/>
                <a:t>变异</a:t>
              </a:r>
            </a:p>
          </p:txBody>
        </p:sp>
      </p:grpSp>
      <p:grpSp>
        <p:nvGrpSpPr>
          <p:cNvPr id="34" name="组合 33"/>
          <p:cNvGrpSpPr/>
          <p:nvPr/>
        </p:nvGrpSpPr>
        <p:grpSpPr>
          <a:xfrm>
            <a:off x="7120250" y="2264564"/>
            <a:ext cx="3816424" cy="369332"/>
            <a:chOff x="4932040" y="1484784"/>
            <a:chExt cx="3816424" cy="369332"/>
          </a:xfrm>
        </p:grpSpPr>
        <p:sp>
          <p:nvSpPr>
            <p:cNvPr id="35" name="矩形 34"/>
            <p:cNvSpPr/>
            <p:nvPr/>
          </p:nvSpPr>
          <p:spPr>
            <a:xfrm>
              <a:off x="5724128" y="1556792"/>
              <a:ext cx="6480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TextBox 20"/>
            <p:cNvSpPr txBox="1"/>
            <p:nvPr/>
          </p:nvSpPr>
          <p:spPr>
            <a:xfrm>
              <a:off x="4932040" y="1484784"/>
              <a:ext cx="1008112" cy="369332"/>
            </a:xfrm>
            <a:prstGeom prst="rect">
              <a:avLst/>
            </a:prstGeom>
            <a:noFill/>
          </p:spPr>
          <p:txBody>
            <a:bodyPr wrap="square" rtlCol="0">
              <a:spAutoFit/>
            </a:bodyPr>
            <a:lstStyle/>
            <a:p>
              <a:r>
                <a:rPr lang="zh-CN" altLang="en-US" dirty="0"/>
                <a:t>后代：</a:t>
              </a:r>
            </a:p>
          </p:txBody>
        </p:sp>
        <p:sp>
          <p:nvSpPr>
            <p:cNvPr id="38" name="矩形 37"/>
            <p:cNvSpPr/>
            <p:nvPr/>
          </p:nvSpPr>
          <p:spPr>
            <a:xfrm>
              <a:off x="6516216" y="1556792"/>
              <a:ext cx="648072" cy="28803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7308304" y="1556792"/>
              <a:ext cx="6480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8100392" y="1556792"/>
              <a:ext cx="648072" cy="28803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1" name="组合 40"/>
          <p:cNvGrpSpPr/>
          <p:nvPr/>
        </p:nvGrpSpPr>
        <p:grpSpPr>
          <a:xfrm>
            <a:off x="7120250" y="3227209"/>
            <a:ext cx="3816424" cy="369332"/>
            <a:chOff x="4932040" y="2564904"/>
            <a:chExt cx="3816424" cy="369332"/>
          </a:xfrm>
        </p:grpSpPr>
        <p:sp>
          <p:nvSpPr>
            <p:cNvPr id="42" name="矩形 41"/>
            <p:cNvSpPr/>
            <p:nvPr/>
          </p:nvSpPr>
          <p:spPr>
            <a:xfrm>
              <a:off x="5724128" y="2636912"/>
              <a:ext cx="648072" cy="28803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TextBox 29"/>
            <p:cNvSpPr txBox="1"/>
            <p:nvPr/>
          </p:nvSpPr>
          <p:spPr>
            <a:xfrm>
              <a:off x="4932040" y="2564904"/>
              <a:ext cx="1008112" cy="369332"/>
            </a:xfrm>
            <a:prstGeom prst="rect">
              <a:avLst/>
            </a:prstGeom>
            <a:noFill/>
          </p:spPr>
          <p:txBody>
            <a:bodyPr wrap="square" rtlCol="0">
              <a:spAutoFit/>
            </a:bodyPr>
            <a:lstStyle/>
            <a:p>
              <a:r>
                <a:rPr lang="zh-CN" altLang="en-US" dirty="0"/>
                <a:t>后代：</a:t>
              </a:r>
            </a:p>
          </p:txBody>
        </p:sp>
        <p:sp>
          <p:nvSpPr>
            <p:cNvPr id="44" name="矩形 43"/>
            <p:cNvSpPr/>
            <p:nvPr/>
          </p:nvSpPr>
          <p:spPr>
            <a:xfrm>
              <a:off x="6516216" y="2636912"/>
              <a:ext cx="648072" cy="28803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7308304" y="2636912"/>
              <a:ext cx="6480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8100392" y="2636912"/>
              <a:ext cx="648072" cy="28803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0722" name="Picture 2" descr="https://ss3.bdstatic.com/70cFv8Sh_Q1YnxGkpoWK1HF6hhy/it/u=89884232,3674945353&amp;fm=27&amp;gp=0.jpg"/>
          <p:cNvPicPr>
            <a:picLocks noChangeAspect="1" noChangeArrowheads="1"/>
          </p:cNvPicPr>
          <p:nvPr/>
        </p:nvPicPr>
        <p:blipFill>
          <a:blip r:embed="rId5" cstate="print"/>
          <a:srcRect/>
          <a:stretch>
            <a:fillRect/>
          </a:stretch>
        </p:blipFill>
        <p:spPr bwMode="auto">
          <a:xfrm>
            <a:off x="324788" y="3088005"/>
            <a:ext cx="4762500" cy="3571875"/>
          </a:xfrm>
          <a:prstGeom prst="rect">
            <a:avLst/>
          </a:prstGeom>
          <a:noFill/>
        </p:spPr>
      </p:pic>
      <p:sp>
        <p:nvSpPr>
          <p:cNvPr id="47" name="线形标注 1 46"/>
          <p:cNvSpPr/>
          <p:nvPr/>
        </p:nvSpPr>
        <p:spPr>
          <a:xfrm>
            <a:off x="5764505" y="4375269"/>
            <a:ext cx="2448272" cy="1008112"/>
          </a:xfrm>
          <a:prstGeom prst="borderCallout1">
            <a:avLst>
              <a:gd name="adj1" fmla="val 50245"/>
              <a:gd name="adj2" fmla="val -1071"/>
              <a:gd name="adj3" fmla="val 112500"/>
              <a:gd name="adj4" fmla="val -38333"/>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以群体为单元，循环进化！！！</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blinds(horizontal)">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blinds(horizontal)">
                                      <p:cBhvr>
                                        <p:cTn id="17" dur="500"/>
                                        <p:tgtEl>
                                          <p:spTgt spid="2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blinds(horizontal)">
                                      <p:cBhvr>
                                        <p:cTn id="22" dur="500"/>
                                        <p:tgtEl>
                                          <p:spTgt spid="3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blinds(horizontal)">
                                      <p:cBhvr>
                                        <p:cTn id="27" dur="500"/>
                                        <p:tgtEl>
                                          <p:spTgt spid="3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1"/>
                                        </p:tgtEl>
                                        <p:attrNameLst>
                                          <p:attrName>style.visibility</p:attrName>
                                        </p:attrNameLst>
                                      </p:cBhvr>
                                      <p:to>
                                        <p:strVal val="visible"/>
                                      </p:to>
                                    </p:set>
                                    <p:animEffect transition="in" filter="blinds(horizontal)">
                                      <p:cBhvr>
                                        <p:cTn id="32" dur="500"/>
                                        <p:tgtEl>
                                          <p:spTgt spid="4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0722"/>
                                        </p:tgtEl>
                                        <p:attrNameLst>
                                          <p:attrName>style.visibility</p:attrName>
                                        </p:attrNameLst>
                                      </p:cBhvr>
                                      <p:to>
                                        <p:strVal val="visible"/>
                                      </p:to>
                                    </p:set>
                                    <p:animEffect transition="in" filter="blinds(horizontal)">
                                      <p:cBhvr>
                                        <p:cTn id="37" dur="500"/>
                                        <p:tgtEl>
                                          <p:spTgt spid="3072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7"/>
                                        </p:tgtEl>
                                        <p:attrNameLst>
                                          <p:attrName>style.visibility</p:attrName>
                                        </p:attrNameLst>
                                      </p:cBhvr>
                                      <p:to>
                                        <p:strVal val="visible"/>
                                      </p:to>
                                    </p:set>
                                    <p:animEffect transition="in" filter="blinds(horizontal)">
                                      <p:cBhvr>
                                        <p:cTn id="4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矩形 6"/>
          <p:cNvSpPr/>
          <p:nvPr/>
        </p:nvSpPr>
        <p:spPr>
          <a:xfrm>
            <a:off x="0" y="0"/>
            <a:ext cx="12198350" cy="765175"/>
          </a:xfrm>
          <a:prstGeom prst="rect">
            <a:avLst/>
          </a:prstGeom>
          <a:solidFill>
            <a:srgbClr val="5C3F41"/>
          </a:solidFill>
          <a:ln w="25400">
            <a:noFill/>
          </a:ln>
        </p:spPr>
        <p:txBody>
          <a:bodyPr anchor="ctr"/>
          <a:lstStyle/>
          <a:p>
            <a:pPr algn="ctr"/>
            <a:endParaRPr lang="zh-CN" altLang="zh-CN" dirty="0">
              <a:solidFill>
                <a:srgbClr val="FFFFFF"/>
              </a:solidFill>
              <a:latin typeface="宋体" panose="02010600030101010101" pitchFamily="2" charset="-122"/>
              <a:sym typeface="宋体" panose="02010600030101010101" pitchFamily="2" charset="-122"/>
            </a:endParaRPr>
          </a:p>
        </p:txBody>
      </p:sp>
      <p:sp>
        <p:nvSpPr>
          <p:cNvPr id="2053" name="矩形 1"/>
          <p:cNvSpPr/>
          <p:nvPr/>
        </p:nvSpPr>
        <p:spPr>
          <a:xfrm>
            <a:off x="0" y="765175"/>
            <a:ext cx="12198350" cy="71438"/>
          </a:xfrm>
          <a:prstGeom prst="rect">
            <a:avLst/>
          </a:prstGeom>
          <a:solidFill>
            <a:srgbClr val="FF9500"/>
          </a:solidFill>
          <a:ln w="25400">
            <a:noFill/>
          </a:ln>
        </p:spPr>
        <p:txBody>
          <a:bodyPr anchor="ctr"/>
          <a:lstStyle/>
          <a:p>
            <a:pPr algn="ctr"/>
            <a:endParaRPr lang="zh-CN" altLang="zh-CN" dirty="0">
              <a:solidFill>
                <a:srgbClr val="FFFFFF"/>
              </a:solidFill>
              <a:latin typeface="宋体" panose="02010600030101010101" pitchFamily="2" charset="-122"/>
              <a:sym typeface="宋体" panose="02010600030101010101" pitchFamily="2" charset="-122"/>
            </a:endParaRPr>
          </a:p>
        </p:txBody>
      </p:sp>
      <p:sp>
        <p:nvSpPr>
          <p:cNvPr id="2054" name="TextBox 15"/>
          <p:cNvSpPr/>
          <p:nvPr/>
        </p:nvSpPr>
        <p:spPr>
          <a:xfrm>
            <a:off x="122238" y="382588"/>
            <a:ext cx="650875" cy="336550"/>
          </a:xfrm>
          <a:prstGeom prst="rect">
            <a:avLst/>
          </a:prstGeom>
          <a:noFill/>
          <a:ln w="9525">
            <a:noFill/>
          </a:ln>
        </p:spPr>
        <p:txBody>
          <a:bodyPr>
            <a:spAutoFit/>
          </a:bodyPr>
          <a:lstStyle/>
          <a:p>
            <a:pPr algn="ctr"/>
            <a:r>
              <a:rPr lang="zh-CN" altLang="zh-CN" sz="1600" dirty="0">
                <a:solidFill>
                  <a:schemeClr val="bg1"/>
                </a:solidFill>
                <a:latin typeface="Arial Unicode MS" panose="020B0604020202020204" charset="-122"/>
                <a:ea typeface="Arial Unicode MS" panose="020B0604020202020204" charset="-122"/>
                <a:sym typeface="Arial Unicode MS" panose="020B0604020202020204" charset="-122"/>
              </a:rPr>
              <a:t> </a:t>
            </a:r>
          </a:p>
        </p:txBody>
      </p:sp>
      <p:sp>
        <p:nvSpPr>
          <p:cNvPr id="2057" name="文本框 99"/>
          <p:cNvSpPr/>
          <p:nvPr/>
        </p:nvSpPr>
        <p:spPr>
          <a:xfrm>
            <a:off x="0" y="154832"/>
            <a:ext cx="6405880" cy="521970"/>
          </a:xfrm>
          <a:prstGeom prst="rect">
            <a:avLst/>
          </a:prstGeom>
          <a:noFill/>
          <a:ln w="9525">
            <a:noFill/>
          </a:ln>
        </p:spPr>
        <p:txBody>
          <a:bodyPr wrap="none">
            <a:spAutoFit/>
          </a:bodyPr>
          <a:lstStyle/>
          <a:p>
            <a:r>
              <a:rPr lang="zh-CN" altLang="en-US" sz="2800" b="1" dirty="0">
                <a:solidFill>
                  <a:schemeClr val="bg1"/>
                </a:solidFill>
                <a:latin typeface="Times New Roman" panose="02020603050405020304" pitchFamily="18" charset="0"/>
                <a:ea typeface="Microsoft YaHei UI" panose="020B0503020204020204" pitchFamily="34" charset="-122"/>
                <a:cs typeface="Times New Roman" panose="02020603050405020304" pitchFamily="18" charset="0"/>
                <a:sym typeface="Arial Unicode MS" panose="020B0604020202020204" charset="-122"/>
              </a:rPr>
              <a:t>主题：物种起源  方法：不完全归纳推理</a:t>
            </a:r>
          </a:p>
        </p:txBody>
      </p:sp>
      <p:pic>
        <p:nvPicPr>
          <p:cNvPr id="1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15603" y="-1"/>
            <a:ext cx="2454159" cy="765175"/>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nvSpPr>
        <p:spPr>
          <a:xfrm>
            <a:off x="1029970" y="2871629"/>
            <a:ext cx="10515600" cy="1325563"/>
          </a:xfrm>
          <a:prstGeom prst="rect">
            <a:avLst/>
          </a:prstGeom>
        </p:spPr>
        <p:txBody>
          <a:bodyPr vert="horz" lIns="91440" tIns="45720" rIns="91440" bIns="45720" rtlCol="0" anchor="ctr">
            <a:normAutofit/>
            <a:scene3d>
              <a:camera prst="orthographicFront"/>
              <a:lightRig rig="threePt" dir="t"/>
            </a:scene3d>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800" dirty="0">
                <a:ln w="6600">
                  <a:solidFill>
                    <a:schemeClr val="accent2"/>
                  </a:solidFill>
                  <a:prstDash val="solid"/>
                </a:ln>
                <a:solidFill>
                  <a:srgbClr val="FF0000"/>
                </a:solidFill>
                <a:effectLst>
                  <a:outerShdw dist="38100" dir="2700000" algn="tl" rotWithShape="0">
                    <a:schemeClr val="accent2"/>
                  </a:outerShdw>
                </a:effectLst>
                <a:latin typeface="+mj-ea"/>
              </a:rPr>
              <a:t>你了解到人类的起源有几种说法呢？</a:t>
            </a: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矩形 6"/>
          <p:cNvSpPr/>
          <p:nvPr/>
        </p:nvSpPr>
        <p:spPr>
          <a:xfrm>
            <a:off x="0" y="0"/>
            <a:ext cx="12198350" cy="765175"/>
          </a:xfrm>
          <a:prstGeom prst="rect">
            <a:avLst/>
          </a:prstGeom>
          <a:solidFill>
            <a:srgbClr val="5C3F41"/>
          </a:solidFill>
          <a:ln w="25400">
            <a:noFill/>
          </a:ln>
        </p:spPr>
        <p:txBody>
          <a:bodyPr anchor="ctr"/>
          <a:lstStyle/>
          <a:p>
            <a:pPr algn="ctr"/>
            <a:endParaRPr lang="zh-CN" altLang="zh-CN" dirty="0">
              <a:solidFill>
                <a:srgbClr val="FFFFFF"/>
              </a:solidFill>
              <a:latin typeface="宋体" panose="02010600030101010101" pitchFamily="2" charset="-122"/>
              <a:sym typeface="宋体" panose="02010600030101010101" pitchFamily="2" charset="-122"/>
            </a:endParaRPr>
          </a:p>
        </p:txBody>
      </p:sp>
      <p:sp>
        <p:nvSpPr>
          <p:cNvPr id="2053" name="矩形 1"/>
          <p:cNvSpPr/>
          <p:nvPr/>
        </p:nvSpPr>
        <p:spPr>
          <a:xfrm>
            <a:off x="0" y="765175"/>
            <a:ext cx="12198350" cy="71438"/>
          </a:xfrm>
          <a:prstGeom prst="rect">
            <a:avLst/>
          </a:prstGeom>
          <a:solidFill>
            <a:srgbClr val="FF9500"/>
          </a:solidFill>
          <a:ln w="25400">
            <a:noFill/>
          </a:ln>
        </p:spPr>
        <p:txBody>
          <a:bodyPr anchor="ctr"/>
          <a:lstStyle/>
          <a:p>
            <a:pPr algn="ctr"/>
            <a:endParaRPr lang="zh-CN" altLang="zh-CN" dirty="0">
              <a:solidFill>
                <a:srgbClr val="FFFFFF"/>
              </a:solidFill>
              <a:latin typeface="宋体" panose="02010600030101010101" pitchFamily="2" charset="-122"/>
              <a:sym typeface="宋体" panose="02010600030101010101" pitchFamily="2" charset="-122"/>
            </a:endParaRPr>
          </a:p>
        </p:txBody>
      </p:sp>
      <p:sp>
        <p:nvSpPr>
          <p:cNvPr id="2054" name="TextBox 15"/>
          <p:cNvSpPr/>
          <p:nvPr/>
        </p:nvSpPr>
        <p:spPr>
          <a:xfrm>
            <a:off x="122238" y="382588"/>
            <a:ext cx="650875" cy="336550"/>
          </a:xfrm>
          <a:prstGeom prst="rect">
            <a:avLst/>
          </a:prstGeom>
          <a:noFill/>
          <a:ln w="9525">
            <a:noFill/>
          </a:ln>
        </p:spPr>
        <p:txBody>
          <a:bodyPr>
            <a:spAutoFit/>
          </a:bodyPr>
          <a:lstStyle/>
          <a:p>
            <a:pPr algn="ctr"/>
            <a:r>
              <a:rPr lang="zh-CN" altLang="zh-CN" sz="1600" dirty="0">
                <a:solidFill>
                  <a:schemeClr val="bg1"/>
                </a:solidFill>
                <a:latin typeface="Arial Unicode MS" panose="020B0604020202020204" charset="-122"/>
                <a:ea typeface="Arial Unicode MS" panose="020B0604020202020204" charset="-122"/>
                <a:sym typeface="Arial Unicode MS" panose="020B0604020202020204" charset="-122"/>
              </a:rPr>
              <a:t> </a:t>
            </a:r>
          </a:p>
        </p:txBody>
      </p:sp>
      <p:sp>
        <p:nvSpPr>
          <p:cNvPr id="2057" name="文本框 99"/>
          <p:cNvSpPr/>
          <p:nvPr/>
        </p:nvSpPr>
        <p:spPr>
          <a:xfrm>
            <a:off x="0" y="154832"/>
            <a:ext cx="6405880" cy="521970"/>
          </a:xfrm>
          <a:prstGeom prst="rect">
            <a:avLst/>
          </a:prstGeom>
          <a:noFill/>
          <a:ln w="9525">
            <a:noFill/>
          </a:ln>
        </p:spPr>
        <p:txBody>
          <a:bodyPr wrap="none">
            <a:spAutoFit/>
          </a:bodyPr>
          <a:lstStyle/>
          <a:p>
            <a:r>
              <a:rPr lang="zh-CN" altLang="en-US" sz="2800" b="1" dirty="0">
                <a:solidFill>
                  <a:schemeClr val="bg1"/>
                </a:solidFill>
                <a:latin typeface="Times New Roman" panose="02020603050405020304" pitchFamily="18" charset="0"/>
                <a:ea typeface="Microsoft YaHei UI" panose="020B0503020204020204" pitchFamily="34" charset="-122"/>
                <a:cs typeface="Times New Roman" panose="02020603050405020304" pitchFamily="18" charset="0"/>
                <a:sym typeface="Arial Unicode MS" panose="020B0604020202020204" charset="-122"/>
              </a:rPr>
              <a:t>主题：物种起源  方法：不完全归纳推理</a:t>
            </a:r>
          </a:p>
        </p:txBody>
      </p:sp>
      <p:pic>
        <p:nvPicPr>
          <p:cNvPr id="1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15603" y="-1"/>
            <a:ext cx="2454159" cy="765175"/>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nvSpPr>
        <p:spPr>
          <a:xfrm>
            <a:off x="773430" y="104854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solidFill>
                  <a:schemeClr val="tx1"/>
                </a:solidFill>
              </a:rPr>
              <a:t>宗教的“神造论”</a:t>
            </a:r>
          </a:p>
        </p:txBody>
      </p:sp>
      <p:sp>
        <p:nvSpPr>
          <p:cNvPr id="6" name="文本框 5"/>
          <p:cNvSpPr txBox="1"/>
          <p:nvPr/>
        </p:nvSpPr>
        <p:spPr>
          <a:xfrm>
            <a:off x="5305425" y="1640205"/>
            <a:ext cx="6764020" cy="461581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auto">
              <a:lnSpc>
                <a:spcPct val="150000"/>
              </a:lnSpc>
            </a:pPr>
            <a:r>
              <a:rPr lang="zh-CN" altLang="en-US" sz="2800" dirty="0">
                <a:latin typeface="+mn-ea"/>
                <a:cs typeface="+mn-ea"/>
              </a:rPr>
              <a:t>圣经传说</a:t>
            </a:r>
            <a:endParaRPr lang="en-US" altLang="zh-CN" sz="2800" dirty="0">
              <a:latin typeface="+mn-ea"/>
              <a:cs typeface="+mn-ea"/>
            </a:endParaRPr>
          </a:p>
          <a:p>
            <a:pPr fontAlgn="auto">
              <a:lnSpc>
                <a:spcPct val="150000"/>
              </a:lnSpc>
            </a:pPr>
            <a:r>
              <a:rPr lang="en-US" altLang="zh-CN" sz="2800" dirty="0">
                <a:latin typeface="+mn-ea"/>
                <a:cs typeface="+mn-ea"/>
              </a:rPr>
              <a:t>       </a:t>
            </a:r>
            <a:r>
              <a:rPr lang="zh-CN" altLang="en-US" sz="2800" dirty="0">
                <a:latin typeface="+mn-ea"/>
                <a:cs typeface="+mn-ea"/>
              </a:rPr>
              <a:t>根据</a:t>
            </a:r>
            <a:r>
              <a:rPr lang="en-US" altLang="zh-CN" sz="2800" dirty="0">
                <a:latin typeface="+mn-ea"/>
                <a:cs typeface="+mn-ea"/>
              </a:rPr>
              <a:t>《</a:t>
            </a:r>
            <a:r>
              <a:rPr lang="zh-CN" altLang="en-US" sz="2800" dirty="0">
                <a:latin typeface="+mn-ea"/>
                <a:cs typeface="+mn-ea"/>
              </a:rPr>
              <a:t>圣经创世纪</a:t>
            </a:r>
            <a:r>
              <a:rPr lang="en-US" altLang="zh-CN" sz="2800" dirty="0">
                <a:latin typeface="+mn-ea"/>
                <a:cs typeface="+mn-ea"/>
              </a:rPr>
              <a:t>》</a:t>
            </a:r>
            <a:r>
              <a:rPr lang="zh-CN" altLang="en-US" sz="2800" dirty="0">
                <a:latin typeface="+mn-ea"/>
                <a:cs typeface="+mn-ea"/>
              </a:rPr>
              <a:t>的说法，人是由上帝依照自己的形体，创造出来的</a:t>
            </a:r>
            <a:r>
              <a:rPr lang="en-US" altLang="zh-CN" sz="2800" dirty="0">
                <a:latin typeface="+mn-ea"/>
                <a:cs typeface="+mn-ea"/>
              </a:rPr>
              <a:t>——</a:t>
            </a:r>
            <a:r>
              <a:rPr lang="zh-CN" altLang="en-US" sz="2800" dirty="0">
                <a:latin typeface="+mn-ea"/>
                <a:cs typeface="+mn-ea"/>
              </a:rPr>
              <a:t>即亚当和夏娃。这对赤裸的男女，生活在人类始祖的乐园</a:t>
            </a:r>
            <a:r>
              <a:rPr lang="en-US" altLang="zh-CN" sz="2800" dirty="0">
                <a:latin typeface="+mn-ea"/>
                <a:cs typeface="+mn-ea"/>
              </a:rPr>
              <a:t>——</a:t>
            </a:r>
            <a:r>
              <a:rPr lang="zh-CN" altLang="en-US" sz="2800" dirty="0">
                <a:latin typeface="+mn-ea"/>
                <a:cs typeface="+mn-ea"/>
              </a:rPr>
              <a:t>伊甸园里，因为受不住诱惑，偷吃了禁果，触犯了上帝的禁令而被逐出园，从而繁衍了人类。</a:t>
            </a:r>
          </a:p>
        </p:txBody>
      </p:sp>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2280" y="2703195"/>
            <a:ext cx="4514215" cy="3152775"/>
          </a:xfrm>
          <a:prstGeom prst="rect">
            <a:avLst/>
          </a:prstGeom>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矩形 6"/>
          <p:cNvSpPr/>
          <p:nvPr/>
        </p:nvSpPr>
        <p:spPr>
          <a:xfrm>
            <a:off x="0" y="0"/>
            <a:ext cx="12198350" cy="765175"/>
          </a:xfrm>
          <a:prstGeom prst="rect">
            <a:avLst/>
          </a:prstGeom>
          <a:solidFill>
            <a:srgbClr val="5C3F41"/>
          </a:solidFill>
          <a:ln w="25400">
            <a:noFill/>
          </a:ln>
        </p:spPr>
        <p:txBody>
          <a:bodyPr anchor="ctr"/>
          <a:lstStyle/>
          <a:p>
            <a:pPr algn="ctr"/>
            <a:endParaRPr lang="zh-CN" altLang="zh-CN" dirty="0">
              <a:solidFill>
                <a:srgbClr val="FFFFFF"/>
              </a:solidFill>
              <a:latin typeface="宋体" panose="02010600030101010101" pitchFamily="2" charset="-122"/>
              <a:sym typeface="宋体" panose="02010600030101010101" pitchFamily="2" charset="-122"/>
            </a:endParaRPr>
          </a:p>
        </p:txBody>
      </p:sp>
      <p:sp>
        <p:nvSpPr>
          <p:cNvPr id="2053" name="矩形 1"/>
          <p:cNvSpPr/>
          <p:nvPr/>
        </p:nvSpPr>
        <p:spPr>
          <a:xfrm>
            <a:off x="0" y="765175"/>
            <a:ext cx="12198350" cy="71438"/>
          </a:xfrm>
          <a:prstGeom prst="rect">
            <a:avLst/>
          </a:prstGeom>
          <a:solidFill>
            <a:srgbClr val="FF9500"/>
          </a:solidFill>
          <a:ln w="25400">
            <a:noFill/>
          </a:ln>
        </p:spPr>
        <p:txBody>
          <a:bodyPr anchor="ctr"/>
          <a:lstStyle/>
          <a:p>
            <a:pPr algn="ctr"/>
            <a:endParaRPr lang="zh-CN" altLang="zh-CN" dirty="0">
              <a:solidFill>
                <a:srgbClr val="FFFFFF"/>
              </a:solidFill>
              <a:latin typeface="宋体" panose="02010600030101010101" pitchFamily="2" charset="-122"/>
              <a:sym typeface="宋体" panose="02010600030101010101" pitchFamily="2" charset="-122"/>
            </a:endParaRPr>
          </a:p>
        </p:txBody>
      </p:sp>
      <p:sp>
        <p:nvSpPr>
          <p:cNvPr id="2054" name="TextBox 15"/>
          <p:cNvSpPr/>
          <p:nvPr/>
        </p:nvSpPr>
        <p:spPr>
          <a:xfrm>
            <a:off x="122238" y="382588"/>
            <a:ext cx="650875" cy="336550"/>
          </a:xfrm>
          <a:prstGeom prst="rect">
            <a:avLst/>
          </a:prstGeom>
          <a:noFill/>
          <a:ln w="9525">
            <a:noFill/>
          </a:ln>
        </p:spPr>
        <p:txBody>
          <a:bodyPr>
            <a:spAutoFit/>
          </a:bodyPr>
          <a:lstStyle/>
          <a:p>
            <a:pPr algn="ctr"/>
            <a:r>
              <a:rPr lang="zh-CN" altLang="zh-CN" sz="1600" dirty="0">
                <a:solidFill>
                  <a:schemeClr val="bg1"/>
                </a:solidFill>
                <a:latin typeface="Arial Unicode MS" panose="020B0604020202020204" charset="-122"/>
                <a:ea typeface="Arial Unicode MS" panose="020B0604020202020204" charset="-122"/>
                <a:sym typeface="Arial Unicode MS" panose="020B0604020202020204" charset="-122"/>
              </a:rPr>
              <a:t> </a:t>
            </a:r>
          </a:p>
        </p:txBody>
      </p:sp>
      <p:sp>
        <p:nvSpPr>
          <p:cNvPr id="2057" name="文本框 99"/>
          <p:cNvSpPr/>
          <p:nvPr/>
        </p:nvSpPr>
        <p:spPr>
          <a:xfrm>
            <a:off x="0" y="154832"/>
            <a:ext cx="6405880" cy="521970"/>
          </a:xfrm>
          <a:prstGeom prst="rect">
            <a:avLst/>
          </a:prstGeom>
          <a:noFill/>
          <a:ln w="9525">
            <a:noFill/>
          </a:ln>
        </p:spPr>
        <p:txBody>
          <a:bodyPr wrap="none">
            <a:spAutoFit/>
          </a:bodyPr>
          <a:lstStyle/>
          <a:p>
            <a:r>
              <a:rPr lang="zh-CN" altLang="en-US" sz="2800" b="1" dirty="0">
                <a:solidFill>
                  <a:schemeClr val="bg1"/>
                </a:solidFill>
                <a:latin typeface="Times New Roman" panose="02020603050405020304" pitchFamily="18" charset="0"/>
                <a:ea typeface="Microsoft YaHei UI" panose="020B0503020204020204" pitchFamily="34" charset="-122"/>
                <a:cs typeface="Times New Roman" panose="02020603050405020304" pitchFamily="18" charset="0"/>
                <a:sym typeface="Arial Unicode MS" panose="020B0604020202020204" charset="-122"/>
              </a:rPr>
              <a:t>主题：物种起源  方法：不完全归纳推理</a:t>
            </a:r>
          </a:p>
        </p:txBody>
      </p:sp>
      <p:pic>
        <p:nvPicPr>
          <p:cNvPr id="1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15603" y="-1"/>
            <a:ext cx="2454159" cy="765175"/>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nvSpPr>
        <p:spPr>
          <a:xfrm>
            <a:off x="457200" y="117046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林奈的“物种不变论”</a:t>
            </a:r>
          </a:p>
        </p:txBody>
      </p:sp>
      <p:sp>
        <p:nvSpPr>
          <p:cNvPr id="4" name="文本框 3"/>
          <p:cNvSpPr txBox="1"/>
          <p:nvPr/>
        </p:nvSpPr>
        <p:spPr>
          <a:xfrm>
            <a:off x="2195830" y="3135630"/>
            <a:ext cx="7806690" cy="267652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50000"/>
              </a:lnSpc>
            </a:pPr>
            <a:r>
              <a:rPr lang="en-US" altLang="zh-CN" sz="2800" dirty="0"/>
              <a:t>     </a:t>
            </a:r>
            <a:r>
              <a:rPr lang="en-US" altLang="zh-CN" sz="2800" dirty="0">
                <a:latin typeface="微软雅黑" panose="020B0503020204020204" charset="-122"/>
                <a:ea typeface="微软雅黑" panose="020B0503020204020204" charset="-122"/>
                <a:cs typeface="微软雅黑" panose="020B0503020204020204" charset="-122"/>
              </a:rPr>
              <a:t>  </a:t>
            </a:r>
            <a:r>
              <a:rPr lang="zh-CN" altLang="en-US" sz="2800" dirty="0">
                <a:latin typeface="微软雅黑" panose="020B0503020204020204" charset="-122"/>
                <a:ea typeface="微软雅黑" panose="020B0503020204020204" charset="-122"/>
                <a:cs typeface="微软雅黑" panose="020B0503020204020204" charset="-122"/>
              </a:rPr>
              <a:t>物种不变论认为生物界的所有物种一经造成，就不再发生任何变化，即使有变化，也只能在该物种的范围内发生变化，是绝对不可能形成新的物种的。</a:t>
            </a: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矩形 6"/>
          <p:cNvSpPr/>
          <p:nvPr/>
        </p:nvSpPr>
        <p:spPr>
          <a:xfrm>
            <a:off x="0" y="0"/>
            <a:ext cx="12198350" cy="765175"/>
          </a:xfrm>
          <a:prstGeom prst="rect">
            <a:avLst/>
          </a:prstGeom>
          <a:solidFill>
            <a:srgbClr val="5C3F41"/>
          </a:solidFill>
          <a:ln w="25400">
            <a:noFill/>
          </a:ln>
        </p:spPr>
        <p:txBody>
          <a:bodyPr anchor="ctr"/>
          <a:lstStyle/>
          <a:p>
            <a:pPr algn="ctr"/>
            <a:endParaRPr lang="zh-CN" altLang="zh-CN" dirty="0">
              <a:solidFill>
                <a:srgbClr val="FFFFFF"/>
              </a:solidFill>
              <a:latin typeface="宋体" panose="02010600030101010101" pitchFamily="2" charset="-122"/>
              <a:sym typeface="宋体" panose="02010600030101010101" pitchFamily="2" charset="-122"/>
            </a:endParaRPr>
          </a:p>
        </p:txBody>
      </p:sp>
      <p:sp>
        <p:nvSpPr>
          <p:cNvPr id="2053" name="矩形 1"/>
          <p:cNvSpPr/>
          <p:nvPr/>
        </p:nvSpPr>
        <p:spPr>
          <a:xfrm>
            <a:off x="0" y="765175"/>
            <a:ext cx="12198350" cy="71438"/>
          </a:xfrm>
          <a:prstGeom prst="rect">
            <a:avLst/>
          </a:prstGeom>
          <a:solidFill>
            <a:srgbClr val="FF9500"/>
          </a:solidFill>
          <a:ln w="25400">
            <a:noFill/>
          </a:ln>
        </p:spPr>
        <p:txBody>
          <a:bodyPr anchor="ctr"/>
          <a:lstStyle/>
          <a:p>
            <a:pPr algn="ctr"/>
            <a:endParaRPr lang="zh-CN" altLang="zh-CN" dirty="0">
              <a:solidFill>
                <a:srgbClr val="FFFFFF"/>
              </a:solidFill>
              <a:latin typeface="宋体" panose="02010600030101010101" pitchFamily="2" charset="-122"/>
              <a:sym typeface="宋体" panose="02010600030101010101" pitchFamily="2" charset="-122"/>
            </a:endParaRPr>
          </a:p>
        </p:txBody>
      </p:sp>
      <p:sp>
        <p:nvSpPr>
          <p:cNvPr id="2054" name="TextBox 15"/>
          <p:cNvSpPr/>
          <p:nvPr/>
        </p:nvSpPr>
        <p:spPr>
          <a:xfrm>
            <a:off x="122238" y="382588"/>
            <a:ext cx="650875" cy="336550"/>
          </a:xfrm>
          <a:prstGeom prst="rect">
            <a:avLst/>
          </a:prstGeom>
          <a:noFill/>
          <a:ln w="9525">
            <a:noFill/>
          </a:ln>
        </p:spPr>
        <p:txBody>
          <a:bodyPr>
            <a:spAutoFit/>
          </a:bodyPr>
          <a:lstStyle/>
          <a:p>
            <a:pPr algn="ctr"/>
            <a:r>
              <a:rPr lang="zh-CN" altLang="zh-CN" sz="1600" dirty="0">
                <a:solidFill>
                  <a:schemeClr val="bg1"/>
                </a:solidFill>
                <a:latin typeface="Arial Unicode MS" panose="020B0604020202020204" charset="-122"/>
                <a:ea typeface="Arial Unicode MS" panose="020B0604020202020204" charset="-122"/>
                <a:sym typeface="Arial Unicode MS" panose="020B0604020202020204" charset="-122"/>
              </a:rPr>
              <a:t> </a:t>
            </a:r>
          </a:p>
        </p:txBody>
      </p:sp>
      <p:sp>
        <p:nvSpPr>
          <p:cNvPr id="2057" name="文本框 99"/>
          <p:cNvSpPr/>
          <p:nvPr/>
        </p:nvSpPr>
        <p:spPr>
          <a:xfrm>
            <a:off x="0" y="154832"/>
            <a:ext cx="6405880" cy="521970"/>
          </a:xfrm>
          <a:prstGeom prst="rect">
            <a:avLst/>
          </a:prstGeom>
          <a:noFill/>
          <a:ln w="9525">
            <a:noFill/>
          </a:ln>
        </p:spPr>
        <p:txBody>
          <a:bodyPr wrap="none">
            <a:spAutoFit/>
          </a:bodyPr>
          <a:lstStyle/>
          <a:p>
            <a:r>
              <a:rPr lang="zh-CN" altLang="en-US" sz="2800" b="1" dirty="0">
                <a:solidFill>
                  <a:schemeClr val="bg1"/>
                </a:solidFill>
                <a:latin typeface="Times New Roman" panose="02020603050405020304" pitchFamily="18" charset="0"/>
                <a:ea typeface="Microsoft YaHei UI" panose="020B0503020204020204" pitchFamily="34" charset="-122"/>
                <a:cs typeface="Times New Roman" panose="02020603050405020304" pitchFamily="18" charset="0"/>
                <a:sym typeface="Arial Unicode MS" panose="020B0604020202020204" charset="-122"/>
              </a:rPr>
              <a:t>主题：物种起源  方法：不完全归纳推理</a:t>
            </a:r>
          </a:p>
        </p:txBody>
      </p:sp>
      <p:pic>
        <p:nvPicPr>
          <p:cNvPr id="1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15603" y="-1"/>
            <a:ext cx="2454159" cy="765175"/>
          </a:xfrm>
          <a:prstGeom prst="rect">
            <a:avLst/>
          </a:prstGeom>
          <a:noFill/>
          <a:extLst>
            <a:ext uri="{909E8E84-426E-40DD-AFC4-6F175D3DCCD1}">
              <a14:hiddenFill xmlns:a14="http://schemas.microsoft.com/office/drawing/2010/main">
                <a:solidFill>
                  <a:srgbClr val="FFFFFF"/>
                </a:solidFill>
              </a14:hiddenFill>
            </a:ext>
          </a:extLst>
        </p:spPr>
      </p:pic>
      <p:sp>
        <p:nvSpPr>
          <p:cNvPr id="7" name="椭圆 6"/>
          <p:cNvSpPr/>
          <p:nvPr/>
        </p:nvSpPr>
        <p:spPr>
          <a:xfrm>
            <a:off x="790575" y="1159510"/>
            <a:ext cx="2398395" cy="1609725"/>
          </a:xfrm>
          <a:prstGeom prst="ellipse">
            <a:avLst/>
          </a:prstGeom>
          <a:solidFill>
            <a:schemeClr val="accent1">
              <a:lumMod val="75000"/>
            </a:schemeClr>
          </a:solidFill>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3600" dirty="0">
                <a:latin typeface="微软雅黑" panose="020B0503020204020204" charset="-122"/>
                <a:ea typeface="微软雅黑" panose="020B0503020204020204" charset="-122"/>
                <a:cs typeface="微软雅黑" panose="020B0503020204020204" charset="-122"/>
              </a:rPr>
              <a:t>科学的观</a:t>
            </a:r>
            <a:r>
              <a:rPr lang="en-US" altLang="zh-CN" sz="3600" dirty="0">
                <a:latin typeface="微软雅黑" panose="020B0503020204020204" charset="-122"/>
                <a:ea typeface="微软雅黑" panose="020B0503020204020204" charset="-122"/>
                <a:cs typeface="微软雅黑" panose="020B0503020204020204" charset="-122"/>
              </a:rPr>
              <a:t> </a:t>
            </a:r>
            <a:r>
              <a:rPr lang="zh-CN" altLang="en-US" sz="3600" dirty="0">
                <a:latin typeface="微软雅黑" panose="020B0503020204020204" charset="-122"/>
                <a:ea typeface="微软雅黑" panose="020B0503020204020204" charset="-122"/>
                <a:cs typeface="微软雅黑" panose="020B0503020204020204" charset="-122"/>
              </a:rPr>
              <a:t>点</a:t>
            </a:r>
          </a:p>
        </p:txBody>
      </p:sp>
      <p:cxnSp>
        <p:nvCxnSpPr>
          <p:cNvPr id="8" name="直接连接符 7"/>
          <p:cNvCxnSpPr/>
          <p:nvPr/>
        </p:nvCxnSpPr>
        <p:spPr>
          <a:xfrm>
            <a:off x="3693539" y="1913890"/>
            <a:ext cx="1269242" cy="0"/>
          </a:xfrm>
          <a:prstGeom prst="line">
            <a:avLst/>
          </a:prstGeom>
          <a:ln w="57150"/>
        </p:spPr>
        <p:style>
          <a:lnRef idx="3">
            <a:schemeClr val="dk1"/>
          </a:lnRef>
          <a:fillRef idx="0">
            <a:schemeClr val="dk1"/>
          </a:fillRef>
          <a:effectRef idx="2">
            <a:schemeClr val="dk1"/>
          </a:effectRef>
          <a:fontRef idx="minor">
            <a:schemeClr val="tx1"/>
          </a:fontRef>
        </p:style>
      </p:cxnSp>
      <p:sp>
        <p:nvSpPr>
          <p:cNvPr id="9" name="标题 1"/>
          <p:cNvSpPr>
            <a:spLocks noGrp="1"/>
          </p:cNvSpPr>
          <p:nvPr/>
        </p:nvSpPr>
        <p:spPr>
          <a:xfrm>
            <a:off x="5559425" y="1250950"/>
            <a:ext cx="6156960" cy="13258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达尔文的生物进化论</a:t>
            </a:r>
          </a:p>
        </p:txBody>
      </p:sp>
      <p:sp>
        <p:nvSpPr>
          <p:cNvPr id="10" name="圆角矩形标注 9"/>
          <p:cNvSpPr/>
          <p:nvPr/>
        </p:nvSpPr>
        <p:spPr>
          <a:xfrm rot="10800000">
            <a:off x="2505710" y="3371850"/>
            <a:ext cx="7564755" cy="3067685"/>
          </a:xfrm>
          <a:prstGeom prst="wedgeRoundRectCallout">
            <a:avLst>
              <a:gd name="adj1" fmla="val -38340"/>
              <a:gd name="adj2" fmla="val 79020"/>
              <a:gd name="adj3" fmla="val 16667"/>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13" name="文本框 12"/>
          <p:cNvSpPr txBox="1"/>
          <p:nvPr/>
        </p:nvSpPr>
        <p:spPr>
          <a:xfrm>
            <a:off x="2727325" y="3785235"/>
            <a:ext cx="7121525" cy="203009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50000"/>
              </a:lnSpc>
            </a:pPr>
            <a:r>
              <a:rPr lang="zh-CN" altLang="en-US" sz="2800" dirty="0">
                <a:latin typeface="微软雅黑" panose="020B0503020204020204" charset="-122"/>
                <a:ea typeface="微软雅黑" panose="020B0503020204020204" charset="-122"/>
              </a:rPr>
              <a:t>人类不是</a:t>
            </a:r>
            <a:r>
              <a:rPr lang="zh-CN" altLang="en-US" sz="2800" dirty="0">
                <a:solidFill>
                  <a:srgbClr val="7030A0"/>
                </a:solidFill>
                <a:latin typeface="微软雅黑" panose="020B0503020204020204" charset="-122"/>
                <a:ea typeface="微软雅黑" panose="020B0503020204020204" charset="-122"/>
              </a:rPr>
              <a:t>神</a:t>
            </a:r>
            <a:r>
              <a:rPr lang="zh-CN" altLang="en-US" sz="2800" dirty="0">
                <a:latin typeface="微软雅黑" panose="020B0503020204020204" charset="-122"/>
                <a:ea typeface="微软雅黑" panose="020B0503020204020204" charset="-122"/>
              </a:rPr>
              <a:t>创造的，</a:t>
            </a:r>
            <a:endParaRPr lang="en-US" altLang="zh-CN" sz="2800" dirty="0">
              <a:latin typeface="微软雅黑" panose="020B0503020204020204" charset="-122"/>
              <a:ea typeface="微软雅黑" panose="020B0503020204020204" charset="-122"/>
            </a:endParaRPr>
          </a:p>
          <a:p>
            <a:pPr fontAlgn="auto">
              <a:lnSpc>
                <a:spcPct val="150000"/>
              </a:lnSpc>
            </a:pPr>
            <a:r>
              <a:rPr lang="zh-CN" altLang="en-US" sz="2800" dirty="0">
                <a:latin typeface="微软雅黑" panose="020B0503020204020204" charset="-122"/>
                <a:ea typeface="微软雅黑" panose="020B0503020204020204" charset="-122"/>
              </a:rPr>
              <a:t>人类</a:t>
            </a:r>
            <a:r>
              <a:rPr lang="zh-CN" altLang="en-US" sz="2800" dirty="0">
                <a:solidFill>
                  <a:srgbClr val="7030A0"/>
                </a:solidFill>
                <a:latin typeface="微软雅黑" panose="020B0503020204020204" charset="-122"/>
                <a:ea typeface="微软雅黑" panose="020B0503020204020204" charset="-122"/>
              </a:rPr>
              <a:t>起源于</a:t>
            </a:r>
            <a:r>
              <a:rPr lang="zh-CN" altLang="en-US" sz="2800" dirty="0">
                <a:latin typeface="微软雅黑" panose="020B0503020204020204" charset="-122"/>
                <a:ea typeface="微软雅黑" panose="020B0503020204020204" charset="-122"/>
              </a:rPr>
              <a:t>森林古猿，</a:t>
            </a:r>
            <a:endParaRPr lang="en-US" altLang="zh-CN" sz="2800" dirty="0">
              <a:latin typeface="微软雅黑" panose="020B0503020204020204" charset="-122"/>
              <a:ea typeface="微软雅黑" panose="020B0503020204020204" charset="-122"/>
            </a:endParaRPr>
          </a:p>
          <a:p>
            <a:pPr fontAlgn="auto">
              <a:lnSpc>
                <a:spcPct val="150000"/>
              </a:lnSpc>
            </a:pPr>
            <a:r>
              <a:rPr lang="zh-CN" altLang="en-US" sz="2800" dirty="0">
                <a:solidFill>
                  <a:srgbClr val="7030A0"/>
                </a:solidFill>
                <a:latin typeface="微软雅黑" panose="020B0503020204020204" charset="-122"/>
                <a:ea typeface="微软雅黑" panose="020B0503020204020204" charset="-122"/>
              </a:rPr>
              <a:t>人类是在与自然环境的斗争中逐渐进化来的。</a:t>
            </a: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矩形 6"/>
          <p:cNvSpPr/>
          <p:nvPr/>
        </p:nvSpPr>
        <p:spPr>
          <a:xfrm>
            <a:off x="0" y="0"/>
            <a:ext cx="12198350" cy="765175"/>
          </a:xfrm>
          <a:prstGeom prst="rect">
            <a:avLst/>
          </a:prstGeom>
          <a:solidFill>
            <a:srgbClr val="5C3F41"/>
          </a:solidFill>
          <a:ln w="25400">
            <a:noFill/>
          </a:ln>
        </p:spPr>
        <p:txBody>
          <a:bodyPr anchor="ctr"/>
          <a:lstStyle/>
          <a:p>
            <a:pPr algn="ctr"/>
            <a:endParaRPr lang="zh-CN" altLang="zh-CN" dirty="0">
              <a:solidFill>
                <a:srgbClr val="FFFFFF"/>
              </a:solidFill>
              <a:latin typeface="宋体" panose="02010600030101010101" pitchFamily="2" charset="-122"/>
              <a:sym typeface="宋体" panose="02010600030101010101" pitchFamily="2" charset="-122"/>
            </a:endParaRPr>
          </a:p>
        </p:txBody>
      </p:sp>
      <p:sp>
        <p:nvSpPr>
          <p:cNvPr id="2053" name="矩形 1"/>
          <p:cNvSpPr/>
          <p:nvPr/>
        </p:nvSpPr>
        <p:spPr>
          <a:xfrm>
            <a:off x="0" y="765175"/>
            <a:ext cx="12198350" cy="71438"/>
          </a:xfrm>
          <a:prstGeom prst="rect">
            <a:avLst/>
          </a:prstGeom>
          <a:solidFill>
            <a:srgbClr val="FF9500"/>
          </a:solidFill>
          <a:ln w="25400">
            <a:noFill/>
          </a:ln>
        </p:spPr>
        <p:txBody>
          <a:bodyPr anchor="ctr"/>
          <a:lstStyle/>
          <a:p>
            <a:pPr algn="ctr"/>
            <a:endParaRPr lang="zh-CN" altLang="zh-CN" dirty="0">
              <a:solidFill>
                <a:srgbClr val="FFFFFF"/>
              </a:solidFill>
              <a:latin typeface="宋体" panose="02010600030101010101" pitchFamily="2" charset="-122"/>
              <a:sym typeface="宋体" panose="02010600030101010101" pitchFamily="2" charset="-122"/>
            </a:endParaRPr>
          </a:p>
        </p:txBody>
      </p:sp>
      <p:sp>
        <p:nvSpPr>
          <p:cNvPr id="2054" name="TextBox 15"/>
          <p:cNvSpPr/>
          <p:nvPr/>
        </p:nvSpPr>
        <p:spPr>
          <a:xfrm>
            <a:off x="122238" y="382588"/>
            <a:ext cx="650875" cy="336550"/>
          </a:xfrm>
          <a:prstGeom prst="rect">
            <a:avLst/>
          </a:prstGeom>
          <a:noFill/>
          <a:ln w="9525">
            <a:noFill/>
          </a:ln>
        </p:spPr>
        <p:txBody>
          <a:bodyPr>
            <a:spAutoFit/>
          </a:bodyPr>
          <a:lstStyle/>
          <a:p>
            <a:pPr algn="ctr"/>
            <a:r>
              <a:rPr lang="zh-CN" altLang="zh-CN" sz="1600" dirty="0">
                <a:solidFill>
                  <a:schemeClr val="bg1"/>
                </a:solidFill>
                <a:latin typeface="Arial Unicode MS" panose="020B0604020202020204" charset="-122"/>
                <a:ea typeface="Arial Unicode MS" panose="020B0604020202020204" charset="-122"/>
                <a:sym typeface="Arial Unicode MS" panose="020B0604020202020204" charset="-122"/>
              </a:rPr>
              <a:t> </a:t>
            </a:r>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15603" y="-1"/>
            <a:ext cx="2454159" cy="765175"/>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764540" y="1254760"/>
            <a:ext cx="5414010" cy="4707890"/>
          </a:xfrm>
          <a:prstGeom prst="rect">
            <a:avLst/>
          </a:prstGeom>
        </p:spPr>
        <p:txBody>
          <a:bodyPr wrap="square">
            <a:spAutoFit/>
          </a:bodyPr>
          <a:lstStyle/>
          <a:p>
            <a:pPr algn="just">
              <a:lnSpc>
                <a:spcPct val="150000"/>
              </a:lnSpc>
            </a:pPr>
            <a:r>
              <a:rPr lang="en-US" sz="2000" dirty="0">
                <a:latin typeface="微软雅黑" panose="020B0503020204020204" charset="-122"/>
                <a:ea typeface="微软雅黑" panose="020B0503020204020204" charset="-122"/>
                <a:cs typeface="微软雅黑" panose="020B0503020204020204" charset="-122"/>
              </a:rPr>
              <a:t>      </a:t>
            </a:r>
            <a:r>
              <a:rPr sz="2000" dirty="0">
                <a:latin typeface="微软雅黑" panose="020B0503020204020204" charset="-122"/>
                <a:ea typeface="微软雅黑" panose="020B0503020204020204" charset="-122"/>
                <a:cs typeface="微软雅黑" panose="020B0503020204020204" charset="-122"/>
              </a:rPr>
              <a:t>达尔文</a:t>
            </a:r>
            <a:r>
              <a:rPr lang="zh-CN" sz="2000" dirty="0">
                <a:latin typeface="微软雅黑" panose="020B0503020204020204" charset="-122"/>
                <a:ea typeface="微软雅黑" panose="020B0503020204020204" charset="-122"/>
                <a:cs typeface="微软雅黑" panose="020B0503020204020204" charset="-122"/>
              </a:rPr>
              <a:t>，</a:t>
            </a:r>
            <a:r>
              <a:rPr sz="2000" dirty="0">
                <a:latin typeface="微软雅黑" panose="020B0503020204020204" charset="-122"/>
                <a:ea typeface="微软雅黑" panose="020B0503020204020204" charset="-122"/>
                <a:cs typeface="微软雅黑" panose="020B0503020204020204" charset="-122"/>
              </a:rPr>
              <a:t>英国博物学家</a:t>
            </a:r>
            <a:r>
              <a:rPr lang="zh-CN" sz="2000" dirty="0">
                <a:latin typeface="微软雅黑" panose="020B0503020204020204" charset="-122"/>
                <a:ea typeface="微软雅黑" panose="020B0503020204020204" charset="-122"/>
                <a:cs typeface="微软雅黑" panose="020B0503020204020204" charset="-122"/>
              </a:rPr>
              <a:t>，</a:t>
            </a:r>
            <a:r>
              <a:rPr sz="2000" dirty="0">
                <a:latin typeface="微软雅黑" panose="020B0503020204020204" charset="-122"/>
                <a:ea typeface="微软雅黑" panose="020B0503020204020204" charset="-122"/>
                <a:cs typeface="微软雅黑" panose="020B0503020204020204" charset="-122"/>
              </a:rPr>
              <a:t>进化论的奠基人</a:t>
            </a:r>
            <a:r>
              <a:rPr lang="zh-CN" sz="2000" dirty="0">
                <a:latin typeface="微软雅黑" panose="020B0503020204020204" charset="-122"/>
                <a:ea typeface="微软雅黑" panose="020B0503020204020204" charset="-122"/>
                <a:cs typeface="微软雅黑" panose="020B0503020204020204" charset="-122"/>
              </a:rPr>
              <a:t>。</a:t>
            </a:r>
            <a:r>
              <a:rPr sz="2000" dirty="0">
                <a:latin typeface="微软雅黑" panose="020B0503020204020204" charset="-122"/>
                <a:ea typeface="微软雅黑" panose="020B0503020204020204" charset="-122"/>
                <a:cs typeface="微软雅黑" panose="020B0503020204020204" charset="-122"/>
              </a:rPr>
              <a:t>22岁从剑桥大学毕业后</a:t>
            </a:r>
            <a:r>
              <a:rPr lang="zh-CN" sz="2000" dirty="0">
                <a:latin typeface="微软雅黑" panose="020B0503020204020204" charset="-122"/>
                <a:ea typeface="微软雅黑" panose="020B0503020204020204" charset="-122"/>
                <a:cs typeface="微软雅黑" panose="020B0503020204020204" charset="-122"/>
              </a:rPr>
              <a:t>，</a:t>
            </a:r>
            <a:r>
              <a:rPr sz="2000" dirty="0">
                <a:latin typeface="微软雅黑" panose="020B0503020204020204" charset="-122"/>
                <a:ea typeface="微软雅黑" panose="020B0503020204020204" charset="-122"/>
                <a:cs typeface="微软雅黑" panose="020B0503020204020204" charset="-122"/>
              </a:rPr>
              <a:t>以博物学家的身份乘海军勘探船“贝格尔号”作历时五年的环球旅行</a:t>
            </a:r>
            <a:r>
              <a:rPr lang="zh-CN" sz="2000" dirty="0">
                <a:latin typeface="微软雅黑" panose="020B0503020204020204" charset="-122"/>
                <a:ea typeface="微软雅黑" panose="020B0503020204020204" charset="-122"/>
                <a:cs typeface="微软雅黑" panose="020B0503020204020204" charset="-122"/>
              </a:rPr>
              <a:t>，</a:t>
            </a:r>
            <a:r>
              <a:rPr sz="2000" dirty="0">
                <a:latin typeface="微软雅黑" panose="020B0503020204020204" charset="-122"/>
                <a:ea typeface="微软雅黑" panose="020B0503020204020204" charset="-122"/>
                <a:cs typeface="微软雅黑" panose="020B0503020204020204" charset="-122"/>
              </a:rPr>
              <a:t>观察并搜集了动植物和地质等方面的大量材料，经</a:t>
            </a:r>
            <a:r>
              <a:rPr sz="2000" dirty="0">
                <a:solidFill>
                  <a:srgbClr val="FF0000"/>
                </a:solidFill>
                <a:latin typeface="微软雅黑" panose="020B0503020204020204" charset="-122"/>
                <a:ea typeface="微软雅黑" panose="020B0503020204020204" charset="-122"/>
                <a:cs typeface="微软雅黑" panose="020B0503020204020204" charset="-122"/>
              </a:rPr>
              <a:t>归纳整理与综合分析</a:t>
            </a:r>
            <a:r>
              <a:rPr lang="zh-CN" sz="2000" dirty="0">
                <a:latin typeface="微软雅黑" panose="020B0503020204020204" charset="-122"/>
                <a:ea typeface="微软雅黑" panose="020B0503020204020204" charset="-122"/>
                <a:cs typeface="微软雅黑" panose="020B0503020204020204" charset="-122"/>
              </a:rPr>
              <a:t>，形成了</a:t>
            </a:r>
            <a:r>
              <a:rPr lang="zh-CN" sz="2000" b="1" dirty="0">
                <a:latin typeface="微软雅黑" panose="020B0503020204020204" charset="-122"/>
                <a:ea typeface="微软雅黑" panose="020B0503020204020204" charset="-122"/>
                <a:cs typeface="微软雅黑" panose="020B0503020204020204" charset="-122"/>
              </a:rPr>
              <a:t>生物进化</a:t>
            </a:r>
            <a:r>
              <a:rPr lang="zh-CN" sz="2000" dirty="0">
                <a:latin typeface="微软雅黑" panose="020B0503020204020204" charset="-122"/>
                <a:ea typeface="微软雅黑" panose="020B0503020204020204" charset="-122"/>
                <a:cs typeface="微软雅黑" panose="020B0503020204020204" charset="-122"/>
              </a:rPr>
              <a:t>的概念，于1859年出版了震动当时学术界的《物种起源》一书，成为生物学史上的一个转折点。随后骏马征服《动物和植物在家养下的变异》、《人类起源及性的选择》等书，进一步充实了进化学说的内容。</a:t>
            </a:r>
          </a:p>
        </p:txBody>
      </p:sp>
      <p:sp>
        <p:nvSpPr>
          <p:cNvPr id="13" name="文本框 99"/>
          <p:cNvSpPr/>
          <p:nvPr/>
        </p:nvSpPr>
        <p:spPr>
          <a:xfrm>
            <a:off x="0" y="154832"/>
            <a:ext cx="6405880" cy="521970"/>
          </a:xfrm>
          <a:prstGeom prst="rect">
            <a:avLst/>
          </a:prstGeom>
          <a:noFill/>
          <a:ln w="9525">
            <a:noFill/>
          </a:ln>
        </p:spPr>
        <p:txBody>
          <a:bodyPr wrap="none">
            <a:spAutoFit/>
          </a:bodyPr>
          <a:lstStyle/>
          <a:p>
            <a:r>
              <a:rPr lang="zh-CN" altLang="en-US" sz="2800" b="1" dirty="0">
                <a:solidFill>
                  <a:schemeClr val="bg1"/>
                </a:solidFill>
                <a:latin typeface="Times New Roman" panose="02020603050405020304" pitchFamily="18" charset="0"/>
                <a:ea typeface="Microsoft YaHei UI" panose="020B0503020204020204" pitchFamily="34" charset="-122"/>
                <a:cs typeface="Times New Roman" panose="02020603050405020304" pitchFamily="18" charset="0"/>
                <a:sym typeface="Arial Unicode MS" panose="020B0604020202020204" charset="-122"/>
              </a:rPr>
              <a:t>主题：物种起源  方法：不完全归纳推理</a:t>
            </a:r>
          </a:p>
        </p:txBody>
      </p:sp>
      <p:pic>
        <p:nvPicPr>
          <p:cNvPr id="100" name="图片 99"/>
          <p:cNvPicPr/>
          <p:nvPr/>
        </p:nvPicPr>
        <p:blipFill>
          <a:blip r:embed="rId5"/>
          <a:stretch>
            <a:fillRect/>
          </a:stretch>
        </p:blipFill>
        <p:spPr>
          <a:xfrm>
            <a:off x="7029450" y="1414145"/>
            <a:ext cx="3745865" cy="4029710"/>
          </a:xfrm>
          <a:prstGeom prst="rect">
            <a:avLst/>
          </a:prstGeom>
          <a:noFill/>
          <a:ln w="9525">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矩形 6"/>
          <p:cNvSpPr/>
          <p:nvPr/>
        </p:nvSpPr>
        <p:spPr>
          <a:xfrm>
            <a:off x="0" y="0"/>
            <a:ext cx="12198350" cy="765175"/>
          </a:xfrm>
          <a:prstGeom prst="rect">
            <a:avLst/>
          </a:prstGeom>
          <a:solidFill>
            <a:srgbClr val="5C3F41"/>
          </a:solidFill>
          <a:ln w="25400">
            <a:noFill/>
          </a:ln>
        </p:spPr>
        <p:txBody>
          <a:bodyPr anchor="ctr"/>
          <a:lstStyle/>
          <a:p>
            <a:pPr algn="ctr"/>
            <a:endParaRPr lang="zh-CN" altLang="zh-CN" dirty="0">
              <a:solidFill>
                <a:srgbClr val="FFFFFF"/>
              </a:solidFill>
              <a:latin typeface="宋体" panose="02010600030101010101" pitchFamily="2" charset="-122"/>
              <a:sym typeface="宋体" panose="02010600030101010101" pitchFamily="2" charset="-122"/>
            </a:endParaRPr>
          </a:p>
        </p:txBody>
      </p:sp>
      <p:sp>
        <p:nvSpPr>
          <p:cNvPr id="2053" name="矩形 1"/>
          <p:cNvSpPr/>
          <p:nvPr/>
        </p:nvSpPr>
        <p:spPr>
          <a:xfrm>
            <a:off x="0" y="765175"/>
            <a:ext cx="12198350" cy="71438"/>
          </a:xfrm>
          <a:prstGeom prst="rect">
            <a:avLst/>
          </a:prstGeom>
          <a:solidFill>
            <a:srgbClr val="FF9500"/>
          </a:solidFill>
          <a:ln w="25400">
            <a:noFill/>
          </a:ln>
        </p:spPr>
        <p:txBody>
          <a:bodyPr anchor="ctr"/>
          <a:lstStyle/>
          <a:p>
            <a:pPr algn="ctr"/>
            <a:endParaRPr lang="zh-CN" altLang="zh-CN" dirty="0">
              <a:solidFill>
                <a:srgbClr val="FFFFFF"/>
              </a:solidFill>
              <a:latin typeface="宋体" panose="02010600030101010101" pitchFamily="2" charset="-122"/>
              <a:sym typeface="宋体" panose="02010600030101010101" pitchFamily="2" charset="-122"/>
            </a:endParaRPr>
          </a:p>
        </p:txBody>
      </p:sp>
      <p:sp>
        <p:nvSpPr>
          <p:cNvPr id="2054" name="TextBox 15"/>
          <p:cNvSpPr/>
          <p:nvPr/>
        </p:nvSpPr>
        <p:spPr>
          <a:xfrm>
            <a:off x="122238" y="382588"/>
            <a:ext cx="650875" cy="336550"/>
          </a:xfrm>
          <a:prstGeom prst="rect">
            <a:avLst/>
          </a:prstGeom>
          <a:noFill/>
          <a:ln w="9525">
            <a:noFill/>
          </a:ln>
        </p:spPr>
        <p:txBody>
          <a:bodyPr>
            <a:spAutoFit/>
          </a:bodyPr>
          <a:lstStyle/>
          <a:p>
            <a:pPr algn="ctr"/>
            <a:r>
              <a:rPr lang="zh-CN" altLang="zh-CN" sz="1600" dirty="0">
                <a:solidFill>
                  <a:schemeClr val="bg1"/>
                </a:solidFill>
                <a:latin typeface="Arial Unicode MS" panose="020B0604020202020204" charset="-122"/>
                <a:ea typeface="Arial Unicode MS" panose="020B0604020202020204" charset="-122"/>
                <a:sym typeface="Arial Unicode MS" panose="020B0604020202020204" charset="-122"/>
              </a:rPr>
              <a:t> </a:t>
            </a:r>
          </a:p>
        </p:txBody>
      </p:sp>
      <p:sp>
        <p:nvSpPr>
          <p:cNvPr id="2057" name="文本框 99"/>
          <p:cNvSpPr/>
          <p:nvPr/>
        </p:nvSpPr>
        <p:spPr>
          <a:xfrm>
            <a:off x="0" y="154832"/>
            <a:ext cx="6405880" cy="521970"/>
          </a:xfrm>
          <a:prstGeom prst="rect">
            <a:avLst/>
          </a:prstGeom>
          <a:noFill/>
          <a:ln w="9525">
            <a:noFill/>
          </a:ln>
        </p:spPr>
        <p:txBody>
          <a:bodyPr wrap="none">
            <a:spAutoFit/>
          </a:bodyPr>
          <a:lstStyle/>
          <a:p>
            <a:r>
              <a:rPr lang="zh-CN" altLang="en-US" sz="2800" b="1" dirty="0">
                <a:solidFill>
                  <a:schemeClr val="bg1"/>
                </a:solidFill>
                <a:latin typeface="Times New Roman" panose="02020603050405020304" pitchFamily="18" charset="0"/>
                <a:ea typeface="Microsoft YaHei UI" panose="020B0503020204020204" pitchFamily="34" charset="-122"/>
                <a:cs typeface="Times New Roman" panose="02020603050405020304" pitchFamily="18" charset="0"/>
                <a:sym typeface="Arial Unicode MS" panose="020B0604020202020204" charset="-122"/>
              </a:rPr>
              <a:t>主题：物种起源  方法：不完全归纳推理</a:t>
            </a:r>
          </a:p>
        </p:txBody>
      </p:sp>
      <p:sp>
        <p:nvSpPr>
          <p:cNvPr id="11" name="矩形 10"/>
          <p:cNvSpPr/>
          <p:nvPr/>
        </p:nvSpPr>
        <p:spPr>
          <a:xfrm>
            <a:off x="578888" y="1021821"/>
            <a:ext cx="2400980" cy="645160"/>
          </a:xfrm>
          <a:prstGeom prst="rect">
            <a:avLst/>
          </a:prstGeom>
        </p:spPr>
        <p:txBody>
          <a:bodyPr wrap="square">
            <a:spAutoFit/>
          </a:bodyPr>
          <a:lstStyle/>
          <a:p>
            <a:pPr>
              <a:lnSpc>
                <a:spcPct val="150000"/>
              </a:lnSpc>
            </a:pPr>
            <a:r>
              <a:rPr lang="zh-CN" altLang="en-GB" sz="2400" dirty="0">
                <a:latin typeface="Times New Roman" panose="02020603050405020304" pitchFamily="18" charset="0"/>
                <a:cs typeface="Times New Roman" panose="02020603050405020304" pitchFamily="18" charset="0"/>
              </a:rPr>
              <a:t>定义：</a:t>
            </a:r>
          </a:p>
        </p:txBody>
      </p:sp>
      <p:sp>
        <p:nvSpPr>
          <p:cNvPr id="3" name="矩形 2"/>
          <p:cNvSpPr/>
          <p:nvPr/>
        </p:nvSpPr>
        <p:spPr>
          <a:xfrm>
            <a:off x="1179493" y="1556703"/>
            <a:ext cx="10890326" cy="1014730"/>
          </a:xfrm>
          <a:prstGeom prst="rect">
            <a:avLst/>
          </a:prstGeom>
        </p:spPr>
        <p:txBody>
          <a:bodyPr wrap="square">
            <a:spAutoFit/>
          </a:bodyPr>
          <a:lstStyle/>
          <a:p>
            <a:pPr algn="just">
              <a:lnSpc>
                <a:spcPct val="150000"/>
              </a:lnSpc>
            </a:pPr>
            <a:r>
              <a:rPr lang="zh-CN" altLang="en-US" sz="2000" dirty="0">
                <a:latin typeface="微软雅黑" panose="020B0503020204020204" charset="-122"/>
                <a:ea typeface="微软雅黑" panose="020B0503020204020204" charset="-122"/>
                <a:cs typeface="微软雅黑" panose="020B0503020204020204" charset="-122"/>
              </a:rPr>
              <a:t>不完全归纳推理，又称“不完全归纳法”，它是以某类中的部分对象（分子或子类）具有或不具有某一属性为前提，推出以该类对象全部具有或不具有该属性为结论的归纳推理。</a:t>
            </a:r>
          </a:p>
        </p:txBody>
      </p:sp>
      <p:pic>
        <p:nvPicPr>
          <p:cNvPr id="1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15603" y="-1"/>
            <a:ext cx="2454159" cy="765175"/>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578888" y="2624561"/>
            <a:ext cx="2400980" cy="645160"/>
          </a:xfrm>
          <a:prstGeom prst="rect">
            <a:avLst/>
          </a:prstGeom>
        </p:spPr>
        <p:txBody>
          <a:bodyPr wrap="square">
            <a:spAutoFit/>
          </a:bodyPr>
          <a:lstStyle/>
          <a:p>
            <a:pPr>
              <a:lnSpc>
                <a:spcPct val="150000"/>
              </a:lnSpc>
            </a:pPr>
            <a:r>
              <a:rPr lang="zh-CN" altLang="en-GB" sz="2400" dirty="0">
                <a:latin typeface="Times New Roman" panose="02020603050405020304" pitchFamily="18" charset="0"/>
                <a:cs typeface="Times New Roman" panose="02020603050405020304" pitchFamily="18" charset="0"/>
              </a:rPr>
              <a:t>特点：</a:t>
            </a:r>
          </a:p>
        </p:txBody>
      </p:sp>
      <p:sp>
        <p:nvSpPr>
          <p:cNvPr id="4" name="矩形 3"/>
          <p:cNvSpPr/>
          <p:nvPr/>
        </p:nvSpPr>
        <p:spPr>
          <a:xfrm>
            <a:off x="1180763" y="3362643"/>
            <a:ext cx="10890326" cy="1476375"/>
          </a:xfrm>
          <a:prstGeom prst="rect">
            <a:avLst/>
          </a:prstGeom>
        </p:spPr>
        <p:txBody>
          <a:bodyPr wrap="square">
            <a:spAutoFit/>
          </a:bodyPr>
          <a:lstStyle/>
          <a:p>
            <a:pPr algn="just">
              <a:lnSpc>
                <a:spcPct val="150000"/>
              </a:lnSpc>
              <a:buClrTx/>
              <a:buSzTx/>
              <a:buFontTx/>
            </a:pPr>
            <a:r>
              <a:rPr lang="zh-CN" altLang="en-US" sz="2000" dirty="0">
                <a:latin typeface="微软雅黑" panose="020B0503020204020204" charset="-122"/>
                <a:ea typeface="微软雅黑" panose="020B0503020204020204" charset="-122"/>
                <a:cs typeface="微软雅黑" panose="020B0503020204020204" charset="-122"/>
              </a:rPr>
              <a:t>不完全归纳推理由于前提只考察了某类事物中的部分对象具有这种属性，而结论却断定该类事物的全部对象都具有这种属性，其结论所断定的范围显然超出了前提所断定的范围，所以，前提同结论之间的联系是或然的。也就是说，即使前提真实，推理形式正确，其结论也未必一定是真的。</a:t>
            </a:r>
          </a:p>
        </p:txBody>
      </p:sp>
      <p:sp>
        <p:nvSpPr>
          <p:cNvPr id="5" name="矩形 4"/>
          <p:cNvSpPr/>
          <p:nvPr/>
        </p:nvSpPr>
        <p:spPr>
          <a:xfrm>
            <a:off x="578888" y="4913101"/>
            <a:ext cx="2400980" cy="645160"/>
          </a:xfrm>
          <a:prstGeom prst="rect">
            <a:avLst/>
          </a:prstGeom>
        </p:spPr>
        <p:txBody>
          <a:bodyPr wrap="square">
            <a:spAutoFit/>
          </a:bodyPr>
          <a:lstStyle/>
          <a:p>
            <a:pPr>
              <a:lnSpc>
                <a:spcPct val="150000"/>
              </a:lnSpc>
            </a:pPr>
            <a:r>
              <a:rPr lang="zh-CN" altLang="en-GB" sz="2400" dirty="0">
                <a:latin typeface="Times New Roman" panose="02020603050405020304" pitchFamily="18" charset="0"/>
                <a:cs typeface="Times New Roman" panose="02020603050405020304" pitchFamily="18" charset="0"/>
              </a:rPr>
              <a:t>分类：</a:t>
            </a:r>
          </a:p>
        </p:txBody>
      </p:sp>
      <p:sp>
        <p:nvSpPr>
          <p:cNvPr id="6" name="矩形 5"/>
          <p:cNvSpPr/>
          <p:nvPr/>
        </p:nvSpPr>
        <p:spPr>
          <a:xfrm>
            <a:off x="1180128" y="5570538"/>
            <a:ext cx="10890326" cy="553085"/>
          </a:xfrm>
          <a:prstGeom prst="rect">
            <a:avLst/>
          </a:prstGeom>
        </p:spPr>
        <p:txBody>
          <a:bodyPr wrap="square">
            <a:spAutoFit/>
          </a:bodyPr>
          <a:lstStyle/>
          <a:p>
            <a:pPr algn="just">
              <a:lnSpc>
                <a:spcPct val="150000"/>
              </a:lnSpc>
              <a:buClrTx/>
              <a:buSzTx/>
              <a:buFontTx/>
            </a:pPr>
            <a:r>
              <a:rPr lang="zh-CN" altLang="en-US" sz="2000" dirty="0">
                <a:latin typeface="微软雅黑" panose="020B0503020204020204" charset="-122"/>
                <a:ea typeface="微软雅黑" panose="020B0503020204020204" charset="-122"/>
                <a:cs typeface="微软雅黑" panose="020B0503020204020204" charset="-122"/>
              </a:rPr>
              <a:t>不完全归纳推理分为两类，一是简单枚举法，一是科学归纳法。</a:t>
            </a: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矩形 6"/>
          <p:cNvSpPr/>
          <p:nvPr/>
        </p:nvSpPr>
        <p:spPr>
          <a:xfrm>
            <a:off x="0" y="0"/>
            <a:ext cx="12198350" cy="765175"/>
          </a:xfrm>
          <a:prstGeom prst="rect">
            <a:avLst/>
          </a:prstGeom>
          <a:solidFill>
            <a:srgbClr val="5C3F41"/>
          </a:solidFill>
          <a:ln w="25400">
            <a:noFill/>
          </a:ln>
        </p:spPr>
        <p:txBody>
          <a:bodyPr anchor="ctr"/>
          <a:lstStyle/>
          <a:p>
            <a:pPr algn="ctr"/>
            <a:endParaRPr lang="zh-CN" altLang="zh-CN" dirty="0">
              <a:solidFill>
                <a:srgbClr val="FFFFFF"/>
              </a:solidFill>
              <a:latin typeface="宋体" panose="02010600030101010101" pitchFamily="2" charset="-122"/>
              <a:sym typeface="宋体" panose="02010600030101010101" pitchFamily="2" charset="-122"/>
            </a:endParaRPr>
          </a:p>
        </p:txBody>
      </p:sp>
      <p:sp>
        <p:nvSpPr>
          <p:cNvPr id="2053" name="矩形 1"/>
          <p:cNvSpPr/>
          <p:nvPr/>
        </p:nvSpPr>
        <p:spPr>
          <a:xfrm>
            <a:off x="0" y="765175"/>
            <a:ext cx="12198350" cy="71438"/>
          </a:xfrm>
          <a:prstGeom prst="rect">
            <a:avLst/>
          </a:prstGeom>
          <a:solidFill>
            <a:srgbClr val="FF9500"/>
          </a:solidFill>
          <a:ln w="25400">
            <a:noFill/>
          </a:ln>
        </p:spPr>
        <p:txBody>
          <a:bodyPr anchor="ctr"/>
          <a:lstStyle/>
          <a:p>
            <a:pPr algn="ctr"/>
            <a:endParaRPr lang="zh-CN" altLang="zh-CN" dirty="0">
              <a:solidFill>
                <a:srgbClr val="FFFFFF"/>
              </a:solidFill>
              <a:latin typeface="宋体" panose="02010600030101010101" pitchFamily="2" charset="-122"/>
              <a:sym typeface="宋体" panose="02010600030101010101" pitchFamily="2" charset="-122"/>
            </a:endParaRPr>
          </a:p>
        </p:txBody>
      </p:sp>
      <p:sp>
        <p:nvSpPr>
          <p:cNvPr id="2054" name="TextBox 15"/>
          <p:cNvSpPr/>
          <p:nvPr/>
        </p:nvSpPr>
        <p:spPr>
          <a:xfrm>
            <a:off x="122238" y="382588"/>
            <a:ext cx="650875" cy="336550"/>
          </a:xfrm>
          <a:prstGeom prst="rect">
            <a:avLst/>
          </a:prstGeom>
          <a:noFill/>
          <a:ln w="9525">
            <a:noFill/>
          </a:ln>
        </p:spPr>
        <p:txBody>
          <a:bodyPr>
            <a:spAutoFit/>
          </a:bodyPr>
          <a:lstStyle/>
          <a:p>
            <a:pPr algn="ctr"/>
            <a:r>
              <a:rPr lang="zh-CN" altLang="zh-CN" sz="1600" dirty="0">
                <a:solidFill>
                  <a:schemeClr val="bg1"/>
                </a:solidFill>
                <a:latin typeface="Arial Unicode MS" panose="020B0604020202020204" charset="-122"/>
                <a:ea typeface="Arial Unicode MS" panose="020B0604020202020204" charset="-122"/>
                <a:sym typeface="Arial Unicode MS" panose="020B0604020202020204" charset="-122"/>
              </a:rPr>
              <a:t> </a:t>
            </a:r>
          </a:p>
        </p:txBody>
      </p:sp>
      <p:sp>
        <p:nvSpPr>
          <p:cNvPr id="2057" name="文本框 99"/>
          <p:cNvSpPr/>
          <p:nvPr/>
        </p:nvSpPr>
        <p:spPr>
          <a:xfrm>
            <a:off x="0" y="154832"/>
            <a:ext cx="6405880" cy="521970"/>
          </a:xfrm>
          <a:prstGeom prst="rect">
            <a:avLst/>
          </a:prstGeom>
          <a:noFill/>
          <a:ln w="9525">
            <a:noFill/>
          </a:ln>
        </p:spPr>
        <p:txBody>
          <a:bodyPr wrap="none">
            <a:spAutoFit/>
          </a:bodyPr>
          <a:lstStyle/>
          <a:p>
            <a:r>
              <a:rPr lang="zh-CN" altLang="en-US" sz="2800" b="1" dirty="0">
                <a:solidFill>
                  <a:schemeClr val="bg1"/>
                </a:solidFill>
                <a:latin typeface="Times New Roman" panose="02020603050405020304" pitchFamily="18" charset="0"/>
                <a:ea typeface="Microsoft YaHei UI" panose="020B0503020204020204" pitchFamily="34" charset="-122"/>
                <a:cs typeface="Times New Roman" panose="02020603050405020304" pitchFamily="18" charset="0"/>
                <a:sym typeface="Arial Unicode MS" panose="020B0604020202020204" charset="-122"/>
              </a:rPr>
              <a:t>主题：物种起源  方法：不完全归纳推理</a:t>
            </a:r>
          </a:p>
        </p:txBody>
      </p:sp>
      <p:pic>
        <p:nvPicPr>
          <p:cNvPr id="1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15603" y="-1"/>
            <a:ext cx="2454159" cy="765175"/>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C:\Users\lenovo\Desktop\timg.jpg"/>
          <p:cNvPicPr>
            <a:picLocks noChangeAspect="1" noChangeArrowheads="1"/>
          </p:cNvPicPr>
          <p:nvPr/>
        </p:nvPicPr>
        <p:blipFill>
          <a:blip r:embed="rId5" cstate="print"/>
          <a:srcRect/>
          <a:stretch>
            <a:fillRect/>
          </a:stretch>
        </p:blipFill>
        <p:spPr bwMode="auto">
          <a:xfrm>
            <a:off x="2006600" y="1024890"/>
            <a:ext cx="7486650" cy="5274310"/>
          </a:xfrm>
          <a:prstGeom prst="rect">
            <a:avLst/>
          </a:prstGeom>
          <a:noFill/>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矩形 6"/>
          <p:cNvSpPr/>
          <p:nvPr/>
        </p:nvSpPr>
        <p:spPr>
          <a:xfrm>
            <a:off x="0" y="0"/>
            <a:ext cx="12198350" cy="765175"/>
          </a:xfrm>
          <a:prstGeom prst="rect">
            <a:avLst/>
          </a:prstGeom>
          <a:solidFill>
            <a:srgbClr val="5C3F41"/>
          </a:solidFill>
          <a:ln w="25400">
            <a:noFill/>
          </a:ln>
        </p:spPr>
        <p:txBody>
          <a:bodyPr anchor="ctr"/>
          <a:lstStyle/>
          <a:p>
            <a:pPr algn="ctr"/>
            <a:endParaRPr lang="zh-CN" altLang="zh-CN" dirty="0">
              <a:solidFill>
                <a:srgbClr val="FFFFFF"/>
              </a:solidFill>
              <a:latin typeface="宋体" panose="02010600030101010101" pitchFamily="2" charset="-122"/>
              <a:sym typeface="宋体" panose="02010600030101010101" pitchFamily="2" charset="-122"/>
            </a:endParaRPr>
          </a:p>
        </p:txBody>
      </p:sp>
      <p:sp>
        <p:nvSpPr>
          <p:cNvPr id="2053" name="矩形 1"/>
          <p:cNvSpPr/>
          <p:nvPr/>
        </p:nvSpPr>
        <p:spPr>
          <a:xfrm>
            <a:off x="0" y="765175"/>
            <a:ext cx="12198350" cy="71438"/>
          </a:xfrm>
          <a:prstGeom prst="rect">
            <a:avLst/>
          </a:prstGeom>
          <a:solidFill>
            <a:srgbClr val="FF9500"/>
          </a:solidFill>
          <a:ln w="25400">
            <a:noFill/>
          </a:ln>
        </p:spPr>
        <p:txBody>
          <a:bodyPr anchor="ctr"/>
          <a:lstStyle/>
          <a:p>
            <a:pPr algn="ctr"/>
            <a:endParaRPr lang="zh-CN" altLang="zh-CN" dirty="0">
              <a:solidFill>
                <a:srgbClr val="FFFFFF"/>
              </a:solidFill>
              <a:latin typeface="宋体" panose="02010600030101010101" pitchFamily="2" charset="-122"/>
              <a:sym typeface="宋体" panose="02010600030101010101" pitchFamily="2" charset="-122"/>
            </a:endParaRPr>
          </a:p>
        </p:txBody>
      </p:sp>
      <p:sp>
        <p:nvSpPr>
          <p:cNvPr id="2054" name="TextBox 15"/>
          <p:cNvSpPr/>
          <p:nvPr/>
        </p:nvSpPr>
        <p:spPr>
          <a:xfrm>
            <a:off x="122238" y="382588"/>
            <a:ext cx="650875" cy="336550"/>
          </a:xfrm>
          <a:prstGeom prst="rect">
            <a:avLst/>
          </a:prstGeom>
          <a:noFill/>
          <a:ln w="9525">
            <a:noFill/>
          </a:ln>
        </p:spPr>
        <p:txBody>
          <a:bodyPr>
            <a:spAutoFit/>
          </a:bodyPr>
          <a:lstStyle/>
          <a:p>
            <a:pPr algn="ctr"/>
            <a:r>
              <a:rPr lang="zh-CN" altLang="zh-CN" sz="1600" dirty="0">
                <a:solidFill>
                  <a:schemeClr val="bg1"/>
                </a:solidFill>
                <a:latin typeface="Arial Unicode MS" panose="020B0604020202020204" charset="-122"/>
                <a:ea typeface="Arial Unicode MS" panose="020B0604020202020204" charset="-122"/>
                <a:sym typeface="Arial Unicode MS" panose="020B0604020202020204" charset="-122"/>
              </a:rPr>
              <a:t> </a:t>
            </a:r>
          </a:p>
        </p:txBody>
      </p:sp>
      <p:sp>
        <p:nvSpPr>
          <p:cNvPr id="2057" name="文本框 99"/>
          <p:cNvSpPr/>
          <p:nvPr/>
        </p:nvSpPr>
        <p:spPr>
          <a:xfrm>
            <a:off x="0" y="154832"/>
            <a:ext cx="6405880" cy="521970"/>
          </a:xfrm>
          <a:prstGeom prst="rect">
            <a:avLst/>
          </a:prstGeom>
          <a:noFill/>
          <a:ln w="9525">
            <a:noFill/>
          </a:ln>
        </p:spPr>
        <p:txBody>
          <a:bodyPr wrap="none">
            <a:spAutoFit/>
          </a:bodyPr>
          <a:lstStyle/>
          <a:p>
            <a:r>
              <a:rPr lang="zh-CN" altLang="en-US" sz="2800" b="1" dirty="0">
                <a:solidFill>
                  <a:schemeClr val="bg1"/>
                </a:solidFill>
                <a:latin typeface="Times New Roman" panose="02020603050405020304" pitchFamily="18" charset="0"/>
                <a:ea typeface="Microsoft YaHei UI" panose="020B0503020204020204" pitchFamily="34" charset="-122"/>
                <a:cs typeface="Times New Roman" panose="02020603050405020304" pitchFamily="18" charset="0"/>
                <a:sym typeface="Arial Unicode MS" panose="020B0604020202020204" charset="-122"/>
              </a:rPr>
              <a:t>主题：物种起源  方法：不完全归纳推理</a:t>
            </a:r>
          </a:p>
        </p:txBody>
      </p:sp>
      <p:sp>
        <p:nvSpPr>
          <p:cNvPr id="3" name="矩形 2"/>
          <p:cNvSpPr/>
          <p:nvPr/>
        </p:nvSpPr>
        <p:spPr>
          <a:xfrm>
            <a:off x="314325" y="1075055"/>
            <a:ext cx="11563350" cy="4707890"/>
          </a:xfrm>
          <a:prstGeom prst="rect">
            <a:avLst/>
          </a:prstGeom>
        </p:spPr>
        <p:txBody>
          <a:bodyPr wrap="square">
            <a:spAutoFit/>
          </a:bodyPr>
          <a:lstStyle/>
          <a:p>
            <a:pPr algn="just">
              <a:lnSpc>
                <a:spcPct val="150000"/>
              </a:lnSpc>
            </a:pPr>
            <a:r>
              <a:rPr lang="zh-CN" altLang="zh-CN" sz="3200" b="1" dirty="0">
                <a:solidFill>
                  <a:srgbClr val="0070C0"/>
                </a:solidFill>
                <a:effectLst>
                  <a:outerShdw blurRad="38100" dist="25400" dir="5400000" algn="ctr" rotWithShape="0">
                    <a:srgbClr val="6E747A">
                      <a:alpha val="43000"/>
                    </a:srgbClr>
                  </a:outerShdw>
                </a:effectLst>
                <a:latin typeface="+mn-ea"/>
                <a:cs typeface="+mn-ea"/>
                <a:sym typeface="+mn-ea"/>
              </a:rPr>
              <a:t>达尔文生物进化论：</a:t>
            </a:r>
          </a:p>
          <a:p>
            <a:pPr algn="just">
              <a:lnSpc>
                <a:spcPct val="150000"/>
              </a:lnSpc>
            </a:pPr>
            <a:r>
              <a:rPr lang="en-US" altLang="zh-CN" sz="2000" dirty="0">
                <a:solidFill>
                  <a:srgbClr val="0070C0"/>
                </a:solidFill>
                <a:effectLst>
                  <a:outerShdw blurRad="38100" dist="25400" dir="5400000" algn="ctr" rotWithShape="0">
                    <a:srgbClr val="6E747A">
                      <a:alpha val="43000"/>
                    </a:srgbClr>
                  </a:outerShdw>
                </a:effectLst>
                <a:latin typeface="+mn-ea"/>
                <a:cs typeface="+mn-ea"/>
                <a:sym typeface="+mn-ea"/>
              </a:rPr>
              <a:t> </a:t>
            </a:r>
            <a:r>
              <a:rPr lang="en-US" altLang="zh-CN" sz="2000" dirty="0">
                <a:solidFill>
                  <a:srgbClr val="0070C0"/>
                </a:solidFill>
                <a:effectLst/>
                <a:latin typeface="+mn-ea"/>
                <a:cs typeface="+mn-ea"/>
                <a:sym typeface="+mn-ea"/>
              </a:rPr>
              <a:t>  </a:t>
            </a:r>
            <a:r>
              <a:rPr lang="en-US" altLang="zh-CN" sz="2000" dirty="0">
                <a:solidFill>
                  <a:schemeClr val="tx1"/>
                </a:solidFill>
                <a:effectLst/>
                <a:latin typeface="+mn-ea"/>
                <a:cs typeface="+mn-ea"/>
                <a:sym typeface="+mn-ea"/>
              </a:rPr>
              <a:t>  </a:t>
            </a:r>
            <a:r>
              <a:rPr lang="en-US" altLang="zh-CN" sz="2400" dirty="0">
                <a:solidFill>
                  <a:schemeClr val="tx1"/>
                </a:solidFill>
                <a:effectLst/>
                <a:latin typeface="+mn-ea"/>
                <a:cs typeface="+mn-ea"/>
                <a:sym typeface="+mn-ea"/>
              </a:rPr>
              <a:t> 1975</a:t>
            </a:r>
            <a:r>
              <a:rPr lang="zh-CN" altLang="en-US" sz="2400" dirty="0">
                <a:solidFill>
                  <a:schemeClr val="tx1"/>
                </a:solidFill>
                <a:effectLst/>
                <a:latin typeface="+mn-ea"/>
                <a:cs typeface="+mn-ea"/>
                <a:sym typeface="+mn-ea"/>
              </a:rPr>
              <a:t>年，</a:t>
            </a:r>
            <a:r>
              <a:rPr lang="zh-CN" altLang="zh-CN" sz="2400" dirty="0">
                <a:solidFill>
                  <a:schemeClr val="tx1"/>
                </a:solidFill>
                <a:effectLst/>
                <a:latin typeface="+mn-ea"/>
                <a:cs typeface="+mn-ea"/>
                <a:sym typeface="+mn-ea"/>
              </a:rPr>
              <a:t>密执根大学</a:t>
            </a:r>
            <a:r>
              <a:rPr lang="en-US" altLang="zh-CN" sz="2400" dirty="0">
                <a:solidFill>
                  <a:schemeClr val="tx1"/>
                </a:solidFill>
                <a:effectLst/>
                <a:latin typeface="+mn-ea"/>
                <a:cs typeface="+mn-ea"/>
                <a:sym typeface="+mn-ea"/>
              </a:rPr>
              <a:t>Holland</a:t>
            </a:r>
            <a:r>
              <a:rPr lang="zh-CN" altLang="zh-CN" sz="2400" dirty="0">
                <a:solidFill>
                  <a:schemeClr val="tx1"/>
                </a:solidFill>
                <a:effectLst/>
                <a:latin typeface="+mn-ea"/>
                <a:cs typeface="+mn-ea"/>
                <a:sym typeface="+mn-ea"/>
              </a:rPr>
              <a:t>教授首次提出了遗传算法(Genetic Algorithm)。</a:t>
            </a:r>
          </a:p>
          <a:p>
            <a:pPr algn="just">
              <a:lnSpc>
                <a:spcPct val="150000"/>
              </a:lnSpc>
            </a:pPr>
            <a:r>
              <a:rPr lang="zh-CN" altLang="zh-CN" sz="2400" dirty="0">
                <a:solidFill>
                  <a:schemeClr val="tx1"/>
                </a:solidFill>
                <a:effectLst/>
                <a:latin typeface="+mn-ea"/>
                <a:cs typeface="+mn-ea"/>
                <a:sym typeface="+mn-ea"/>
              </a:rPr>
              <a:t> </a:t>
            </a:r>
            <a:r>
              <a:rPr lang="en-US" altLang="zh-CN" sz="2400" dirty="0">
                <a:solidFill>
                  <a:schemeClr val="tx1"/>
                </a:solidFill>
                <a:effectLst/>
                <a:latin typeface="+mn-ea"/>
                <a:cs typeface="+mn-ea"/>
                <a:sym typeface="+mn-ea"/>
              </a:rPr>
              <a:t>     </a:t>
            </a:r>
            <a:r>
              <a:rPr lang="zh-CN" altLang="zh-CN" sz="2400" dirty="0">
                <a:solidFill>
                  <a:schemeClr val="tx1"/>
                </a:solidFill>
                <a:effectLst/>
                <a:latin typeface="+mn-ea"/>
                <a:cs typeface="+mn-ea"/>
                <a:sym typeface="+mn-ea"/>
              </a:rPr>
              <a:t>遵循『适者生存』『优胜劣汰』的原则，是一类借鉴生物界</a:t>
            </a:r>
            <a:r>
              <a:rPr lang="zh-CN" altLang="zh-CN" sz="2400" b="1" dirty="0">
                <a:solidFill>
                  <a:schemeClr val="tx1"/>
                </a:solidFill>
                <a:effectLst/>
                <a:latin typeface="+mn-ea"/>
                <a:cs typeface="+mn-ea"/>
                <a:sym typeface="+mn-ea"/>
              </a:rPr>
              <a:t>自然选择和自然遗传</a:t>
            </a:r>
            <a:r>
              <a:rPr lang="zh-CN" altLang="zh-CN" sz="2400" dirty="0">
                <a:solidFill>
                  <a:schemeClr val="tx1"/>
                </a:solidFill>
                <a:effectLst/>
                <a:latin typeface="+mn-ea"/>
                <a:cs typeface="+mn-ea"/>
                <a:sym typeface="+mn-ea"/>
              </a:rPr>
              <a:t>机制，</a:t>
            </a:r>
            <a:r>
              <a:rPr lang="zh-CN" altLang="zh-CN" sz="2400" dirty="0">
                <a:effectLst/>
                <a:latin typeface="+mn-ea"/>
                <a:cs typeface="+mn-ea"/>
                <a:sym typeface="+mn-ea"/>
              </a:rPr>
              <a:t>通过模拟自然进化过程搜索出问题的近似最优解的</a:t>
            </a:r>
            <a:r>
              <a:rPr lang="zh-CN" altLang="zh-CN" sz="2400" dirty="0">
                <a:solidFill>
                  <a:schemeClr val="tx1"/>
                </a:solidFill>
                <a:effectLst/>
                <a:latin typeface="+mn-ea"/>
                <a:cs typeface="+mn-ea"/>
                <a:sym typeface="+mn-ea"/>
              </a:rPr>
              <a:t>随机化搜索算法。</a:t>
            </a:r>
          </a:p>
          <a:p>
            <a:pPr algn="just">
              <a:lnSpc>
                <a:spcPct val="150000"/>
              </a:lnSpc>
            </a:pPr>
            <a:r>
              <a:rPr lang="en-US" altLang="zh-CN" sz="2400" dirty="0">
                <a:solidFill>
                  <a:schemeClr val="tx1"/>
                </a:solidFill>
                <a:effectLst/>
                <a:latin typeface="+mn-ea"/>
                <a:cs typeface="+mn-ea"/>
                <a:sym typeface="+mn-ea"/>
              </a:rPr>
              <a:t>      </a:t>
            </a:r>
            <a:r>
              <a:rPr lang="zh-CN" altLang="zh-CN" sz="2400" dirty="0">
                <a:solidFill>
                  <a:schemeClr val="tx1"/>
                </a:solidFill>
                <a:effectLst/>
                <a:latin typeface="+mn-ea"/>
                <a:cs typeface="+mn-ea"/>
                <a:sym typeface="+mn-ea"/>
              </a:rPr>
              <a:t>模拟一个人工种群的进化过程，通过选择(Selection)、交叉(Crossover)以及变异(Mutation)等机制，在每次迭代中都保留一组候选个体，重复此过程，种群经过若干代进化后，理想情况下其适应度达到</a:t>
            </a:r>
            <a:r>
              <a:rPr lang="en-US" altLang="zh-CN" sz="2400" dirty="0">
                <a:solidFill>
                  <a:schemeClr val="tx1"/>
                </a:solidFill>
                <a:effectLst/>
                <a:latin typeface="+mn-ea"/>
                <a:cs typeface="+mn-ea"/>
                <a:sym typeface="+mn-ea"/>
              </a:rPr>
              <a:t>“</a:t>
            </a:r>
            <a:r>
              <a:rPr lang="zh-CN" altLang="zh-CN" sz="2400" b="1" dirty="0">
                <a:solidFill>
                  <a:schemeClr val="tx1"/>
                </a:solidFill>
                <a:effectLst/>
                <a:latin typeface="+mn-ea"/>
                <a:cs typeface="+mn-ea"/>
                <a:sym typeface="+mn-ea"/>
              </a:rPr>
              <a:t>近似最优</a:t>
            </a:r>
            <a:r>
              <a:rPr lang="en-US" altLang="zh-CN" sz="2400" dirty="0">
                <a:solidFill>
                  <a:schemeClr val="tx1"/>
                </a:solidFill>
                <a:effectLst/>
                <a:latin typeface="+mn-ea"/>
                <a:cs typeface="+mn-ea"/>
                <a:sym typeface="+mn-ea"/>
              </a:rPr>
              <a:t>”</a:t>
            </a:r>
            <a:r>
              <a:rPr lang="zh-CN" altLang="zh-CN" sz="2400" dirty="0">
                <a:solidFill>
                  <a:schemeClr val="tx1"/>
                </a:solidFill>
                <a:effectLst/>
                <a:latin typeface="+mn-ea"/>
                <a:cs typeface="+mn-ea"/>
                <a:sym typeface="+mn-ea"/>
              </a:rPr>
              <a:t>的状态。</a:t>
            </a:r>
          </a:p>
          <a:p>
            <a:pPr algn="just">
              <a:lnSpc>
                <a:spcPct val="150000"/>
              </a:lnSpc>
            </a:pPr>
            <a:endParaRPr lang="zh-CN" altLang="zh-CN" sz="2400" dirty="0">
              <a:solidFill>
                <a:schemeClr val="tx1"/>
              </a:solidFill>
              <a:effectLst/>
              <a:latin typeface="+mn-ea"/>
              <a:cs typeface="+mn-ea"/>
              <a:sym typeface="+mn-ea"/>
            </a:endParaRPr>
          </a:p>
        </p:txBody>
      </p:sp>
      <p:pic>
        <p:nvPicPr>
          <p:cNvPr id="1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15603" y="-1"/>
            <a:ext cx="2454159" cy="76517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10.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11.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2.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3.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4.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5.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6.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8.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9.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tandard">
      <a:majorFont>
        <a:latin typeface="Times New Roman"/>
        <a:ea typeface="微软雅黑"/>
        <a:cs typeface=""/>
      </a:majorFont>
      <a:minorFont>
        <a:latin typeface="Times New Roman"/>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s:customData xmlns="http://www.wps.cn/officeDocument/2013/wpsCustomData" xmlns:s="http://www.wps.cn/officeDocument/2013/wpsCustomData">
  <extobjs>
    <extobj name="ECB019B1-382A-4266-B25C-5B523AA43C14-2">
      <extobjdata type="ECB019B1-382A-4266-B25C-5B523AA43C14" data="ewoJIkZpbGVJZCIgOiAiMTQzOTk4NzM4NDgxIiwKCSJHcm91cElkIiA6ICIyNjUzMjY1MzYiLAoJIkltYWdlIiA6ICJpVkJPUncwS0dnb0FBQUFOU1VoRVVnQUFBeFlBQUFDakNBWUFBQUFYVVlqOEFBQUFDWEJJV1hNQUFBc1RBQUFMRXdFQW1wd1lBQUFnQUVsRVFWUjRuT3pkZDNoVDFSdkE4ZTlOMGoxWVpiZFE5b1lPbGloUVpGTUVaSWtnaWl4QkdlSmtDamlRcmFLQ0lLQ3loeXlac2pmSUxudXZNa3FocFhzbjkvZEgyclJwMHdVdGhSL3Y1M242ME56YzNKeVVuT1NlZTk3M1BTQ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2lQOVRTbDQzUUFnaGhCQkNpT2VBdGtxVktrV3NyS3hzRlVXeDBtZzB1dmo0K0hCVlZSK2ZPM2N1SXE4Yjl5S1FnWVVRUWdnaGhIaXB1THE2MnJtNHVIZ0JyMmcwbWthcXFsWlNGTVVkc0xhMHY2cXFzWXFpbkZOVjlhaWlLTWYxZXYxQlB6Ky9jOCt5elM4Q0dWZ0lJWVFRUW9pWGdkYkR3Nk9ob2lpOWdHNktvdGlrdkZPbjArSGk0b0t0clMwYWpRWkZVWWlNakNRME5KVG82T2cwQjFOVjlTYXdYRkdVdjA2Y09ISGhtYnlDNTV3TUxJUVFRZ2doeFA4emphZW5aMGRGVVNZQlpRR3NyS3lvWHIwNjFhdFhwMjdkdXBRclY0N0NoUXVqMFdnc0hpQTZPcG9yVjY1dzRjSUZ6cDgvejRrVEo3aDM3MTdTM2FxcXFwc05Cc1AzZm41Kys1L05TM28reWNCQ0NDR0VFRUxrbVdyVnFsbnJkRHAzclZaYjFtQXd1R28wR2tkVlZaMVZWWFZRRkNWU1ZkVlFSVkhDRFFiREhZUEJjUFhNbVRPM0FIMVdqbDJyVmkxUHJWWTdDNmdIVUxGaVJkcTBhVU83ZHUzSWx5L2ZFN2RaVlZWdTNyekp1blhyMkxScEUwRkJRVW5iLzRxUGovL3k3Tm16RDU3NDRDOHdHVmdJSVlRUVFvaG54dDNkM1RaLy92ejFnY2FLb3ZncWl1SUZhTFA2ZUZWVlk0Rzl3SHFEd2JBenZWd0hUMC9QUG9xaXpBS3NYRjFkR1RSb0VNMmJOOCtSMTVCU2ZIdzgvL3p6RDdObnowNGFZQVRwOWZvT0wrUHNoUXdzaEJCQ0NDRkVycXRWcTFZMXJWYmJTMVhWdm9xaTVBZXdzYkdoVXFWS3VMcTY0dWJtUnFsU3BYQndjTURPemc0ckt5c2lJaUlJRFEwbEtDaUk2OWV2Yy92MmJhNWZ2MDVZV0pqcHVLcXFIZ09taFllSHI3bDY5V29zb1BYeThwb0JmS2dvQ2oxNjlHRHc0TUhvZExwY2ZYMlJrWkg4OE1NUHJGbXpCaURHWURDOGUrclVxWlc1K3FUUG1mK0hnWVhPeTh1cnA2cXFmWUZhaXFJNDVIV0RYakpScXFxZUErYWZQSGx5SGhDZjF3MFMwaWZ5bVBTSjU0L1cwOU96dTZJby9WUlY5VlFVeFRHdkd5VFNVbFUxRXZCVEZHWHVpUk1uRmdJSmVkMG1rVE84dkx4cUFsT0FGZ0F1TGk0MGJkcVVoZzBiNHUzdGpiVzF4VUpNNmRMcjlmajUrYkZ6NTA1MjdkcEZRRUFBQUtxcTNsRVU1VU5WVlpzcmlqTFl6czZPcjc3NmloWXRXdVQwUzhyUXlwVXJtVEpsQ25xOVBrR3YxL3Y2K2ZsdGZhWU55RU12K3NCQzUrWGx0UUo0TTY4YklrQlYxUjBuVDU1c2paeEk1U1hwRTg4UjZSUFBCYTJucCtjaVJWRzY1WFZEUkxhc1BuSGl4RnZJNE9LRjV1bnBXUmlZb0NoS0gwRHg4dkxpN2JmZnhzZkhKOTBrNmV6UzYvVnMzYnFWUllzV2NmSGlSZE4yblU3SDFLbFRhZGl3WVk0OFQzWXRYNzZjeVpNbm82cnFnK2pvNkdvWEwxNE15cE9HUEdNdjlNREN5OHZyZldCK21USmxHRFZxRk9YTGw4Zkp5U212bS9WU2lZaUk0TWFORzB5ZVBKbno1OCtqcXVxSWt5ZFBUc3pyZHIyc3BFL2tQZWtUenhjUEQ0OHVHbzFtaFp1YkcyUEdqS0ZDaFFvNE96dm5kYk9FQmVIaDRWeTllcFh2dnZ1T0d6ZHVBUFErY2VMRUgzbmRMdkZrYXRXcVZWZWowYXhTRk1YVjNkMmRJVU9HMExoeDQxeDdQb1BCd1BMbHkvbnR0OStJaUloZ3hJZ1JkTzdjT2RlZUx6T3Fxako4K0hDMmI5K09xcXF6VHA0OCtXR2VOZVlaZXFFSEZwNmVuZ2NVUldrd2QrNWNQRDA5ODdvNUw3VkxseTdSdlh0M2dOTW5UcHlvbGRmdGVWbEpuM2grU0o5NFBuaDVlZTBFbXN5Y09aTjY5ZXJsZFhORUZwdzhlWksrZmZ1aXF1cUJreWRQdnBiWDdSSFo1K0hoMFUrajBjeFVGRVhYclZzM2hnMGJobGFiNWR6c3AvTG8wU051M2JxRnQ3ZjNNM20rak55NWM0ZjI3ZHNEaEFZSEJ4ZTdlZk5tVEY2M0tiZmxiaFpMN3FzRlVMNTgrYnh1eDB2UDFkVTE2ZGNLZWRrT0lYM2llU0Y5NHJsUkc2QktsU3A1M1E2UlJlWEtsVXY2VlFia0x5QXZMNjlod0hSN2UzdkdqQm56elBNYlhGeGNjSEZ4ZWFiUG1SNVhWMWM4UER3NGRlcFV2Z0lGQ2pTNWVmUG1aa0NwVnExYUFWdGJXMGU5WG0rajFXb044Zkh4c2NEajA2ZFBSK1oxbTUvV0N6MndTRXBLbFZDUHZPZmdZTW9QdHN2TGRyenNwRTg4UDZSUFBEZWNBQWwvZW9Fay9WOUprdjJMeDlQVHN6TXczZHJhbWttVEp0R2dRWU84YmxLZVN4eFlvQ2pLYjE1ZVhyR3FxcFpTRk1WR1ZWVTBHZzJxcXBxcVZYbDVlUVdwcW5vRzJHOHdHUFkvZlBodzM3MTc5Nkx5OWhWa3p3czlzQkJDQ1BHYzY5VTNFTDIrQ3d2LzJKUFhUUkhpaGZFQzlwdnExYXVYVXhUbEw0MUd3L2p4NDJWUWthaHc0Y0pKdjVZQ1VCUUZKeWNubkp5Y3NMVzFSVlZWNHVMaUNBOFBKeXdzckpDaUtENkFqMWFycFZpeFlsSEZpaFZick5mclovbjUrWjNNcTllUUhUS3dFQ0tuOWVyVEc1VzNPS3R0eS9FNVVnMUl2T3dLMjl2WmI0enEyYmNPQytkZXlPdkdDUEdDZU5INmpXSmxaVFVYc08vZXZmc3pEMzk2bnZuNitoSVRFMFBod29VcFhibzA3dTd1T0RwYW5veUxqbzdtOHVYTEhENThHRDgvUC96OC9PeGpZbUw2YWJYYWZwNmVucXNNQnNOUVB6Ky91OC80SldSTHp0VDZFa0trNUdSbmJkM0MrdzNYZm5uZEVDR2VCMGUvR3VrUS8rZnN0L0s2SFVLOFNGNmtmdVBsNWVXcktJcFBpUklsR0RSb1VGNDM1N25pNU9SRXIxNjk4UFgxcFhyMTZ1a09LZ0RzN095b1Zhc1dIM3p3QVRObnptVExsaTE4OU5GSGxDeFpFa1ZST21tMTJuT2VucDQ5bjJIenMwMEdGa0xrZ240K2pUZzJkc3pucCs3Y3FZaDNmNnU4Ym84UWVlWExOcTMrckZxeUJEcU5abXlmZVg5dXB1Zjd1VmR2VW9qL0V5OWd2eGtGMExkdlg2eXM1Q3N2cHpnNU9kRzdkMjlXcjE3TmdBRURzTGEyenFjb3lnSlBUOCtmZUU0cnU4ckFRb2ljRjF3c1h6NEE5NjJuejU2bnVuNkZEQzdFeTJwaWwwNm5rbjUvcDBIOVZ2WjI5aHRmZ0pNa2tRMng4ZnE4YnNML25SZXAzOVNvVWFNR1VMOVFvVUw0K3ZybWRYUCtMK2wwT3ZyMTY4ZlNwVXNwVmFvVWlxSU04ZlQwbk10emVCNy8zRFZJaUJmZW4vTVdqdkJ0RGNEUTVrMjE3Ync4TzFCREJoZmk1VlJyekxoZVNiLzdWSzdFeG1HREhZd25TZjJleTVPa0pKZHVoL0x4ak1Qb0RhcHBtOCtRVGJoMldwYnU3WlN1M0Frak10cTRhTFRlb0xMOTJGMjJIOHM0TlBwaFNBeGhrWEZwdHArOEhNU1cvKzV3NFZaSXB1MmVzLzRTcS9iY3pIUy9vTEJZQUF5cVNwZXZkZ0x3T055NExTWk9qKzhYVzduejBITGx5d2tMVDNIWlB4U0F5T2dFUE41Znc3R0xqMHozQjRmRjBtNzROdGJ1dTVWcE80UmxMMUsvMGVsMHZnQ05HalV5VlRjU3VjUGQzWjE1OCtaUnNXSkZGRVhwN2VucE9TNnYyNVNhREN5RXlHbGQraFFNQ0RWKzZWcnJkS3o4OEFQYWVYaDBvSVpoSmYxbGNDRmVMcWZ2M1BWSWVkdW5jaVUyREJ2c1lHOW52Wkh1dmN2bVZic3k4KzJDVTh6ZmRKbnB5OCthdG9WSHhabWQrS2UrblZMM3IzZFI1cTNsL0hmK0lUR3hlanFPM2tISDBUdlNmYjQ5cHdMdzdMT1dBZE1PbUcyL2REdVVGcDl1b2V2WW5YdzE3MFNHYlk2TzAvUGRnbE5FeFNSa3VKOS9ZQ1RWMzF2Rm5sTUJHQXp3NzVFN0FQU2J2Si83UVZHY3ZmNllrMWVDS0Y3STN1TGozWW80MG1uTURvTERZbkd3MC9GeGwrcjBtN0tmNkRnOThRa0dlazNZeTlXN1laUjNsUksvVCtvRjZ6Zk5BQm8yYkpqWDdYZ3BGQ3hZa05teloxTzhlSEVVUlJucDdlM2RKSy9ibEpJTUxJVElhUTcwbkxoeHMrbW10VTdIeW84RzBOSGJxMzJ6Y3BYZnljT1dDZkZjYUZLNUVxZS9HZXVnTHA3MzNDWWhUaHhRQndjN0haT1huT2I2dlhENlR0NVBRSEEwQUgwbjcwOXplODc2UzZiSDdqNTFuMHUzUTNISmI0dDNKY3NMZGZrSFJuSW5NSGxHd0x0U0lad2RyTmh3ME45MHJNZmhzYnc5ZmhleDhYcktGSGZpM3lOM21MTDBqT2t4cDY4RjQ5eHFnZW1uYUx2RlBBNlA1YU1mRHBwdFQvM2pWc1NCRVQxcU1YcnVNUXlxY1VabXo2a0FuT3l0S0Y3SW5qMSs5Mm5xWFFLdHhuSUlkOCtXNWVud1dtbENJb3lEcW43dEt2SGhtOFlGQ084SFJlRmdwMlBYakRaVUwxUGdpZjcyd3JMbnROOG9pcUxVQitONkRlTFpjSFoyWnRLa1NXaTFXcTJxcW4rV0wxL2VKcS9ibEVUbXJJUjRCcXgxT2xZTkdnancxY1pXVFkrMi9mWFhTOHlSVXJUaTVWV3VTR0dBY1cvKy9PdnJhNDZmSE11ZmMzZm5jWlBNbEhTeFo4eTdua1RGSmxDNm1DTXJkbDQzM1pmeTk2VGJlcjJCL205VUFtRFM0dE1BZk5hdEJqcXRRbXlxWXdjK2p1R040VnNKaVloandhakdOS3BWREVjN0t5WVBxTXZuTS8ramVDRTdIanlPcHVPbzdWeTlHMGJmdHBYNHBHdDFHbnk0bm0vK09vbEJWZm15ZTAxcWxpdEkySlozQVdOSVU1MSs2K2pzVTRZUjcyUytZUFhnVHRYbzQxc0pqV0ljUERTcVZZd3FwZk1Ec1A2QVB4ZHVoWmpDdkdMajlGaGJhVGcxLzAzS2RWdGhPc1pQZjU4ek8rYW52L3huK24zaklYL1Q3MGx0RkUvdmVlczNucDZlTG9DRHM3TXorWXk1aGVJWnFWYXRHbjM2OUdIT25EbWxIQjBkQndOVDg3cE5JQU1MSVo0MTk4UFhicHdtenZBUC9mdDNrY0dGZU5rTmJ2WjZvMy9Qbk44UTFhdHYyN3crU1VvdDZTbzhHRStPdmZ1dTVjcWRNTk9KY3VyYkFCc08rblBnekFNQWVyWW9uK2FZZHg5RjBXSGtOcTdmQzZkWVFUdmNpcGhXYUtkdEF6ZWExUzdCMFlzUGFUUm9JL2VEb25pdFJsRysvNkEyTmxaYWxvNXRRc2RSMi9sdXdTbjIrUVd3Zk56ck9OZ1p2OFpYN3JyQjlYdmg5R3laL0p6M2c2TG9NSEk3LzgxdVo5YUd6bU4yY09wcUVBQ1JpV0ZURmJvYkJ3eXJ2bW5HaWN1UHVMdjZiWnpzcmJnVEdFblZkMWR4Y1hGbkNqa2JMNHJlV1BHVzZmZU1CSVhGVXFicjhrejNFOW4zdlBTYmhJU0VRbFpXVmhRc1dEQ3ZtdkJTNjlhdEc0c1dMU0lxS3VvVGQzZjNYMjdldkJtVDEyMlNVQ2dobnJFeGIvZ3E3VHhxdFNmT3NGSVN1c1gvdXkvYnRQb3pvL3ViVks3TWhtR0RIT3l0YlRiUXE2L1BzMmxWeG5hZnVvOTMzN1Y0OTExTHB6SEplUkVHbFhURGd3RENJdVA0NHJjanB0dFd1clJmc2MwLzJjeWwyNkdVZExGbjA1U1dsQ251eE5wOXQweGhTdDU5MS9Jb05KYjdRVkhVS0Z1QVdaKytpbzJWRm9CWGF4Umx6WVRtRkhTMlFhdFZUSU9LeU9nRXhzNDdRY2ZHN3JnV1RoNm94Q2NZTENaOC8vMU5VeTRzN015d0x0V3A1bTRNVjNxemtUdEhacmZubTcrTWkvdmVEb3dBNFByOWNQSTVXcHNHRXEvVktJcVZObXRWTHEyMENxL1ZLSnFsZllXNUY2WGZxS3BxRFVpSjJUeVNMMTgrZXZic0NWQzhZTUdDbmZLNlBTQXpGa0xraHVDaUdVd0pKK1ZjZFBsMWR2dC9PTGtDK25lVkZickYvNnVVWlRQVGszU1MxUGFIWHpaRWRldGRrV1h6N3oyTHRxVW5JaXFCSzNmQ1RMZC9YblVldjJ2QkJBUkhvYXJHbkFyQUxNY0NqRVhsVStaTldISW5NSklxcGZPejZwdW11Q2JPVmpqYlcxSEIxZG4wbkc4MkxFM1FvSHA4OHN0L05CMjJpYXRMdTZJM3FNemJjSW5OLzkxaCt3K3RpWXMzbUk3NTFiemozQXVLNHN2dU5iUDArcFp1djhiTU5SZDR1MWs1MWs5cVFkRjJpM21uUlhrK20zbUV0ZzFLRVJFZHozL25IMUxOdlFCSEx6NDB5eFBaTktXbHNjMnRGbVQ0SE1FYmUrTHNZRzNhWDJUUGk5SnZyS3lzRWdEMGVpazVuRmVhTld2RzdObXpVVlcxSzdBNHI5dnpVczVZSERvWHlIL25INXB1Qno2TzRiL3pEMDJsQVovR3JwUDMyWFh5Zm9iNzdEL3pnT1U3cjNQcGRtaTJqaDJYWU1qMFN5czdWTlZZVmxEa3NCVGxadE5qSEZ4OFFMZDZkVHU4MWNlN3d6TnFXYTU2OERqYTdQYnBhOEdjdmhaTWFJVGxxams1eGFDcWJEam9uL21PMlhEeWNoQm5ienpPMFdPK3JGS1d6Y3hJazhxVnVUenhXd2QxNmJ3OFg3RytiUU0zcy9DbXZYNEJyTmg1bmNqb0JBeXF5b3FkMTFteDh6cmhVY2JyQVVtM1F5TGlLRkxBRmwyS0svcUJqMlA0NkllRHB0dHQ2cnV4L1lmV3BrRUZ3T3ZlSlRnKzEveGpvRzliWTc2R1hxL3k1K1lyMU9tM2pzOW1IdUhnbVFkY3ZCVktWWGRqUHNUR1EvNzh2c0dZN08yU3o1WUNiUmFhZm1xOXZ3YkFiTnV4aTQrb1hia3cyMzVvVGRzR2J0VDc0Qi9PTCtoRXJYSUZtVCs4SWIxYVY2Q0pWd25XSlphSzNYaklueWFleGRQOGpjSzJ2R3YyODJCZGQ4YTk3MFVGVjJlbURLeHI5amNRMmZlaTlCdEZVU29EUkVibTNMbUp5SjR5WmNwUXFsUXBnS2JQUXhMM1N6bGowZkxUTGRoWWFYbTR2Z2NBczlaZVlOcnlNN1NxNThxSzhhOWJmSXpmMVdCdVBZamc3c05JYnR5UDRQcTlNQ3E2NVdOQy85cG0rN1Vmc1EzSU9GbnQxOVhuMlhqSW4yLzdlbE9wbFBISzl0THQxeGd6NzdqRi9hOHU3WXBCVmVremNSKzdUOTFuOW1ldjByS3VLM1g3cjh2UzYzV3l0MmIzakRacHRsKzVFMHJ0ZnV0TWJYVnV0WUJqdjdlbm9wdXhUZEd4Q1J5L0hJUjdVVWV6TDBHUmljUnlzOFV5U1dTejF1bFlPcUEvd09TVzFhdGM2ejFzMFpsblBYT3hidjh0NW0rNnpPK2ZONlJJQVZ2QU9FQ284UFpLQUxQM0JzQ1ZwVjBvV3NETzRyRjh2OWhLYkx5ZStjTWJVcWR5WVY3N2FBTUE4NGMzb3JPUHU4WEgzSDRRd2RqNUovQ3U1TUtnamxYTjdqT29LbStOM2NYUml3K3h0ZEp5Zkc0SFUraEhTbkh4QnJwL3ZTdkhFa1QvM24yVFBwUDJVck5zUWRaOWJ3dzdFVTh1ZGRuTWpKUXNrQjlnM09zVHAvcnV2SGp4aStjbDUyTGwxNit6MXkrQXRsOXVwVTE5TjVhTk0xWjNUSjFqOGVQS3N3enJXcDMySTdhUm9OY3phKzBGdmx2b1oxYVNkdW5ZSmlnS2hFZkZvOU5wc0xQV1p2amNRV0d4RFBucEVOWTZEZSsyTE0vSWR6MG9rVmdHOXR6TngvU2R2SSttM2lYWWNmd2VCWjF0ZUx3cHVXRFE3UWNSVkg5dnRkazJnTzhXbk9LUHpaZUppdEVUR1JPUHo5Q05BQ2dvWEZuYWhiZWFsR0hTWWovKzJIU1prNWVEV0R6R0o5Ty9VWTFlcStuV3RCeTdaL2ppWkM5aE1VL3JSZWczWGw1ZUh3Qy9BRlN0V2pXVHZVVnVVUlNGeG8wYnMzRGhRZ2RuWjJkUDRIQmV0dWVsR1ZnOERJbWgycnVyK1AyTDE4eTJKK2hWbHUyNEJpUmZJYkprNExRRGFhNWdYdklQVFRPd2VGSlJzWG9DSDZlZmM1T2dWN0hTS29SR3hQSDIrRjM4OG5FRHM2bjZqRGc3V0FQUTQrdmRiRDJhdkVDVHFxcHA5bDJ4OHdZUEhrZHo2a29RVisrRlVhOXFFWVoycmlZRGkreElMRGY3WS9kdVdYMkUrOW03OTQ5VFhiLzJXWVpGcVNyOHZ2NFNlLzBDNkRSNk8xdW10cko0NHA0Vis4ODg0TEovS0RaV1dzcVhUTDkyZllKZU5idVN1WHpuRFZidHVjbWF2YmNvVjhLWjF2VmRUZmQ5djlEUFZGOGZqT0VlMHdiVnk3QWR6cTBXbU9MUlkrUDFoRzE1MTJMSXhvaDNhbG1zbkxObzYxVSsrZVUvNW56K0dxdjIzS1RsWjF0WU1mNTF5aFIzeXZCNVJjNGEzZDYzenVIck56WkU5ZXpueThMZjkrUjFlOERZVndBYTFrdy9aMkJReDJwbTcyKzlRU1VzTXM0c3pDbXhDQlBianQxbHdOUUQ5R3Bka2NrRDY1Z2RKeWdzbHVERUJleXNkUnFHZGExTzN6Y3FVYlNBSFg3WGd2bGh4Vms2Tnk0RFFJZlhTdk50djlyWlNwSWU5YTRIdGpaYVZ1eTh3ZTRaYmJDejBYSDgwaU5HL1g0TUFQZmlUblQyS2NQUUdZZDVyMVVGMDNvV2YyMjV3dUFmRDZWNzNCbC9uMk5HcWtwUklGV2hucFZuMkc4VUx5K3Z5Y0JuQU4yN2QyZllzR0c1K0hRaU0yWExtcFkycVkwTUxKNk5vTEJZWXVMME9OcVpYMG41ZS9jTjdqNktBb3lWTWl3NU1hOER6V3FYb0hBQlc0NWRmRVI0VkR4VEJ0YWxmdlVpV1g3K2s1ZURhRHhrbzltMjBYT1BNM3J1Y2VwWEs4TFdhYTNvNDF2UmRGL1NsYVlrMWpvTjg0WTNJcCtqTlh2OUFtaFZ6M2dDcHRVb3BxdFI4UWtHS3Ivek53OURZdGd3cVFXTmFoVXplNzdGWC9tWTNiN3NiNXl4U0duemYvNjg3bFdDOGIyOWVDVXg2VzdDZ2xNV3A4SkZ6dm0rYzBldUJqN3M4STl5YWlYMDcvSXNCaGVLQXI5OStpcDFQbGlIMzdWZ1B2bjFQNjdlQ2VQZW8rUXA3V3J2cmpKN2pNL2dqV2cwQ3VjV21PZUlUVnRtckszZnNiRTdCWndzWCtFUGo0ckg5OHV0TlBVcXdlajNQTkJxRklaMXJjNzZnN2M1ZFNXSXZwUDNjV0plQjRvV3NPUFgxZWVadE1SWXNuTkk1MnJNWEhPZTN6ZGN3cTJvQXg5M3FaN2g2N3EvdGpzNnJXSTJ5NktnWUdlanBYU1haUVJ2VEZzQ1BpWk96K2k1eDFtODdTcHp2MnhJdzVwRjZkUzRESi85K2grdmZyaUJ5UVByOEk2RkNqOGlkelNwWEptTnd3WTcrUDd3ODhhb251LzdzdkNQWno2NDJIWENHTkw2TUNTR2h5RXhOUFV1d2FiRC9uUnM3Sjd1WTFLSC8zejRaaFZjOHRuU3VwNHJicDNOVitpKy95aUttRGc5d2VIbXhXaERJK05wUEhnalF6b1pyd0RuZDdKbTFMdkpGNjh2M1FwaDlycUwzSDBZeVpLdm1sQ3ZhdUZzaHhzYVZKV1E4RGpDbytMNThyZWpkSDI5TEovOGZKZ2ZoN3hpMmllL283RWZPenNrZjJlKzE2b0M3N1dxWVBHWXpxMFdjR0ZSWjBxNldGNVVUK1MrWjlSdk5CNGVIak9BajZ5dHJSazllalMrdnI2NThEUWlPeEpEb1ZCVjFUT1BtL0x5NUZqY1R4dzh2RGxxTzJDOG11bmNhZ0VqNXh6TDlMRTZqY0xYZmJ4Wk42RzVxZUpHNi9xdTFDcFhFUGV1eTgwV0hrcVNlcHRPcDZHZ3N3MEZuVzJ3VHF3VVltZWpvNkN6RGZrU1p4UXlFeHV2NTRmQjlkazZ2WFdhazdlUFp4em12UWw3ZUJnU2c3Vk93K285Ti9sNHhtRStucEYyNEdwUVZmeXVCYk5zeC9VMDk4MGYzb2h2K25yenVuY0o3S3kxM0xnWHpxOXJ6bWVwZmVMSkphL1FYYXY5czF5aDI3V0lBMS8zOGVhRDlwV1pNckFPZHg5R21nYmFZRnpFeXo5RlhzL2RSMUZtdHdHT1hIaklqdVBHbk1FaG5TMVBoMGZGSlBEVzJKMmN1aExFdE9WbldQanZWY0I0SWpaalNIMWVxVmFFRmVOZnA2Q1REWi9QT3NLSXhIN1pyV2xadnUzcnpaajNqSitWWDgwN3dSZXpqaEtYWU9EdjNUY28vTVppWERzdUJhRHdHNVp6MXI3NTh5Ui9iYm1DM3FDaTFhVDl5TnQxOGo2dmZyaWVnMmNlc1BzblgveXVCdEYrNUhiaTR2WDhPS1ErTTRhK3dvZzV4Mmd5ZEJPN1QyV2NQeVZ5amsvbFNtd2NOdGpCeWNGK1BWMzZQTk5hbHJjQ0luaHZndkdjTENRaWpsYWZiYUZZUVR1V2oydGl1bnB2VUZVTy85YU8rMnU2RXhRV3kvVjc0Y1RHbStlc2FSU0ZiazNMWXAwaTNHbi9tUWZjQzRveXpSNVhkRFBPOENYb2pUUElZWkZ4M0g0UUFZcGlESm1LakRjbGljY25HTmg2ek5qWGFwUjk4aitKUmxINHBxODN4K2UySnlRaWpqYWYvMHQwbkI0SFcrTzF4bDlXbjJmWmptdE1IMVNQMzlkZjRvdFpSNGxQTUdSeVZQRTh5T1Yrby9YMDlKeWowV2crc3JXMVplclVxVEtvZUU2NHVKZ0tMSlRJeTNiQVN6UmpjZTJlNWJDaFI2RXhWQzZWajgvZnJrbWZTZnRZT3JZSnZTZnVvNHVQTzM3WGd2RzdHb3hXcTZId0c0dk52alNTWmhPUzRxK1QvazJhdmk3b2JNUGo4RmlTb28xcWxDM0F6UlZ2QWZEMitGMXNQT1RQcUo2MUdOSzVXcGJhSDVkZzRNMVIyM0VyNHNCUFErcW51WC8rcHN0bSs2YTgvZU9RK2tUSDZmbGgrUm1PWG56RTBZdVBDSXVNTTAzSkozR3cwN0huMUgxS0ZYTkV3UmdxdFhiZlRUd3JXRjQ1VnVTc3BHcFJmZi80cTcyanRVMkxXWFBtYk16OFVVK3ZYNG9Rd0l1TE8yY3J4OEtncW53K0s3bThabExweXBRZVI4VFNkdmhXamwxOEJFRHZOaFhwMWJvQ29SRnh4TVRyS2U1aXo0TFJqWW1NVHFEeDRJMm1rTU42VlF2ejAxRGpGZFJoWGF2akh4akozQTJYK0czZEJiWWZ1OHUrWDlyeWNIMFBsdTI0VHY4cCszbTR2Z2ZPclJaUXZNTVNzK2NQREltaGJ0VWlSTWNtWUcyVlBMQTRjT1lCazVlZTV1Q1pRSVoxcmNabmI5YzBoWjJzMjMrYmozNDR5QjhqalBraGpUMktNWHJ1Y2RxUDJFYTVFczU4MTYrMldkaVdTRjlpMmN4ZVQvSlluOHFWdURGbG9sTWhSOGZCaWpKdmZJNDJMQU9QUW1NSWlZaWpiQWtuYkt5MFhMZ1ZRdGV4T3pOOGpJMlZsanVyTFljLzJsbHJLVjNNa1ZzQkViVDUvRit6K3hyVk5NNHNYL0kzbG9XMTBtbVlQcWdlNzdXcXdFOHJ6K0lmR0VuRjdpdlRITE9wZDlyemgxYWZiZUhVMVdDemJmYTJPb3FsNmhOYnByUms4MzkzV0wzM0ppVmM3UGwzV2l2T1hBdG02ckl6dUJWeFlQM0IyL3c3clJWVlN1ZW5TdW44dlBQTmJ2YjYzZWVmNzF1WWNyRUFidDRQeDluQm1vY2h4akRlcElHSmVIclBZNy94OFBDWW9DaEtId2NIQjZaUG4wN3QyamtUQ2k2ZW5yVzE4UUsxb2loNXZ0ejlTL01wY1BGMktPVkxPbk5rVG5zSytpN0V4a3FMMzU5djBualFSaVlOck12aWJkZFFGSEF2N2toMGJBS0Y4OXVaQmdYYUxGUzNTQm8wSkoyQTNWenhGdTVkbDVzR0dxNmRscGtsOEVGeUtCVEEyYjg2bW9VK3BYYjZhakRITHozaXdKa0hYTHdkeXBydm1xWFpwMGdCV3k0dTZtSzY3ZDUxdWVrNWJhMjBiRDkrajNJbG5CbjliaTA4eWhmQ3ljR0tybDhsZjFtT2VkZVRyLzg2eFdjemswOFVTN3JZTSt1elZ6TjkvY0pNaHVWbU0yS3QwN0dnWHgrQVgwcTdGSGc4L0o5L2p1YldJbnBmelR2T3o2dVNaNk9TUXVxUzN2ZWExQ05QQzM1YmU1R1RsNE15M0dmazdHT21RZm1BOWxXWU5NQVlUejdveDBPczIzL0x0Ti9kMVc4VEhtMThxYlVydS9EMzEwM05FbHVuRDZxSGs3MFZQNnc0aTBlRlFxWjhrTTJIelN0Q3BRNkZDbndjUTlFQ3RvUkV4T0dVSWhSeXIxOEErUjJzT1RxbkhYYTJPaDZuQ0VtWk1yQXVRV0d4WnBXdWZ2bjRGVDd1VW8wZlY1NmpSdGs4Lyt4K1lXU2xiR1pHQ2prNm9xcnFPTzl4MzNZK2Z1M2FvR2NSRnVWZHlZV0dOWXZ4MjJldjRwTGZsbVhicjdIaitEMXVQWWdnT2xhZkpqOU5VUlFxbDhwbnl1K3g1SS9oalJnNy80UnBmWWpDK1czcDFib2k5YXNaUTJxcnVSZmd6WWFsNmRXNklrMjhqS0duTTRhK3duY0xUNW1GT2prN1dOUHQ5YkxVclZMWXRNMUtwOEgzRlRlV2ptMlNwZGMzYWNscGJLMjFadmxEcjFRclFzK1c1Um4xKzNIMi85S1dmSTdHRTVWWGF4VGx3S3czK0h2WERiTkJCVUMzOGJzNGZ6TUVuVmFoZS9OeTVIZk0ydXk3eU56ejFtKzh2THg2QUY5WVcxdno0NDgvNHVYbDlUU0hFemtzYVdBQjVIa25mR2tHRnRZNkRSN2xDOTIxMnZJQUFDQUFTVVJCVkpyRndKWW9aTSt1bjlvUUU2OW45WjRiZUZkeTRiSy9jV2FqWkdGNzA5U3Z0VTVEd0xydXBnVHcrQVFEZm4rOGlWc1JSOHEvdlNKTHoxL1EyY2JzdWNNaTQwalFxempaVzZWWlJDbjFoemNZVDdUV1RtaE9sNjkyVUxxb282bnFSc3B6djhESE1SVDBYV2p4K1JVRmR2N1l4bUplUlViMXlDOHM2cHpwYTh0UWx6NEZzVGFZSjNzWXRFRXNuZnZnLy9hK1dHVnJadVZtczhEOStxUGdBOFFaMXVHZE96a1hlb09LM3BBMmdUL3BmWi9aZ1BycTNUREd6aitSNmZQRXh1dFJGQmozdmhmRHVxYWZIK0ZrYjhXUGcrdXpZdGNOL3Q1OWcvSnZyelJWYm91SWptZkswalBVcnV6QzRxOThxRnpLV0dvelBDcWViWW1oSVQrc09Hdnh1SUVoMFJRdFlFZEFjRFNGOGlXSEVLWk0zczZzSmovQTFtbXRxRit0Q0xPZmRxRDk3cnVGMEdqTUx6Y25XRDlpMFp6Ny80LzMxUm96cnBmZk4rT3k4SWRKbjZJb1RIMnJjL1ZubVhPeDd2dm1wcy9zOTl0VTVQMDJGVE41UkxLazkyMUt0U3U3c0hGeWl3d2Y5OWVveG1hM20zcVhzRGd6a1pxOXJTN0xnd29nM2ZVdTdHeDBUTGRRSUtGRUlYdUxzK3VIZjJ1SFFWVlJVTkxNZ09lNDUvZzluaHYzUFUvOXhzUER3eDJZRFRCOCtIQVpWRHlIVWx6c3lQT1l4WmRtWURHaGYrMDBDVzVCWWJIb2RCb0dUdHhMZ2w3bG5SYmxUVmMvcTVVcFFGeUtnWVZXbzdCbzYxWFRTVmVmU2Z2NGMwU2pMRC8vNlQvZVpNK3BBQjZIeDlMWW94anRSMjduMUpVZ2xvMXJRc09heFl3eHRZbXVMdTBLR0pNSEE0S2pUSlYwR2xRdndyL1RXbEd1aEJONnZiRWRPbTN5b01UUnpvcHg3eWZuN1l5WmU1em9kTmFwdUwrbWU0YnR2WG8zaklhRE5tVDU5YVhMUWRsYXBiaXJkOHBOcldwVXV6aDl5ZThucG03NXQ5TDh2UWYrTCsvTDZwOG5Jei8zZUp1QWtORDIvK0NYS3duZDMvV3J6Y2gzUENqK3BqRk1JbVVJRkJnSEdLbFB1RlBlZjN4dUIyTGo5UlRPYjJzS2hRQ0lqdE16Y3ZaUjAyMUhPeXQrKyt4VjJyMWF5dXhZZjQxcXhMVzc0WGozWFd2YTF0UzdCRzVGSEZpNjNWaXBMVHdxbmo4M1gySEczK2Q0OERnYU8yc3RoMmUzTTExbFhiYnpPbldxdUxEcnhIM1RtaXlwUTZFZVBvNmgwZURrcURMblZndm8zYVlpUDZZSUtjeW9hczNrcGFlWnUvNFN0Y3JuVExoeTlWTHU3eWdvUDZiYzFySkdqY3RURnM3MisrSGZiUlgrMkgvQTQvL3BQanZybkxtQWxoUTdianhKeXYxcVViSU9ROVprWldZekowaS9lVEk1MFc4VVJma2RjR2pSb2dYdDI3ZlBrWGFKbkJVV1pncjN6MXE1MEZ6MFFuOXllbmw1cVFESGoxdGUveUdsWFNmdmMvcGFNTmZ2aGZOSGl2eURraTcyM0gwVVJlbGlqbXliM2hxUDNtdFFEU3EzVjNYRHM4OWE3Z1JHOG5COUQ2Smo5WGoyWGtOUVltaVRUcXRRbzF4QnJ0OEx6N1FpUjlKSnk2c2ZydWZNOWNmc21lSEwwSjhQYytwS0VCc250ekFOTEpKQ29aTDJuN25tQXNObkg2VnRBemVXZkdXOEdqVjkrVmw4UEl0UndzV0JpdDFYa3QvUm10dC9kOE81MVFMc3JMVzgzYXljNlhrWGJiMUtYSUxCN0tRcGFjWWlzL0ovV2QwdkpXOXY0L24xaVJNblRPOHJtNzRESW1OK255VmxRcDVRWEVJQ1hXYk81cCtUSjlkeVJwdHBLZHJzOUFtQXlPZ0UwOERpK3ZLdU5CNjhrZERJZU1JaTQ3Q3gwcHBtejVJU3RrdTYyS1BSR1A5N3p5M29STTMzMXpEeGc5cDBHN2NMZ0EyVFd2RHhqTU5jdlp2ODJUYnIwMWZwMGJ3Y2xseS9GNDVIYitNaVhrbnZ0WlN6YW81MlZrUWtoa2Q1VkNqRXQzMjlUZFhPOUFZVjc3NXJHZmxPTGZwTzNtOHFMUnU4c1NjNnJVTFBiL2V3Y0hUeUZlQWVYKyttVm9XQ2ZQRjJ4cXNUWC9ZUHBYZ2hlNXpzclhnVUdvTkg3N1Y4M2NlTDN0bTRZcDNFVXA4b1BIall2Y0FaMDZYTTJoUGFkZkVTYjg3NE5UUlUwYnN5YzJaRVp2dG50MCtJNTBQcXZpUDk1dWxrdDk4azhmVDBiS1lveXJaOCtmS3hidDA2bkp4ZXJ0TGJodmg0RkswV3hVTGhqK2ZKNmRPbmVmLzk5d0hXbmpoeDRzMjhiTXZ6L1pmS1FmTTNYbWJNM09ObWd3b3dWcm5SYVJWbWZmb3F2NjI3UUZSTUFzM3JsTVRHU2t0c25ER0V3OFpLeStqZmo1a0dGUUFUUDZoRDBRSjJhQk5Qc3BJcVBpVXA2R3lUWm1vNEluRmxiMXViNURoYzN5KzI0dHhxQVVxS25RT0NvMG5RcXh5OWFGd2R2SGhCNDNsNWJMeWVDUXRQMFdUb0pzNG5KcmltckE0VkhhZG4vcWJMcHArNERLcDRwS3hhWmVrbmRialVrNHI1ZmRiSUhEbFFPZ3dHQStmUDUxM1ZxcGlZR0RadDJwUm0rNlpObTRpSlNYOWRrcXhLcWhiVnQxR2pEbU5HdFdydzFBZk1nRXMrVytOZ0lURi80TTFHcFRtM29KTlphZG5kUC91YWJkczRxWVhadWhWL2Jyck0xYnRoWnUvOWxISG5YODA3VG8rdmQvUDM3cHRaYWxORWREejFxeFZoMmJnbTdQM1psMHFsOHBseVFKWnN1MGFDWHNYM2xWSnBIbmY4MGlPelVLZmdzRmkySGJ1YnBkWHVQNTV4bUhZanRoRVdHY2QzQzA3aFhzeVI5MXBWSUN3eWp1alloQ3kxT3lNUHc4T2YrY25SMEtGRENRNE96bnpIRjBDVHlwWHduejQ1bi9ycnI1L3lnbDhjRTFtWEYvMG1KNFNIaDJNd1pCeWRNbVhLRklLQ3pIUFZIajU4eU1TSkUzT3NIVS9hYnhSRitRYWdaOCtlTDkyZ0F1RDJIMyt3dTNadFloOCt6SEMvNElNSENjbmc0c1dkWmNzNC90NTd5VW1NT2V6eFk5TTZheUc1OGdUWjhOS0VRcmtWY2FCME1VYzh5aGRpM2Y1YldPczBIUDI5UGZ0UFAwQ2pVWEMydHpJbHN2YnhOVmJKaVl4SndOWktTMnk4bm1VN3JsTzZtQ1BXT2cxWDdvVFJxcDRyNzdlcFNJWEVhaDJaSlc4YlZKVzdENDFYZlZPR2pTVGxXQlJLTEVNYmwyQklVd0drUmQyU0FCeS9GRVJjZ29IS3BmTHhLTlI0aktUeXQzK01hRVNsVXZtb1hxYUFxUTFMdm1wQ3FhS1dGN2JMNm96RjA3cjg0SUY5eGFMcEx5ajF0Q0lqSStuWnM2ZnBhbVJVVkZTNisrcDBPcXl0clUxWHdySnJ6cHc1ZUhsNW1YMUpQSDc4bURGanh0Q3laVXV6ZmNlTUdZT25weWRGaWlTdmRhTFZacnpDYm5xc2RUcCtmLzlkZ0Qramw2NThmK3F1YlFkeUs2RjcxNG43N0QvekFJREdIcGwvajdzVmNlQ3lmL0xKK3ZjRDZuRDJ4bU1tRGF4cldvVStwVnNCRWF3L2VKdW8ySVEwcTNIZkQ0cmlzMStQTURaRk9OK0JtVytZSlVxUCt2MDQrLzBDR05xbEdnV2RiUmo1VGkyTHVTRGJqOTlqM2I1YjdQMmxMVHF0d2c4cnpxSUFOKzZIbSswM2U5MUZRcVBpK09MdG1oUm9zNUFqYzlyejE2akcrSDd4TCsxSGJtZlp1Q2JFeHVuUmFoUStuSDRRclViaHo1R05jeitlL0FsODg4MDNyRjI3MW16YmpoMDd5SjgvUC92MzcwOHowTjIrM1ZoNnUxa3pZeUVJZjMvekpQak1hTFZhU3BRbzhWVDk2VWtmNjJScmkwRlZ4MVVjUHVyZHl3RVArdVRtU3NQYmo5MmxUdVhDcG1UbXJQaDc5MDJMcTgxSHh5YXcvc0J0T3ZtVVFXOVFUYVhIMDdONDJ6WGVhT0JtV3VRMEk3Y0NJaWhkek5Gc20zOWdKSVh6MjJLYnllcmVTZTRIUmZIbXFPMnNHUDg2cFlvNlp2NkEveE9iTm0xaXpKZ3hXZDQvNmZ0R1ZWV21UcDFLaXhZdHFGVXIrVUxHMmJObnNiT3pvMXk1Y3ZqNCtMQjI3VnJjM053c0h1dnExYXVzWHIyYXdZTUhtMjBQQ3d0ajFhcFZEQjgrL0FsZWtXWFo3VGNlSGg0VmdQcU9qbzcwNkpFMmIraEpiVW4xdDlEYTJtTHY3azd4ZHUxdy8rQUROS25Dd0xLemYrcDkwOU1xOGZNdXZmMWIrZnVqR2d6Y1hyZ1E1K3JWMGRqWUVCOW1IbVdrdGJVMVBmZnRoUXNKL1BkZnFuNzNIYTV2djQwaDFueDlHc2VLRlRuN3hSZmNXYjZjRW0rbW5WRFEyRmhlL3ltcmJ0eTRBWURCWUxqeVZBZktBUy9Od09LYnZ0Nm1WYktUWmdqS0ZIZWlUSEVuSG9iRTBHVG9KdUlUREx4U3JRaE52SW9URTZjbktpYUIvSTdXMkZocGVhVjZFZDU2dmF4WkZSMHJuWVpOazF1U29MZDhOU0xsZlpmOXcwd3pDSi9QUEdMNlBTbkhBbUQ2NFByOHVPSXNZVkZ4S0Nqa2M3U21TNU15dEt4ckxHdTUvMHdBWUt6U2NmQnNJQUNWU3VYRDcxb3dBNllld05wS3c5bS9PcHFlZi9MUzB6d0tpV0hQejc0VXptK2VFSjZWWk5XY1VHbjQ2QW5xSDc4L2srY0NhTml3WWJyM3RXalJndSsvLzU0ZE95d3ZoSmdaUjBkSGR1ell3WmRmZnBubXZycDE2NmJaMXJadFc3UGJPUkNLNGY0Z1BIUlhUaVowM3doSVB0R09pSTduZmxBVWR0WmFGSTNDR3cyeTlnR2RVdEVDZHZ3M3U3M1ppWGZLL25FOThjUytYSW0wVjc3cUQxalA0L0JZK3I2UlhQNDJkZldsMnc4aXVCY1V4ZTNBU1BxMHJZU1ZWcE5tN1lEcjk4STRkQzZRc3pjZTg4dnFjN3hXb3hpL3Jidkl5SjYxV0gvd052RUpCc2JPUDhHRS9yVlp1UFVxdnE4WVg2ZmVvS0txS29YejI3Sm1Rbk5hZnJxRlUxZUNhRml6R0wwbTdHVkk1MnAwSEwyRHlVdFBwNXY4bXBmR2pCbGpkbktVMFVuN2dRTUgrUHJyci9uNjY2OU4yenAwNkpDdDV5dFNwQWliTjI5K3F2NzBORFNLd20vdnZWTzI3USsvNU5wS3d4ZHVoZEJwekE0KzcxYVQwZTk1MEdEZ2V0TjcySktBdGNiY3RkNFQ5MW9jV0lSR3h2UHh6LzlSME5tR0NZdjhXRHpHeDdRdWhpVURweDJnVHVYMm1RNHNMdDBPcGVHZ0RWeFowc1ZzQVBUVzJKME02RkNGZDF0bWJYSEg0b1hzcWVwZWdKbHJMekR4Z3pvVzkwbTllR3RtQXYvcGtlV0JUVjVwM2JxMTJjV2hldlhxc1h6NWN0emQzYzMydTNQbkRoMDdKbi9IS29wQ3RXclYrUERERCtuWnN5ZjkrL2RIbzlIdysrKy8wN3g1YzhxVnN4d0NtdEtHRFJ2dzl2YkcxdGFXOFBEazkxWmtwUEZDWk1wdFdxMFdlL3VuaXl6T1RyOVJGS1Vkd0d1dnZaYXk2bENPc0hOem8zVHYzZ0RFUDM3TXcxMjd1RHg1TWc5Mzc2YnU4dVVvT3QwVDdWOTU3Rml6eDEwY1A5N3NzWlo0enA2TlkwVmpxR3VVdnovSDN6VmVlQTNZdUpHb216ZUp1bm1USGRYU0ZpK284UG5ubEJzeUJJQmFQLy9NNlk4LzV1d1hYeEFmRnNhbGI3KzErRnhuUC8rY3M1OS9ubVo3cTJ4ZTJFa3RLWEpEbzlGa1hsRWxsNzAwQTR1a2tLWFU3anlNcE1QSTdkeCtFSUZXbzlDcmRRVXUzZzdsbndQR01waEpIOUxEdWxTbmlWY0pzNEVGUUZYMy9PaytaOHI3dGlVdWhnVEdMNnNrVVRFSmlRdDNLYnpic3J6cEM4Q2dxaVRvVlJJU0RJUkd4SkhQMGRxMEVtenR5b1VaTzk5NGt1cFd4SUczeCs4aU5sN1A5RUgxaUU5SW5tWWIwcWtxdlNmdVkrQzBBL3o5VFZPenRqMnJHWXRuTGVYSmUwUkVCRXVYTG1YbHlwVTBhZEtFM29rZkxQbno1emY3c0U2U2RLSVRFWkUyL0RScENyaFpzMlljUDM2Y3lNaElIQndjZVBEZ0FXM2F0RWt6YVBEMjltYlRwazBVemVIWm1ybnZ2MGRvVkhTT0pIUWZ2ZmlRVHFPVFR3b2JEdHJJWjkxcXNHaU1EOWZ2aFp1ZHpBenZVUk9EQWF5MEdxSmlFb2lKMCtQc1lHMHh3VFZwVUdGbnJTVTZUczl2Nnk0U0hadEFRSEEwcDY4WnczRXFsVGIyalpTRGdzZmhzUlFwWUV0Q2loQys0NWNlNFYzSnVJN0t4ZHVoK0YweGhndDRsQytZNW1wdjByRWFERnhQOStibG1QcGhYUUtDbzNsNy9DNG1EcWhEUlRkbjFoKzhUVnk4Z1hrYkw5T3paWGxPWHd2bXo1SEpSUmlTWnFsTHV0aHo3UGYyMkZwck9YMHRtRFg3YnZMVGtQck0rclFCUGIvWmczZkZRalNyWFRKN2YvRG54TmF0VzVrNGNTTFRwazJqVHAza2swZExBMTl2YjI5V3JWcVY1Z1FycGFmcFQwOHJ0MWNhbnJ6a05OLzNyOE12cTg5VHVYUitEczU2dzNSZlFIQTB0ZDVmUThEYTdsbWV3ZEpxRkZSVW10VXVTVkJZTERmdVIyUTRzTWlxcFR1dTBhbXh1OW1nNHR6TngxejJENlZsM1pLbXdnWmdERTFVRlBQOEprdG1ycmxnZHR2SG96ai9UR3h1T3NiOXRja0ZRQUpEb3FuYzQyK3pWZTNESXVOdzc3cjhxVi9iczZBb2ltbEcyV0F3b0tvcU5qWTJhV2FaTlJiaTdOdTBhVU9KRWlYWXNHRURxcXJ5K1BGakRoOCt6UDc5K3htYmVKS2JldENlTkZzWEd4dkx1blhyR0RwMEtIcTlIaDhmbnpUSFQ3bk4xZFdWZGV1ZS9uczVHLzJtUHNDcnIrWjh5WG5iWXNWdzc5dlhkTHZDWjU5eDV0TlB1YnR5SlhkV3JNQ3RlL2NuMmovbFBtQWNXS1IrYkpxMnVMcmlVTjU4OEswbUpIQmw4bVNjcTFYRGU4RUNzeEtjQVJzMmNHSHNXQXFsK0xzb09oMDFmL29KblpNVGhWOS9uVXZmZmt2ZGxTdXhMMTA2dzc5RDFLMWJIT25TSmNOOXN1TGN1WE1BeE1YRm5YenFnejJsbDJaZ1ljbnRCeEUwSHJ5Um9MQlk3S3kxTEJuYmhINlQ5NXZDakFEcVZEYldDbjg5Q3lYL01ySjRtM0dsNFRjYmx1Yk05Y2VtNU5ZdWlldElhSlRrY24wR1ZUVUx3L091NU1McWI1dnkzM25qTEVWVWJBS0JqNDByYkJjdFlFZHdXQ3lkR3J2eithd2pESjF4Q0REV1NHLy9XbW5LbGppRlo0VkN4TWJyTTZ5eGZ1RldDRkV4Q2RqYWFORnFOS3plY3lQTkxNZnpaTjI2ZFh5YjRvcEEwZ25TMGFOSENROFBaOG1TSmF4YXRZcG16WnF4YU5FaXM1Q2txS2dvaXgvZ3UzZnZCckI0Mzc1OSsweFhpazZmUHMyUUlVTVlOR2dRYmR1MlpkS2tTV24ybnpScEV2bnpwei9vZkZKSmkraDFtVG03L1QrY1hBSDlNMDNvVHMrQk13OElpWWlqV0VFN0N1ZTM1Y3oxeHd5Y2RzQjBmOHFGNzVKTVhub2FnSElsblRrNkorUHFJSTA4aXZQdmtUdWN1UHlJRTVjZm1iYmJXR2xwa1hoU2Z1WmFjdHgveTdxdXpQcTBBUTYyT21PT1U3eWVKa1BUNXE5WTZUVDRlS1lOMDlKcU5OUXFWNUJ2K25uajQxR2N3K2NDbWI1OEwxLzJxRWtmMzRvY1BoZElhRVFjeHk4L29uUlJCMmF2dThpck5ZcWFja1FLT3R1dzhaQS8rUnl0VFgweEtFeGwxdG9MZUZRb1JENUhhOTVvVUlvdmU5VE1WbGhNYWlzL0dqQUpTRHZ0bGN0VVZXWDI3TmxzMmJLRjMzNzdqWW9WczUrTWJzblQ5cWVubFZUMXB2T3ZzMVlGdFc1ZGtzMmJZek4vVk9hT1huekkrWnNoekJ2ZWtPcGxDL0RXdUoxVUwxdUF5cVdNYTlUNFhRMmlvcHR6aG9NS1M2dkJ4OGJyemJidis3V3Q2WmpabGJxUzIrSnR4bXBxVjVaMllkNkd5eVRvVlNyMytOdDB2OTZnc3Zkblh6d3FGREp0Qy93bmF5RXVxUy9PcGJ5b2tIU2ZwVzA1SmJmNmphcXFadUd0c1lraExGcXRGcjNlZkRZMGFiK2s3WXFpRUJNVGc0ZUhCeDRleG9KT3k1WXRvMWF0V2t5Yk5nMHd2ditYTEZsQ2lSTEo1eEJKNy8yLy8vNmJzTEF3YXRXcWhWYXJOUnZjWDd0MmpXN2R1bkgwYUhLRnZaeVVsWDZqS0lvblFKVXFWWEtsRGFtZWpISkRobkIzNVVxQzl1NU5NN0I0NnYyejZkb3Z2MkJidENnUlY2L2l2M0FoNVQvOUZJREhSNDV3ZWNJRXl2VHZULzZVczhLcWlxTFZVdTM3N3dGd3Fsb1ZyWjFkbXBDbzFPeGNYWEd1VWVPcDJob1FFRUJBUUFDcXF0NDdlL2JzZzZjNldBNTRxUWNXcFlvNk1xYVhKelBYWEdEZWx3MnBWYjRnUGg3RldIL1FIeHRyTFZYZDg1dVZiMzBhVXo2c1M1ZXZkdEtqUlhucVZpbk05NHY4V0gvd05uY2ZScUtxeHNFRTZlVDBkR3pranFJb2pIdmZpMk9YSHRHdmJTWGk0dlJjOGcrbGUvTnkxS3RhbUpLRkhXZzJiRE1YYjRWUXByZ2pvM3JXd2txbjRmamNEbG42Z1AvM3lCM21icmhNUW9JQmc2cFN5Tm5XckJ6bjg2WjkrL2EwYjkrZTVjdVhNM255Wkk0ZVBVcFlXQml6WnMxaXpabzF0R2pSZ2lWTGxxUmM1ajZObEIvaXFjTkdNcnF2WnMyYWZQVFJSMHlaTW9VN2QrNndlUEZpUm93WVlicmZZRENrdWJJMVljSUVtamR2L2tTdk5iV2toTzVQbHExb1gvV2RraDRmTlp2elJOODhiNzFlbGw5WFgyRDl4QmFVTHViSWduK3ZzbmJ2VGM3ZERDRTBJczc0bmt6SDRFNVZNeTNIK2V1d0JudzEvempITHowaUx0NkFsVTVEQlZkbmhuU3Vab29GYjl1Z0ZCWGQ4dEd0YVZrK2ZhdUc2U1J0OHNBNmZQUFhLVUlpa2xldjEyb1VTaFYxWkhpUG1tYXJmeWZSYVJWMi90UUdLNTJHWFNmdjg5bXYvekYvUkNNYVZFOWNnS3hNQVdMakRid3hmQ3ZqZTN0UnMyeEJiRktFYUh6ZHg1c3hjNDh6N28va21XU05vbERlMVptWm55VG56YWRNQ244U25XdDczMytxQTZUajZOR2pEQmd3d1BUZXk1Y3ZuOW43OE15Wk0xeS9mcDJGQ3hjK2RSaVNKVS9hbjNLQ1QrVksrRStmVXNqT3ltcTQwclhydDZ4Y2Fibk9kaGJGeHVzWi9PTWh2dWhlRTk4dnR2TDMxMDNwNDF1SkM3ZENxTnQvbmRsc1h0TGlwMkZiM2pWYjRicFloeVVjbmRNTzkrSk9ac2N0MW42SnhYVXUwcE42b1VZd2xrQlBXYmdqNWVDZ1NMdkYzSDhVeFpMdDF6ajAyeHRVS1ozZjdEN3JWQmVZYksyMUJBUkhVNnlnc1U5MUdyT0RTUVBxbUFiY213NzdvemVvdk5FZ2JaR0VaeW0zK3MzbXpac3Q1bGVrRG1WTktTbjBkZmp3NFN4ZnZwd2ZmL3dSVjFkWFFrTkRXYng0TWNPSER6ZWJsYk8zdDA4elN4Y1ZGY1dmZi80SllGYTg1Vm5LUXI4cEFWQ3ExTFA1djdkek5ZWjl4eVVuSXVmby91azU1T3ViWmx2cy9mdFVuektGOElzWE9kbS9Qd0FPRlN0eTlwTlBLRkMzTGhWVDVMNEVidHZHalZtenFEbGpocWxOci83N0wrZEhqK2IyWDM5bCtOeXQvUDFwWUtFQVRIWWNPM1lNQUVWUjlqL1ZnWExJU3ptd09QdFhSMU5IN3QybUl1KzNybWc2b1ptZnlkb1VtNmUwSkY1dndDV2Y1YXY1VjVaYW50SnFXTE1ZLzA1dFJZMXlCZEFvQ3BNRzFHSFNnRHJFSnhpTW9TWHhldUlURElrbjlzbXpGcXFxNGxiRUFUc2JuZGtDUlI5MXJFcUMzbmpHVlM3eEMyRC9yMmsvQ0ZNUEtpcTY1Yk1ZQnZWeGwrcDgzQ1g5eGN1ZWxJMU9Gd1hrV3JuWnZYdjNBckJseXhZQ0FnS1lPM2N1QUV1WExtWHAwcVZwOWwrK2ZMbnB5cEhCWUNBaEljRmk3R2hDUWdKaFlXRVVMR2krZG9HcXF0eTllNWN1WGJwUXMyWk55cFFwUTZ0V3JRZ0lDREJkbWZYMjltYjE2dFc0dWJtaHFpcnIxNituU1pPc0wxNlZGZFk2SGIrODAxMEJWaHo2YmU3QVJiOGYyWkhkbVl2aWhlelpQN090NlNTOS94dVY2SitZMzZDcXBGazhUMUdNUDZucjFxZjNuaXBTd0piZlBzMTRDdDNlVnNmZW4zMnh0elgvS01yT2dtUzIxbHI4Lys0R1lGcHNzb2xuY2Y2YjNkNXM4T05rYjJXV2c1UmF5bERFM0ZSa3lDZGZCczZZbnVQSGZmRGdBVldyVm1YaHd1UkZNcU9pb2t3RkRTcFdyRWlqUm8xTTI1UFkydHFpS0FxM2J0M0NrcnQzNzFyY1hxcFVLYk9CeTVQMHA1eGtaMlZGZ2w0L3pzM052Wjkvei9kN1BFMVkxRiticjFDNVZINDZOWFpuNjlHN1RGOXhobS83R2dkRXZUVUtkMVlaMzI5Zi8zbVNyM3A1VXFDTjhXK2VsR1BoM0dvQkFXdTc4OHFBOVlSRkdjdVJPOWpxT0RLblBhcHFYQ1Btd05rSDdEa1pZRmFzd0pLV24yNUpzNjEyWlJkMi90akdkRHQxRHNPNi9iZDVwMFY1S3JxWno0UWs2QTNZV0psZjlEaCs2UkVkUisvZzJyS3U2TFFLSWVGeDdEeHgzelN3bUx2aE1qWExGVEFiV01URzYwMnZPU1ZMMjNKS2J2V2JWcTFhbVFvWWdMRWFVN3QyN2RpMmJWdWFBZmlkTzNmbzBxVUxodzRaSXdNTUJnTUhEeDdrL2ZmZjU1ZGZmc0hOelkxcDA2WlJ1WEpsc3o0V0V4TmpkbHVyMVRKNzltd0tGQ2hncXRiV3VuVnJBZ01EMDdRdjlVQThwME5zTStrM3FxSW9Ga1BBY2tOczR1dTN6ZUxyeSs3K2xsZ1ZLRUNOcVZOUnJLdzQvdTY3Tk54bExKM3VVSzRjS0FyMlpjcFEvcE5QdURyZCtONHJXTDgrbm5QbW1PV0E2Q01qQ1R0emhnTXRXbEJqK25TS3Rtb0ZRTlZ2djZWcWlzaUtMVzV1Tk55MUswM1kxZE5LT2c5U1ZmWGZIRDN3RTNvcEJ4YXBxMTFrNTJKQnlwS3lsbGk2a3ByRTBnSmJWam9OK1J5dGVaS0o4QmRoQWFmRWNyTS9acnJqRTdoKy9icnA5MlhMbHRHeVpVdjI3ZHZIekpremlZK1BaK2pRb1F3Y09KQ2VQWHZTb0VFRG1qZHZqcDFkOHYvUGtpVkwwT3YxdlBmZWUybU9mZkRnUWZiczJaUG1TdGFsUzVmbzM3OC9uVHQzWnNDQUFWaGJXeE1RRU1DWU1XTll0bXdaSlV1YXg5M1BtVE9IZi8vOUZ4OGZINXlkbmNrRjd0SHhjWnVwYmxqRGNkSS9hMDVIZXU5WFJYbDI3Ni9VZzRvbllTazA2WG50SDdsVk5qTXdNTkFzM0FMTWl4bDBTU2VPZDlxMGFkU3RXNWRPblRwWnZIOUlZbkppYWtrVnA1SThTWC9LYVRxdGxnWDkrcFI4MnB5TDdzM0wwYUdoT3dDamV0WWlQTnJ5bVAySEZXZjVxbGY2QXdQL2g1R21RVWpTYklhVGd4V2hrWEVzMm5vTnJ4UWhTZWs1OW52N05BT0V6QXpvVUptTHQwSnAvc2xtTms1cWdaMk5EbFdGQkwxcUNvbFZWUlZGTWE0UG82b3FCODQ4b0xGSE1lcFVjZUhRMlFmMGY2TVNjUWtHRHA1OXdLZHZKVjkwVWxYampNbWpEZStZdGlXRlpEM2VsSnhqRVJvUmgxdm5aZGxxZDBaeXE5OW9OQnF6d1hCQ1FnS0tvcEEvZi80MEo5UldWbFlBWnZ0UG5UcVY3Ny8vbnRqWTJIU0xoM1RyMXMzc2RwVXFWYmg3OXk3ang0OW4yTEJoZ0RFc0ttVklWa2hJQ0hQbnp1V3p6ejR6ZTJ4dXpEYW0xMjlVVlEwRTNFTkRRM01sdERjMS8wV0xBQ2phdW5XdTdHOUowOVBHOE43SXE4Wnc5VFM1RmdZRGNZK1NRM25qdzhLSXVuMGJweFRoWWNVN2RNQ3BTaFZPOU9uRGxhbFRLZEtzR1hHUEg3UEx3Z3JsK3l4Y1pIeWF4TzJZbUJnT0hqeUlxcW9HdlY2ZkE2c2FQNzJYY21BaG5wM2NMRGM3YytaTVdyVnF4ZUhEaHhreFlnUURCZ3pBMTllWHZYdjNNbkxrU0t5dHJibCsvVG9lSGg3WTJka1JHeHRyRnRmZHFGRWpoZzBiWnZGRXFINzkra3ljT0pINGVQTVRpc3FWSzdObzBTSkdqeDdONmRPbnFWMjdOajQrUG5UcTFJbnZ2dnVPbVRObm12YmRzR0VEZi8vOU4vUG56OCt0UVFYeGVqM1d4aXNuTDErQmNXSG13WU1IYk4rKzNld0s1L0xseXlsZnZqemUzdDZzWDcrZVRaczJFUklTa3Vaa0JUSlAzcjU3OXk3Rml4ZFA5K3Jsay9TbjNPQlR1UkpmdjluTzRiUGxLMWNBVC9UaEV4SWVSLzJCNjAyM1ZWVWxQQ3JlYkdaT1ZURXRGcGtkTHZtTStVemJqOTFsMm9kcHE4azlDVXN6QlkwOWlsSFN4WUgrVXc2d1lGUmo0aEtNVVM1SjRYOXhDUVpzckxSb05RcE52VXV3NWNnZEduc1VvM1lsRjhiT040WURIajRYaUxWT1E3MnF5VGxxOFhvRFZsYlA1Z3IyczVLVXNBM0dlSFVuSnlkVVZVMDN4eUlsclZiTHlKRWowV2cwMmFyOHQzSGpSdE1NSW9DRGczbHArSkNRRURaczJNRDQ4ZU96ODFLZVdEcjk1alRnZnZueVpZdVZENStHSVRhVzZEdDNqQ2Z1Z1lIY1c3dVcyd3NXVUxSbFM0c0RoZXp1bjFYbmhnK24vQ2VmV0x3djlzRURUZzhiUnRDK2ZaVHExWXVDOWV0emZ2Um9EclpxUmZFT0hTajEzbnZrVHh3OE9GYXF4Q3ViTnFFUER6ZWJ6V2k0WncrNnhEQzRYVjVlMUZ1OUd2dkVZaGhSTjIveVg4ZHNYdzgwYytEQUFhS2pvd0dPblQ1OU91MlVWeDZRZ1lYSVZibFZidmJBZ1FPY1AzK2UwYU5IRzUrblVpV1dMVnZHN3QyNzBlbDAxSzFibDBPSER1SG01b2FMaXd0UlVWR29xb3FkblozcHk2RlVxVkpvdFZxTEMreFpXMXRUcFVvVmpoeEptOEJjcWxRcGZ2bmxGNnlzckV4ZlNBTUhEbVRUcGsybUx5S0R3WUNycXlzLy9mUVRKVXFVUUsvWFAvRTZGdW1KMSt2cE0vOHZsdjUzWkNkUm9XbURSTVZMWmNTSUVXYTVQdlhxMVV0emRiTlpzMmIwNmRPSElVT0daS3Q4cEY2dlovRGd3ZFNvVVlOeDQ4WlpqQWwvMHY2VTB4TDBlbjdlc1RNQTFQNVBlZ3pYSWc2bW1RWXdya3VSZW5IVmtJaFlITzJzTWoxV3RYZFhtZDB1VWNpZUViT1AwcjFadWFjcUFwQlN5cG1DbEtYRVozN1NnRmNHcnVlUHFMb3l2d0FBSUFCSlJFRlV6WmZwNGxNR0FMdkVCVnFEdzJKTmVSckdpb2ZuK0w1L2JTcVh6bzkvWUNSQlliRnNPM3FYNW5WS21zMytSVVluRUJtZDhNeERvWExUeElrVFdiWEsvUDhwT3lmU1gzMzFGVjVlWG5UczJORlVLVEFqeDQ4Znh6ZFZYTCtxcWtrbmlBQ21kV2RTcjgyVVUwVVBVclBVYjFSVjNhVW9TcnVEQncvbStNQWk5UFJwOXJ6eWl1bTIxczZPc2g5OVJJWEVKT21uM1Qrcjd2L3pqMW5GcU1pclYwR2o0ZUhPblZ5ZFBoMmRnd05lOCtkVEpERkgwcVZSSTY3LytpdTMvL3FMZTZ0WFUvNlRUeWlmT090azVleU1WYXFMaUZiT3pxYUJCWURPMGRHMGp5NEhacDlTckYyVXRsSkVIcEdCUlE2NEZ4U0Z0VTZUYnQ1RmFrdTNYNk42MllKcGF2VG50RVBuQXZHb1VBaTdkR3FJSitqVjV6WmNKQ3Y2OU9samRySnVNQmo0NFljZkdEdDJMQnFOaG1YTGxwbHFqa2RIUjZQUmFMQzF0VFg3b083WHIxK2FLMFZKZXZYcVJlSENoUzNldDNyMWFvNGRPMGJSb2tYTkZpVkxxbFRWMGNKVmlCeFl4OEpNWEVMQy9XWC9IVmxCWk9nWHJGd1psNk1IZjBwSkpaU2ZSSFNjbnJzUEk4MVc5TTdJaS80K3pnMXhjWEVrSkNTa2VXKzd1N3RUcVZJbEZpeFlRTjhNeWkrbXB0VnFtVEpsQ3IxNzkyYkdqQmtNSFRyVTRuNVAycDl5U25SY0hIYlcxai9ldW5YOXM2ZE40STZJanVmT3d5Z3FsOHJIekxYbkdkN0RQR24vMUpWZ3loUlBmNkx3L00wUStyV3RaTXFoV0xIVEdMcFp3ZFdaazd1Q0dOYTFPZ1pWVFpPemxKT2M3SzFZUDdFNUpRczdFQkp1L0lpd3RUWis3ZCs0SDQ1N1loR0YxMm9VWmRBUEI3a1hGRVZGdDN6a2Q3VG16c05JTmgzMlo4eDc1cUZlZ1krajArUjRQSXRRcU53MGN1UklSbzRjQ1JqZnAzWHIxdVhERHo5TXM1L0JZREN0TDVFa1BqNmVQWHYybU9WcEFCWUgwWUdCZ2VrbWhRY0dCbG9ja0tRT3I4cnA3eEZJdjk4b2lySVZZTnUyYlF3ZVBEaEhMNDQ1bGk5UGhlSERVVFFhclBMbng3bEdEYlMyNlo5RFpYZi9KN1d2U1JNMDF0YVU2TmlSd2o0K2xCazRFSzJkblNsVUNxQms1ODRVYWRtU01EOC9YQm8zTm0wUFBYMmE4SFBuS0praTdIU25wM24vT2RDaVJZNjFOU0FnZ0lNSER3SkVoWWVILzVsakIzNUtMOTNBd3JWVDlqN29VbDYxc21USnRtc01tSGFBTGszS01PL0w5QmRuU3hJU0VjZkhNdzZ6WUhSamFwUXR3UG1iSWRRZjhFK0dqMGtxRDNncklDTE5ZbUJKRkVXaGdxdjVpVmpMVDdla0c1OTcrMEVFelladDV0dSszblI5dld5bTdYN2UxSzlmSDBWUlRCL3l3Y0hCREIwNmxOZGZmeDBmSHg4T0hqekk5ZXZYVFNYL0lpSWlzTFh3SVpSUnBhWWFHWlNBMjdKbEMxMjdkcVZqeDQ1cDRzYTl2YjB6WEduMWFjWHI5ZXk4Y0RHNFpmVnFyOGZQbTMzeFNZK2pxbkRsVG1qbU95WXFuTi9XckJKTmVyNWJjSW9qRng2eStydG1XUjVjQklYRlVpZ3hmMm5DZ2xPc1AzaWJJM1BhbTYxVmNmTitPSzVGSE0wR0VkRnhlbDc3Y0QwajN2R2dzNDg3cWdyK2dXblhUVWd0S2M4cU1qb2h6WDBPZGpyaUVnemN6R0FodE96R3ZLZjBMTXJOaG9XRm9TaEttcE44VlZYcDE2OGZnd2NQNXBWWFhxR2FoVVdmMGxPdVhEa21USmpBN05telRldTRwUGFrL1NrbkhMMXhremJUWjRRK3VuVjFGT3ZYUDlXZ0F1RFEyVUFHLzNpSThYMjhpSTNUMDZLT01YK3FkMkpSZ1YvWG5PZCtVQlFYYm9Vd3JLc3hCeUVnT05xMFpsSEhVZHM1T09zTndpTGpPSFA5TVk5Q1kvbCtrUitYL1VOcDZsMkN3dmx0R2Z6aklUcjdsS0d4UjdHbmJXNjZrZ1kvRWRIeFdPczBwdjV6OU9JalBDc2FjenpLbG5DaVUyTjNJcUxpS1ZISW5oc3IzdUt5ZnloM0hrYVpYbmVTSzNmQ0tGc2lkMEk3TS9JcytzM0dqUnU1Y3VXS3hSTGlZTXpIU0YzZEtXa0EwYUJCQTdQdGxrN0NNMHFDTGxxMHFObWd3ZC9mbnc0ZE91VEtRQ0tsalByTnlaTW56M3Q2ZWg0TkNBaW9zM1Buemh5cmJBakdwT21pS1JZbHpPbjluMVRLZkljdGJtN2NYNzgrUy92Qy85cTc3N0FtcnowTzROODNnNEFNRWZkV2NDT3l0TFoxZzN2VlZhdlZLdFhhdW1xMXJiYldYVnUxV2x0SEhiZldPdEcyNHFqYjRxcUtXcEVoaUFnQ0lqSkVkZ0lFeURqM2o1Q1FRSkFWQ01qdjh6ejN1U1Y1azV6RUhIalBlMzREaUQ5eEF2RW5UdWdzTE54RFFqUTdGSVdUdDdNaUl2VG1YSlNXdW9nQVk4d25JaUpDWE1MaFZhYldMU3pFV1hsNGVHQmNrUVR1d2tyVFhUUWlUb3d2ZDk3RDRCN05jZng2Tk40ZmFBZjNFdnBkSEx6NEJHMmFXbUp3RDFWSnNrNnQ2Mm9xMm5TWmRoeG5OZ3lDbmRZdmJkdEpmOEZVcFBwbkdyZjhNcDdFNnYvdThIbWN6dFdpa3JScWJJRVYwNTB4NTZmYmFOM0VFajI3Vk82VlJFTXIvRXY3enovL1JNdVdMYkYwNlZJa0ppWml6Wm8xV0wxNnRTYmNJelUxMVdCNURtRmhZWGoyN0psQmY4bVdsanI4NlpEUDdRQWMyRnZ1UlFXZ3F1eFNsaWFJMzMza3FsT1pyTGlUN3k1dDYrSEhQNEx4eDVVbzlPaFV0Tnh2bTZhV09ndUdyVjRoT0hFakd2OXVVNFVHekIvZkJiK2VDY09lMDQ4eGIxd1h6WEZ2enoyTE5UTmRNR3RrUVdkdU14TSt2cC9WSGRQWDNVQ21WSVpKN3JhbDZncXNqcFZ2T3ZhSTN2dWlFeVN2L0d4S2FqRDVLcFZWTmxOYlVsSVNMQ3dzZEU1a1ltTmpzWHIxYWt5Wk1nV1RKMC9HWjU5OWhwMDdkNkpEaHc1SVQwOHY5cmtrRW9ubWZudDdlMnpidGcweW1RenA2ZWxWa3RCWkdyNVBvK0crNlNlcEpEdG5HczZjeVM3NUVTVWIxS001cGd5Mnc2eU50M0I0UlgvTjdadm12WUZ2ZnIyUGtLZHBtRHUyTXdaL2NSR0hsdmREZG80Yzl0T09vN2REWXh4ZTBSOUtKVU92dVdlUWxwa0hSenNiZEd0bkEyL2ZPUEI1SEVLZnBTTW5UNEg0bEd5SWhLcnU4ZW1aK2pjZDlaV2JMVXc3L0trNHZvK1ROTHZxdVRJRnp0Nk93ZDZ2Q3k2RzdkT3FpTWpuY2ZDNi9oVEQzMnhScExqQ3RZQUVESDZqNnB0RFZ2YTh1WEhqQnI3Nzdqc3NYcnk0VEZXWHpwdzVnMzc5K2htOE0zVlZLTTI4VVNxVjYvbDgvb25mZi84ZGJtNXVCZy9wcmU3MFZYRXFia0h3OHA5LzBIandZSjBjaThJZHV5dXlrQ2lzWGY2NE9JN3JDdFg1Zk5FclpVWlE2eFlXQU5EdjAzUGdseEE2b1ZBVVg4TWZBSkl6Y2pCaHhSVjBibTJObzZzR1lPWHYvdkJZZndNWGZ4d0MremI2UTV6a0NvYmRweDlqNVhSbmNCeHc4RklFeHZkVmRVdE5TczlCcGxTR0RpM3JhdUoyMVdVSjYrVEh4UHI5TmtidjgxNzhMeGFUMTF3cjZXMFg4Y0dRZGdpSlRzUHN6VDY0dTN2VUt4dm9sVmRsbDV0Vm16NTlPa3hOVFpHY25JdzVjK1pnOHVUSmFOT21EYUtpb2lBU2llRGw1VldrSVpoVUtrVmVYaDZTa3BMQWNSeEVJcEdtT1ZKMmRqYWtVaWtTRXhQQjQvRWdFaFZjcVQ5eDRnVDY5T2xqc083QnBTVlRLUERSN3dkdzZQYWRxM2daWCtHY0NsTVR2czRKY3VOM2ptRGJaMi9pdlVJN1dGSHhFcmgrZEFwdmRXMmtjM3RKSjkvYXpmYTBGZDVGNjJacmcxVjcvVFc3Rm8zcm1XSEdpQTc0NmErSG1ER2lBOHhFQWtURWlaRXBsYUY3QjkyRml1L2pKUFIzYmdyUEZhcnQ2SU1YbnlEcHpCVE5kemtpVG96emQ1NWozcmd1NFBNNHZkMkdMMjBlQ3R0bWxvaUtsK2lVOXRTM1dEZEVSL3JLS3BzWkh4K1B0TFEwbUpxYXdzdkxDN2EydHByYkFXRGV2SGtZUEhnd3VuYnRpajU5K2lBbUpnWWVIaDdZdFd1WHBpdTlQaDRlSHNYZXA3NWlCcFIvUGxYVS9hZlJjTiswV1NxUlN0L0RnYjNGWDE0c2gyOCtjTUt0b0VSYzhZdkg2RjZ0Y0Qwd0FXdjJCVUNTTGNQWkh3YkRycmtWR0dONGQ4VlY3RnZhRjhFSHhxRlpmaWZ0cFBRY2VIM25qazZ0ck1IbmNkanFGWUkwU1I3KzNUWWNTM2I3WXZNZndRaUx5WUJ0TXl0YzgwL0F4RlZYOVk1Qlg3bFpOWFY1YysyTzF6WWpDdkljdXMvNkczS0ZFaVlDSGlMaXhGZytUUldXc2MzckVlcGJpZERQc1dtSmk1TGovMFlEQUZvMk1zZlpId2JqZWtBQ3RuMVdmSStqaEpSczhIazhQSWhJQVovSGFVcEFWMVJselp2MDlIVHMyTEVEcDArZnhzS0ZDL1dHc1JZbkl5TUQxNjlmMTd2RFVkWitMY1VkWC9qMjdkdTNGOWtkS1kvU3pwc0hEeDZjY25aMnZoOGVIdDU5Ly83OW1EbHpab1ZmdTdxVGljWGdsWEdoS0E0SmdmVDVjelRPRDJmamVEeVlObW1DTjQ0ZGcxSW1nN0J1WFUwSlVpYVhneE1JSUkyTlJlREg1VTRGUTlldVhXRm5aNGZJeU1pbUxpNHU0LzM5L2F0RnEvdGF1YkQ0ZC91SUN1MVl4S2RrWTh4U2J5Z1pjR1JWZndnRlBLeWQ2WXF3bUF5TS90b2JYdCs2YTdhWXRSMjVISW02ZFV3dzBhMHQ3b1M4eE9LZDk5RGZxUW5NelN6d2oyOGN1clN1cDVNTUtNMVZMVDdOUzVFZ1dGNUxwemhpMTZsUTdEZ1Jpcy9mTTN3Zmk4b3NONnRObmRDMmQrOWVqQjQ5R2g0ZUhqaDM3aHhXclZvRnhoaGF0R2lCalJzMzZqd21QRHdjTTJmT0JJL0h3L2p4NDJGaVlxSTVFWHIyN0JsbXpKZ0JIbytIU1pNbWFhN1N5T1Z5WEwxNkZWOXJOY2VwQ3VwRnhjSGJkNjRnSzJNNExsd3dhRTRGWTBCT252NkxIVC85R1l3KzNacG91dEFYVnBhcjkvcE9ZbnAxYXd5TE9rS2N2UjJENlVQYkExQTE0UHZ2MFV1OFNKV2liVk5MWEE5SWdMV0ZDUnpiNjVac2RsOTRBZmYzdklPQitaMjhmenNiaHJVSEF2SGRSNjY0RS9JU016ZmN4RW9QNTFlR1pLa1hNeG5GWERFMnRNb3FteGthR29vbFM1WUFBQm8yYklqMStSMWdIejkrakFZTkd1RGJiNzlGejU0OU5jZXZXN2NPZi8zMUZ4d2NIRFJkc3N2S3hNUUVjcm5xZTFPZStWUlJqREZNKzIzdk0wbW05Rk1jTXV5aUFsQXRMdmNzNlkxMWh4L2crY3NzTE5sNUQyUDZ0TWJuN3psb2VrY3NmTGNySXVNa0NJNUt4Y2kzQzhJZkcxcWJvcUcxYW9jZ1ZaeUxFemVpY2ZKN2Q3UnBhb21mNXZmRTJHV1gwYUZsWFRTcVo0cWhQVnVVYXhjc1Q2N0V1WTJEZGNJRDcrOTVSN016Y2VJN2Q2Uko4aUJYS05IWXhnd3RHcXJDMTV6YTJlQk4rNGJnT0NEaFpPazZGdk40d0pITFVSamR1eFdhMXRlOVZzVGpPTTNPeHJKZjc4UHIzMmp3T0E1VEJ0c1pyQU4zWmMwYlUxTlRLSlZLN051M0QxMjZkQ241QVZxa1Vpa0dEUnFFdDdTU2lvVkNJVHAwNklBRGVocWpwYVdsWWVIQ2hUcTNEUnMyREJZV0ZxV2VnNFpJM2k3anZHRktwWEllbjgrL3ZYZnZYdjdBZ1FQUnVuWHJDbytoT2tpOGRBbE1Ma2ZVamgzSXkrOG5jc1hCQVhLeEdHK2VmbldJZW1IeHg0OURZR0dCK3ZrNU1TYjE2Nk8vcnk5ZW5EdUhSOHVYbzkyaVJXZzFiUm95bnp6QnZRa1QwR2pRSUxTWk5RdjlLOUJabmVNNFRKNDhXWjNiT1FOQXRWaFkxT2lNUnhjWEZ3YVVMWm5KYXVoQldKZ0pTeXdUcUZReVpFcGxSWDdaMzM3NEVoK3V2d0V6RVI5bk53eEdpMFlGY2NiU1BBWGVYM01OdDRNVDhjT2NOK0F4ckwzbVBrbTJERDFtL1kzVk0xd3d3S1VwUHZuUkIzMjdOY0huNzNXRlRLNUVyN2xuTUcxb2U4elhDdjE0L2pJTDl0T09JK1hzVkFnRlBPVEpsV2c2NWdoa2NqMGw3L1JjWGJVYWVyREVHdWhYL2VJeFp0bGwxTFV3UWNpQmNUb2RaY3RLZldYRjM5OWY4K0dHdlhpeHRFUGp4dXZLL2FRR29LOFR0bmFWSmxVOWQwN3ZmZnFJeFdLWW1wb1d1L1g5MzMvL3djbkp5YUJYWmVVS1JZTE5wNHYyU1pKZnJIbFZvblo1NWdTZytuNDJIM2NVNy9SdWpVUExDNUxSWXBPeTRQamhTWno4ZmlENk91ckdnVDkvbVlYcDYvN1ZTZUlzU2Q5UHo4RnpSWCswYktRYm56L3Y1OXQ0RWl2R1A1dUg2bjNjcUsvL1FiTUc1dmpmbDdvTjk5VGY4U1kyWnJDYmRBeUE3cituWEtHRWdLLzZ0NC84NDEwa1orVENhY1pKemJ6V25pUHEzUWp4eFdrSWY1NkJucCtjeG9OOVkzVmVMeXBCZ3RGZmU1ZjZKRkRmbklESFI2d3lLcVdwNmZ1K1oyWm1Wa3I5ZTdXS3pLZnlrdVRrd05MVWRBdkhjWXRlZFZ4NTV3VFJMeU16cjhScVZvd0JEQlZMVEM4eWR5cDUzdFFXcFowM2hUazdPNi9oT0c1bHExYXRzRy9mdm1vVEJsa1I5OTU5Ri9MTVRKamIyY0dpZlh1WTI5ckNQUC8vZVNZbXVGaENucVE2eDRMSjVialdvd2ZxOSs0TngrM2JBUUFaRHg0Z2ZQMTZwTjY5aTlZelpxRDlsMStDWDZjT21FS0JGK2ZPNGVtdVhSQS9mSWlHYm02d25UOGY5WHIwS05kN1NFOVB4OENCQThFWXl4S0x4ZlVqSWlKeXkvVkVCbFRyZGl5T3JCd0FkOWVtTUJNVnZQV2RKME1SRkpXcTB5VlltaXZIRmIrQ2tFNUp0Z3pyRGovQTdsT2g2Tm1sSVE2djZGK2tDcFNwa0kvRHkvdGoxVDUvTE5oNkIzOWVqY0xxRDEzUXMwdERKS1pKa1pDYWpZODMzUUtQNDJEZjFob0xKdGhEeVJnV2JiOExBSmcxcWlPVWpDRlBwb1Jjb2NTeGEwL1J2RUVkelZieTQyZnBrTW1WOFA1cEdPcFpGdnhpdnhtVWlDOTMvRmV1eitQa3pXZDRvM05ESkdma1lOZmZqL0hWKzkzSzlUekZxYXh5czJXaEwyRk8rMFNuY09uTWtrNkNTc3JWMEw0cVhGRXloUUtuQXdJbDQ3dTd1a2wyYmE5UVRzV3JKS1dyU2h1ZXZSMkRtTVJNelk2ZXQyOGNaSElsUm43MWorWlk5VW4xbUcrODhTUldYS3I0Ym0zMjA0NFhPVEgzR05ZZTdnc3ZJQ0E4cGNodVgwU2NHRGNldk1EcDljVlgwMkJNRlRldXZXQjRjdlJkVFFOQXE2RUh3WXFKYm55Wm5nTnpNeUZlNW44R2Fnb2xLMVcrUm5XajcvdGVtWXNLb0dMenFUenVQNDNHa00wL1o2Wm1pYXVteUQvUktFMkpYSTREdUpwOTNmSzFWSkY1RXhBUThLMkxpNHRyVEV6TWlJVUxGK0ovLy91ZlFTK2VHY01ieDQ2VmVJenJ3WU9vVTJpQmtmMzhPZnltRmZ3TnkwdExnMlhIanBxTzJ6S3hHSDRlSHJCbzF3NXZuVDBMcTY0RjBTQWNuNCttbzBlajZlalJlT250allqTm14RytZUU42ZW5tVnJWdHpQbXRyYXpnNE9DQW9LTWpjMHRMU0RjQ0ZNaitKZ2RXYWhVVkVuQmh2emRhLzQ2ZGtEREs1RXNldlIrdTkvK3pHd1pqNjdYVWtwZWRnNFVSN2ZQT0JFeHFNUEF6L3ZXTjBTbUkraVMyNDR1bnUwZ3lMdHQvRnNNVVhjZS9YZDlDdXVSVXlMa3hEaWpnWGJwK2R4ODR2ZWtIQTV6QjV6VFU4aWs3SDZmV0RJQkx5c2YvQ0V5ellxb3BiRmdwNDJQSnBRU3hyY0ZRYTZsbUtpaVJhVzlRUndxcE8yY09sc3FSeUhQODNHcXMvZElaQXdNTzMrd013ZjJ3WG1Kc1o5R3VoZU9QYjcva0EwTDV4NHpUUFR6N3l2UkVXWHUvTFA0L3BMTTlmcC91TzMvZHZKWlpLTzMzWVIvZnFlbGxwaFQvZHcvNFc0U1Uvb3Z6aWtsWFZ0ZHhkbTJIamtTRDhza2dWd3p1dWJ4djBjbEFsTXM3Y2NCUGE1K1ludmh0WWJKV3k3clAreHZHMTdtamRwSFFudEQwNk5jUmI5bzN3L2FGQWVLMTExN2x2ZzJjUXVyYXRWNnJLT2RwVjMxeG1udExiYjZHdzRZc3ZGYmxOeVZUekwwV3J1ekJnbUJ3TFVqSDNuMGJEVFJVYi9qNzI3eTgrNjV3UW9tR0FlYVBJeXNxYWJHNXU3aE1jSE95d2RPbFNiTml3b1VZbXJaZFd5NmxUVWRmQkFTWU5kSFA3aE5iV2FEbTE0RytEcUdGRDlQaWo0RytQME1vS2IxKzRBTk1tci82YjFXalFJRFFhT0JEeXJLeHlMU3JVK3Zmdmo2Q2dJSEFjTndLMHNLZzY3WnBiSWVuTWxISS9mdkg3M2VEU3ZqNjZkMnFBdlB4UUpDRy8rS1MwWVcrMlFEK25NYmdWbktoWmZDaVVERE0yM01EVXdlM2dhS2VLRlY4ODJRSHRtbHRwUXBDbURMTEQ0RGVhUTZGZ3NMRVU2WnprQjBXbW9tVWpjNFEvTDFvaTFMR2REZkxrU3AxcU95WFpjL1l4bEl4aGtyc3RUSVI4YkRqOEFOdU9oMkRwVk1lU0gxeHE4cTYra1UrdEFNQTNJbHB5WlBhc1VJeWVZUWxycnJQMlVhL1ZmUjR6UC90czBNQUs1WlZvTFNxdUlpdGpPUEJiMGZnM0F3cC9Mb2FObFFqZnpuUkZuL2xuTVhORVJ6aDNxSSs2Rmlhb2EyR0NvTWhVUEloTTFTbXByRjQwUEh5YWhyMW53L0R6cDdvSm5hMmJXSlNwTE90S0QyY01XM3dKbCs3RllzZ2JxcXBwdHgrK3hMRnJVZmh6dFZ1cG5rTmRIdHBxNkVINDd4MmpzMk5Sbk1LaFVJQnE5ME5nb05qd3duNlpPbVYrVm03dWhFRS8vdHhmKzNhUlFLQzQ5dFdYMTdOeWMvbXYwMzJXSWxOYytsSTNycnk4TkZWc3BOTDNzTi93T1JXaytxSjVVMzZHbWpkaFlXRVNWMWZYa1l5eE8vLysrMit6QlFzV1lQUG16Y1gycnFucDdQUHoxQW96YWRDZzJQdlVTbHBVYUhCY2hSdmxPVGs1cWYvVHNDRW41VlJyRmhacTZxVHNrbklKNUFvbG1qZW9vNm5FOVBHb2doS1gwaHhWc3FLcDZOVmIvSFZNQlRvMXdKZnR1WTk3b1Vsd3NMWEI5Ty8vUmFva0Y1dm45U3l4dDRZNnZDTTRNaFZCa2FuRlhqRjk3RGxCVTVHa0pHbVNYR3c5Rm9KWkl6dHFQb3ZGNzNmRGl0Lzg4TUdRZHBva3Z3cmJ2NzlvK003cDN5VUE5TGZnZlIzdXF5QzV1cVNzYWxFeHJDcWEzOTBMVFlKak94dDBhV09OYVVQYVlmWm1IMXpmTmh4bUlnRVlBNzc1OVQ2Y085VEhoUHp1dmRyOHdwSngxYjlvSlVoOVpUTHJpQVN3TEdaM3JaZERZMHdlYUlmNVA5L0JyWjBqSVJMeU1XdmpUWXg2dXhXRzlteGhtRGRhU2htWmVUQXpGU0FtVWJjblJueEt4U3Vaemg4NFlNZDhZQmVtenRKZGlRbVlrdU80dXdCNHI5VjlBcWEvUEZnWk1jWXc5NUJudUNRN1o3R2hxejlWcHVTTUhCeTlISVg1NDdwVTVLSmtzZUtTczlHOFFSMmRueU5peFRvN2ZFOFRKUEFMUzhiNGZtMDFZM2dRbWFxNXdGWFl4cU5CK0hTOFBlS1NzbURYektwU3hsMVdORy9LeDlEenhzL1BMOGJCd2FHUFVDajA5dlgxdFowMWF4YTJiOStPK3ZXTEZxd2hWVU1ybWI3OXE0NnJLclZ1WWFGV1V1Tzd5L2ZqOE5WdS9kbjZhUkpWYm94MUtXSk50Y1VsWmFPUnRSa2VQMHRIbTZhVzZOV3Q0QmUvdW15Z3RzTGxMODl2MHQ4YzVsWndJb1l2dmdTYlVqUXZVL3ZtMS9zQW9GTUp5bU5vZS94NitqRVdicnRiSkJ5RlZCMCtuNTl3TmZUUlRpVEdiVEowOVNkOTh1UktYTGo3WFBOZCtIYW1LM3JOTzR1UE4vbmd3TEsrMkhFaUZQODlTc0wxN2NQMW5tRDRCQ2ZDdVgzUlB5cjZ5bVRPR040Qld4WVVYNnJ5eDdsdm9PK241ekJ4MVZWTngvanRDOThxOW5nMWpnTkVRajRhanZMVTNOWjFXa0YraEVqSUw5UEpVZXpMTEtTS2N5c3p4MEtKdzN0dTE0cjdQRXJmNGJzNHFWbFpzREUzMzNKLzFmSXlKWnhXQjN3ZWg1Ly9lb2k2RmlhWU5xUmR5UThvZ3l5cEhIM25uOFdHVDNyZzNRR3FSWDlTbWhRZTYvN0ZsUzNEWWR2TUVuSUZ3eWMvK3NCVXlNZm8zcTFoSXVCQm1xZkEzTTArbU9SdWgwL0hGNjJFOU4yQlFNd2MwUkViUElQd1BERVRlNWIwTHJHU1loV3BudC94eXJpdkdzK2I0T0RncU02ZE8vYzJOVFgxRGdzTHMvZnc4TURtelp1TGxIUW5WY1BhMmhvMk5qWklUVTF0NHVEZ1VDODRPRGpObU9PcHRRdUxrbllKMURzVytqeEx6RUo5SzFHWit6NGNXTmEzU0pVTWRWaVRPbVJEVzJuTFgwcXlaS2hqS3RDVVB5eUpwM2NrUEwwanNmZXJQanFkbE5VNUhTT1cvSU90WGlINGJFTHB1L0tTaXBNcEZEaHk5ei9wNUI3ZDNlTiszaHhhVmEvNzE5VW9pTE5rbXQwSXl6cENIRm5aSDhNV1g4S0lKZi9nYnNoTGJGLzRsdDcrTE5rNWNweS9HNHRCM1lzMmhyeStiYmhPczBjQU1DbmhPMnBaUjRpOVgvVkcvd1huQVFESDE3cVhxdHUzbGJtSlRxaWoxZENEZUhod1hKRjVsWnhSdEdCRzdNc3NDUGc4eEw3TTB0em1GNWFNZHdlMDFRbjlBaWpIb2p3cTJqSFo5MmswQm03NktWc3N5ZDFZOHRIR0p5L1VBOG15amdsV3ozQkJZcXEweUgyQ0V2b3BsY1RjVElCOVMvdmkzWlZYVWQ5S2hMNU9UZEhWMWdZTEp0Z2pLRElWclJwYllObWUrOGlWS1hCc2padm03NCtaQ1I5ZWE5M1JmOEY1T05qVlEzOG4vWlZjZjF2U0c2ZHVQb09OVmMxTzBxMkpxdnU4Q1EwTlRjamZ1VGdmSHgvLzVyUnAwN0I0OFdLTUd6ZXVWTGx0eExCc2JXMlJtcG9Lb1ZCb0M4Q29KZkJxM2NMQ3dreW91V3FhbkpHREJuVk5OYVVsMDg1L2dFeXBEQ1pDUHFMaUpUaDVJMXJ2Yzl4K21JaXV0dnFiNEwySytwYzZZNnBrOG9Ed1pEZ1VzeFZkRnVtWnVYb1hKdnBjL0M4V0M3YmV3WWZETzJpdWNHbnI1ZEFZbjcxcmoxVjcvZEhFeHF4SXN6UlNDakxGN1JHT1pRdDFsQldFUDkzeDJMb2xzcEpHVmtTbVZGWHRiS0piVzUzd3QwNnRyREdvZTNONFhWZFZKdXZacFpIZXgvOXk4aEVZWS9BSlRzUmZWNk13VWV2N1ltRW1MRlVGR1cxbmJzZGd5YzU3c0d0dUJUNlBnOGY2Ry9obXFpTStHdFh4bFF0NWZUa1U3U2ZyVnZ4d2FsOGYrN1c2QzZ1TldYWlo1MmRwcmh3bmJ6N0REN1BMVi82UDZLcEl4K1Q3QloyQkorUHdua3J2V0c0STJnM3FDbHQ3SUVEbjV5dGJoaFhiSDZhMCtqbzJ3ZFlGYjZKbFk0dFh2bmJMQ2FxTGFRa24zNGU1bVFCTjY5ZkI2ZldEMEthcEJWcU0vd05aVXBuTzhlMG0vYVh6YytGeTVxUnkxWVI1RXh3Y25HWnZiOTlQSkJMOUxKUEo1cXhidDQ3ejlmWEZzbVhMcXJ5QmJHMm4vcndWQ3NXcnkxWldnVnEzc0xDeEVtSFc2STc0ZU5NdG5QZzNHcmQyam9KMmp1YldZeUhZZHlFY0hrTTdZT2JJb3R0NnNVbFoyUDMzWTZ6MGNDN1Q2MlpLWlZpK3h3OGgwV2w0RkoyT1RLa01MUnRaNE1SM3FwQ2puTHlpMVhYeTlQU3IwQ2ZtWlZheHV5dmE5bDk0Z3M5L3VZdUIzWnRqODd6aVM2S3U5SERHdzZkcCtIalRMVHg1THNiaTl4MHFwU3YzYTh0enYrK2d3L3RLZmJoT1IrMHF5cWxRVzd6ekhqSXk4N0J5ZXNIMytWcEFBcGJ2dVkrb0JBbldmOXdkSjI0OHc5dHp6bURha0hhWU83WXo3UEtMRVFTRXAyRFRrV0I4TWNrQjdxNU5NV0hGVmR3S1RzVFV3YXB3RDMzbFhSVktoank1RWtJK1QzTzFWcTVnT0hzN0JsdTlRaEQ0SkFVelIzYkVtZzlkd0hIQW12MEJXTEhYRDF1T2hlREQ0ZTN4bnB1dDV2VzFGUzVmVzdqY3JGcFV2RVRuWjNmWFp2aGwwZHM2OCtmci8vbkNWTVRITzMxZWp5WlF4bGJlanNsYVZXd00zbEc3TXBYVTR5UWhKUnZqbGwyQlhYTkxPTFl6VEZ6NkpIZGJ2YTl0TmZRZ1FnOVBLUGJ2UThkV3F1SUsycUhCbjI2NWd3TVhueURpajRtb1R6c1ZSbE5UNWsxSVNFZ2VnSG5PenM3WE9JN2I0KzN0YmYzbzBTTjRlbnJTNHFJS3FVdUtjeHhIQzR1cW9tUU01KzQ4eDYrbkgrTy9SMGw0ejgwV2Y2NXhBNDlUVlo1UkoySi9QZFVSanUzcTQ5ZlRqN0hsMkVPTTc5OFc2ei91RGhzckVjS2ZaMkRpcXF0bzE5eEsweUc0dE14TmhVaE1rMkp3anhaWU1kMFpUdTFzWUdWdW9nbUZhalRhczRSblVIbjJJaE5QWDBoUXowSUVrUWtmc1M4ejhmdTVjTTBmbHVKc09ocU10UWNDTUtGZkcreGUzUHVWVy9COEhvZkRLL3JqZzdYWHNmRm9FRGdPV0RiTnFkampTU0Vmem5yN2JHQVFSanFWdkd1aFZDcDFPMnBYNGFMaWYzOC9ocWQzSkhaLzBRdldsaWJ3OUk3RW5qTmhDSGlTakRHOVcrUFAxVzVvMGNnY2M4WjJ4dUYvSXZHRDV3UHNPUnNHcC9iMThVN3YxdGgxNmhFNnRxcUxSUlB0SVJMeTRiTmpKRFo0UHNERVZWY0JBRDArL2x1bm5yMHlmNlVoNEhNSVBqQWVMMU9sT0hJbEVpZHZSQ01sSXhkais3VEc3aTk2YVU1MkFPQ0gyVDN3eWVoTytQR1BZUHo4VndnMmVBYWhROHU2K0d5Q1BUNG9RN3g2NkROVmRjVy9iOFhvRkc0NCtmMUFuZU1PWFlyQXJsT2grR3VObTZiQzJ1T1lESmdLZVJBSWVMam1uMkRvY3N5dnZmSjJURjdxZFRKSWtpbGRYaGtkdFkwbDlGazZ4cSs0Z2o3ZG1tRG41MjlYdUN2MXBOWFhjT20xbWJyVkFBQVBvRWxFUVZSZUxJQ3k3U2pNM3V5REk5NnFqVkh0eFloZldMTG0rWTVlanNRbm96dHAraWlScWxYVDVrMUFRSUJYdDI3ZC9BUUNRWEJjWEp6NWt5ZFA0T0xpVXBWRHFOWFVaWDk1UEo1cENZZFd1bHJ6RjFLcEJINDdFNFlCenMxdzRKdCtzTEVTWWRlcFVJeGRkaGxDQVE5enhxZ3FoL0o1SEVhKzNSSWozMjZKQnhHcDJIc3VEQloxaEZBeWhvODIza0tEdXFZNDlxMWJtV05qT1E0NHVtcEFrZHV0ekUwdzBjMVdiOWhGVW5vT2Z2d2pXT2UyeERRcHhpeTlyRGxKNDNFY0JyZzB4YUtKWFlzOFh0dUh3OXVqcm9XSlRuV3JWekV6NGVQUE5XN3c5STdFNUJJV0xhUVFwdXh4K2RHalVpMHNlRHhld29PWTJFM0l5dGhSbFlzS0FIRHBXQitMSm5iRis0UHM0QitlakM5My9vZlJ2VnJqbDBWdm9XdmJnbEEvSHNkaDJwQjJtRExJRHVmdVBNZlJ5NUd3YldhSmIyZTRvcDl6VTgxdVZvdEc1dmhsMGR2NFpaR3F3RUdXVkk1Y21RSnlCWU9TTVRDbW1nZW1KbncwYjFBSFQySXpjTlluQmg4TWJvOFpJem9VNmNhdFp0dk1FanMvZnh0clAzTEZYMWVqOEk5dkhBWnBWVnZUWjgrUzNxaXJ0WUQ0ZG44QXp0MTVEZ3N6SVpZWHMwaVc1aW13NWRoRGZEM0ZVVlB1RmdCbS9YQVREeUpUQWFqRy91VmtoOUo5d0tSY1htUmtvRW5kdWxzdUwvbTh4aVZxdjhySm04OHc3NmZiV0RqUkhrc202LzV1V0xqdExuNC9YL1pXTmVLTDA1QWxsYVBwMkNNQTlPY0FkWjdxcGZQend3UGpzUHVMWHZqaGt4NmE4Q2hBOWYzL2VOTXRyUHU0TzJac3VJbEw5MkxoZlQ4T1IxWU1vTVYwRFZBZDVrMVFVTkJURnhlWFd3Q0c1T1lhdlFGMHJTSVdpd0VBQ29YQ3FJbmJOWjZMaXd0emNYRmhGU0ZYS0psU1dicGpFMUt5V2E1TVVlejlDcVdTcFV0eUt6U2Uwc3FUS1ZoMmpvemx2V0k4eVJrNVRLNG81WnN6QVBXL2g3Ry9GMGJuTWZPenp6eVB2dkt6eXBQTDJjNnIxL0plU0NTdlhoR1dVVVhtUkU2ZXZGeVBNNmJNYkZtcDUyOXA1b0k0SzYvWXgrYmt5VXY5V21vMEp3QjRmRlRxeit0ZTFGTm1NV2QrTnFaUHR6UFV5eHZpNzBSRlpPZksyUmM3L21NdHh4OWxaM3hpOUI2VG1DcGxZVEhwWmY0Zlk2bzVZRG5rZ043bnRSeHlnTVVtWmVtOUwxMlNxL080R1J0dXNBKyt1NjU1WEVKS05wdTY5anJyKytsWmxpck9xY2hIVUM2MWZ1NFllZDZVbDR1THkxRVhGeGQyL3Z6NXl2dHlrQ0ptejU3TlhGeGNtS09qWTluaTlDdEJyYjhNVVphdDZDWTJyMDZRNW5GY21aTlZ5MHNvNEpXNFJVM3hzZFdUVnZPN0czTjM3YXpVanRwbFVSUHphTXB5SmJVMGM3MjRIaHQ4SGdjK3IrWjlQaldKT3VFME16dDNFZzRjcUxJQ0JwWEpMeXdac3pmN29KNmxDRDQ3UnhXN0s5ZW9uaWthMVROZUJNUDZ3dzhRK0NRRlY3Y00xOXdtRlBDd2IybGZUUHYrT29Zdi9nZW5Od3hDUTJ1alIxbVFRcXJidkZFcWxURThIZzhKQ1RXaTFzSnI0OFdMRndBQUhvK1hhT1NoME1LQ2tLcFVwS04yRlljL0VWTFZTbE0yczZZbWFoZEhraTNEbXYwQk9PSWRpYSttZE1QOGNWMHFuRTlSR3ZxcW94VU9oWHJUdmhIKzJUeFU4L1BaMjgreDkxd1lMdjA0dE1pRk1RR2Z3NzZsZmZISkpoK0lzL0pvWVZHRmF2QzhlUUlBMGRIUlJoNUc3U0dSU0JBVEV3TUFLUUVCQWZIR0hnOHRMQWd4dEdMS3pUTEdNR3VmWmxGUnBkV2ZDREdXMHBUTjNIRCtvcThrVTdxMnBpZHF5K1JLZkxQblB2YWRDMGM5U3hGdTd4eUpOazJycmpMT3pSMGpkZnJOMkl3NGhKQ0Q0OUcwZmtGVnFNSXRCZ2IxYUlZTG00YnFyYllHcUhZeTkzOVR0RXd6cVZ3MWVONDhBb0NvcUNoamo2UFdpSWlJQUFBd3hvSkxPTFJLVUxrSFFnek5jNy92SVB1aTNXdzVqa3VJRjB0bUl6R09kaXBJcmRGb3dlZkZYbldOU1VrQmdDM0g1ODk1bzVxZEhKVVpZOEM3cTY3Q1B5d0ZWN1lNaDBVZEllYjhkQnQvMzNxR3BQUWN2WTlSTWdaWktjdUtGMGVtVUQzK2t4OTk4UFZ1WHdqNG5PWi9BTURqY1RxM3FYZE9qbDVSUmMyRVB4ZWpmUXVqVjZna2hkVFVlZlB5NWN0QXhsaHVlSGc0c3JLeVNuNEFxVEJmWDE4QUFNZHhnVVllQ2dEYXNTREU4QXFWbTVVcEZOajZ6MlhsZ0M2ZFJucC9zZERmeUtNanBFb1ZWemF6SUl3ajcvZXFIbE5sNERpZ1orZUdtRHVtTStwYW1PRDJ6cEhZZVNvVTZ3OC9RRmhNQmpnT0VQSjVtaTBEbVZ4Vk1XM1RuRGZ3eVR1ZHl2MjZOeDZvWXF1RmZBNS9yWEVyMVdOTys4Umc0NUZnYkYzd0pzWXZ2NHgxSDNmSGtEZGFhSEtNdEV2UXFudlBjRkJWUlNOVm82Yk9tL2o0K096R2pSdGZVeWdVUXk5ZHVvUng0OFlaZTBpdk5ZVkNnVk9uVGdFQWxFcmxFU01QQndBdExBZ3hQSzF5czFvZHRhOGpNUzdFMkVNanBEcndmUm9OZDNWcytQNjkxV0w3M2hDV1RuWFUvTGVaU0lBdjNuUEFGKzg1UUs1Z1NNL01oVUxKb0ZReUtCbkFsS295ekkxTEtBcFNrajdkR3VQUThuNTRwM2ZSaG83TjZ0ZlJXeHI5UVVRS2ZsbjBGb2EvMlJLdEcxdGd3NUVnZkxyMURuSnlGWnBRS2NaVWl3cTF2Vi8xd2JzRDJsWm9yS1JpYXNxODRUak9FOERRTTJmTzBNS2lrZ1VFQkNBeE1SR01zZkRBd0VCZlk0OEhvSVVGSVpXbVNFZnRDeGNvL0luVWVyNzVWV3p5VDQ2cVZSaEhaUkh3T1RTb1d6bUp6L1VzUlhvWEZRRHcySE9DM3R1WFRuWFNMRGpjWEp2QnpiV1o1cjZDdmpNRnZaTDRmQTY4d3NrWnBFclZwSGtqRm90UFcxbFppWU9DZ3F5aW82UFJwazBiWXcvcHRhUlVLckZyMXk0QUFNZHhSNDA4SEEzS3NTQ2trc3c3NktudXFFMkoyb1RrMjNQOXhpMUpkczZrNm41eTlEcDdWWU5YQVorRGlZQUhrWkFQa1pBUG9ZQkhpNHBxb0NiTm00aUlDREZqYkNzQS9QVFRUOFllem12cjVzMmJDQXdNQklBWEwxNjgyR2pzOGFqUndvS1FTcEFoelVuSXpzdjdnRXJLa3RvdXYyd21uaVFtSWxjdTM3Wm54dlErT0xEbnRMSEhSVWgxVnRQblRYWjI5aVlBTDN4OGZIRG56aDFqRCtlMWs1eWNqSFhyMXFsLy9ENCtQajdibU9QUlJxRlFoQmlhVEhIN1hFRHdSMGs3ZmpwdjdLRVFZbXdUdXJzbStPWW5uR1pLYzZyTmRqMGgxVmxObnpkaFlXRVNGeGVYaFFEK1dMOStQUTRkT29TNmRlc2FlMWl2aGJ5OFBIejk5ZGRJVGs0R2dMdisvdjQ3alQwbWJiU3dJTVRRUFBmN0pobDdESVJVRS9YbUx2aEtBWmJmR2ZpM3U4WWVEeUUxd2Vzd2IvejkvZjkwZG5hZUVCY1hOMkh4NHNYWXVYTW5CQUk2N2F5STdPeHNyRnk1RWdFQkFRQ1FrSmVYTnhGQXhXcFdHeGlGUWhGQ0NLazA2VklwVDVJcGZhOG1oWEVRWW15dnk3eEpURXljRHNEUHo4OFBxMWF0Z2t3bU0vYVFhcXprNUdUTW5qMGIxNjVkQTRCa0FLTWVQbno0M01qREtxS21MeDJ6QWRUSnpNeUVoWVdGc2NkU3EyVm5hOEw3OUhlQ0lsV0Y1a1ExUVhNaTMvN2ZtaGp6NVJsaldSekhtVXNrRWxoYVZsMFhiRkorbVptWkFBREdXTFdKRzY5eVJwNDNocExmMTJJMHgzRlhMMTY4MkRFbEpRV2JObTJxMUxtWWtaR0JoSVFFZE9wVS92NHdoaGhEYUdnb3VuZnZYdUZkR3BsTWhuUG56dUhubjM5V3o0MUloVUx4em9NSEQ2cGxDZnNhdldQQkdBc0JnS2RQbnhwN0tMVmVRa0lDQUlBeEZtWGtvZFJxTkNlcUQ1b1QxVVlnQUR4NThzVFk0eUNscFBYNzY2RXh4MEVNSXlBZ0lGNG1rNzBGNElhdnJ5OG1UNTZNZS9mdUdmeDFHR1B3OXZiR3VISGpNR1hLRkp3L2I1dzBSN2xjanZuejUyUGV2SGx3ZDNmSDZ0V3JjZUhDQmNURXhHaktPSmVFTVliWTJGZ2NQbndZWThlT3hkcTFheUdSU0pRQURtZGxaVGxYMTBVRlVQTjNMSDRIMEdQanhvMVl2bnc1V3JSb0FYTnpjMk9QcVZiSnpzNUdRa0lDZnZ6eFIvVk5Yc1ljRDZFNVlXdzBKNm9YanVOMkEraTFjZU5HckY2OUdpMWJ0cVE1VVUxbFpXVWhOallXR3pkcUttZnVNK1o0aU9FRUJ3ZW4yZHZiRHhLSlJEOG5KQ1I4TW1mT0hQNm9VYU13ZmZwMHRHMWJzY2FMakRFRUJRVmg3OTY5OFBIeDBkeStlL2R1dUxtNXdkUzBjbnJJRk9mWXNXTjQ5T2dSQU5YdTI1a3paM0RtaktwS3NMbTVPVHAzN2d3N096czBhOVlNVmxaV0VJbEVZSXdoTnpjWEtTa3BlUHIwS1FJREF4RWZINjkrZjR6anVKc2N4eTMzOS9lL1dhVnZwaHhxZW5GcW9iT3o4d1dPNDl5TlBSQUNBUGd2TnplM2IwaElDSlZYTlI2YUU5VUx6UW5qRXpnN081L21PRzZZc1FkQ1NvOHhkaVVnSUdBb0FMbXh4MElNcTF1M2JqMEZBc0VlQUE0QU1HREFBSXdhTlFxdXJxNWxDdUZOVGs3R25UdDNjT3JVS1hVL0J6REdVZ0VzNXpqdUl3QXVibTV1MkxCaEEvaDhmaVc4azZMOC9Qd3dkKzVjeUdReUpZQ1Jjcms4ak0vbmorUHhlTDBBdUFKb2dWS2NlelBHbEFBZWN4em5yVkFvOWxUbkhZckNhdnJDQWxDZFNIM0JjZHhrQU8wQm1CbDdRTFZNVG42b2gxZGVYdDczZEFKVkxkQ2NNQzZhRTlXUHdNbkphU0hIY1ZNNGp1c0FvSTZ4QjBUMGtnSjR3aGc3R2hBUXNCa0FaZnErdmpnbko2Y0pQQjd2Y3dCdkFvQkFJSUNycXl1NmRPa0NPenM3TkdqUUFHWm1aaENKUkpCS3BaQklKRWhKU2NIang0OFJGQlNFME5CUTdlZExZSXp0bGtna1d5SWlJc1RkdW5YcktCQUliZ0pvT0d6WU1LeGN1UkltSmlhVitvYjgvUHl3WU1FQzVPVGtBTUFtZjMvL0pZV1BjWEp5c3VZNHpoRkFPNDdqV2dLd1pveUpPSTVUS0pYS0xCNlA5MXloVUlSekhIY3ZNREF3dlZJSFhFbGVoNFVGSVlRUVFnaXBnWnlkblIwQnZNZHgzQkRHbUJQSGNhWE4vMDFnakYxbWpCMFBEQXc4ajBJTFVVZEhSMmMrbjM4VmdIWG56cDN4d3c4L29Ibno1b1llUGhRS0JRNGZQb3p0MjdlRE1RYkcyTzZBZ0lBNUJuK2hHb0lXRm9RUVFnZ2h4T2hjWFYzcktKVktSNDdqWEpWS1pVdU80eXdCV0FESVk0eUplVHhlQ21Nc21NZmorZnI1K1NXVTlIeU9qbzRkK0h5K0Z3QUhFeE1UVEowNkZWT21USUcxdFhXRng2cFVLbkgzN2wxczNib1ZFUkVSWUl6bGNoeTN3dC9mZjFPRm43d0dvNFVGSVlRUVFnaDVMYlZwMDhhMFhyMTZHd0Y4ekhHY3lNVEVCRU9HRE1HSUVTUGc0T0JRcHVSdWRiV21temR2d3N2TEM4K2VQVlBmSHNnWW14Y1lHSGk3a3Q1R2pVRUxDMElJSVlRUThscnIxcTFiV3o2ZnY1N2p1TkhJenowVUNvVndkbmFHdmIwOVdyWnNpWVlORzhMTXpBeW1wcWFReStXUVNxVVFpOFdJajQ5SFZGUVU3dDI3aDhURVJNMXpNc1llTWNZMkJRWUc3amZTMjZwMmFHRkJDQ0dFRUVKcUJRY0hoM3BDb1hBV2dKRUFlZ0FvVXoxYXh0aFRBRGNZWTNzQ0F3TjlTbnhBTFVNTEMwSUlJWVFRVXV1MGFOSENyRkdqUm4wQk9DcVZ5azRjeHpYbE9NNGNxc3B4TXNaWUZvQjBqdU9pbEVwbGlFS2h1QmtjSEV4TlR3a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YlhKL3dIUTdYNE5kQis5WVFBQUFBQkpSVTVFcmtKZ2dnPT0iLAoJIlRoZW1lIiA6ICIiLAoJIlR5cGUiIDogImZsb3ciLAoJIlZlcnNpb24iIDogIjI0Igp9Cg=="/>
    </extobj>
  </extobjs>
</s:customData>
</file>

<file path=customXml/itemProps1.xml><?xml version="1.0" encoding="utf-8"?>
<ds:datastoreItem xmlns:ds="http://schemas.openxmlformats.org/officeDocument/2006/customXml" ds:itemID="{7C2893CA-A237-49A0-806A-49E762E49E27}">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4</TotalTime>
  <Words>635</Words>
  <Application>Microsoft Office PowerPoint</Application>
  <PresentationFormat>宽屏</PresentationFormat>
  <Paragraphs>68</Paragraphs>
  <Slides>11</Slides>
  <Notes>11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11</vt:i4>
      </vt:variant>
    </vt:vector>
  </HeadingPairs>
  <TitlesOfParts>
    <vt:vector size="19" baseType="lpstr">
      <vt:lpstr>Arial Unicode MS</vt:lpstr>
      <vt:lpstr>Microsoft YaHei UI</vt:lpstr>
      <vt:lpstr>等线</vt:lpstr>
      <vt:lpstr>宋体</vt:lpstr>
      <vt:lpstr>微软雅黑</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User</dc:creator>
  <cp:lastModifiedBy>DELL</cp:lastModifiedBy>
  <cp:revision>15</cp:revision>
  <dcterms:created xsi:type="dcterms:W3CDTF">2021-09-28T09:12:00Z</dcterms:created>
  <dcterms:modified xsi:type="dcterms:W3CDTF">2021-11-28T05:26:09Z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25B9A6A6DFBF4A368E78DA2FF8C43D28</vt:lpwstr>
  </property>
  <property fmtid="{D5CDD505-2E9C-101B-9397-08002B2CF9AE}" pid="3" name="KSOProductBuildVer">
    <vt:lpwstr>2052-11.1.0.11115</vt:lpwstr>
  </property>
</Properties>
</file>