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8" y="433904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702468" y="1496219"/>
            <a:ext cx="8641556" cy="55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</a:t>
            </a:r>
            <a:r>
              <a:rPr lang="en-US" altLang="zh-CN" sz="2800" b="1" u="sng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 learning techniques into network analysis.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481013" y="255853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481013" y="3150393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9674575" y="614469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481013" y="3871733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73753" y="3104702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8052998" y="470201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29111" y="424106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037163" y="4992449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497753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486304" y="5177115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763558" y="438556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DeepWalk: Online Learning of Social Representations (2014)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DELL</cp:lastModifiedBy>
  <cp:revision>7</cp:revision>
  <dcterms:created xsi:type="dcterms:W3CDTF">2021-09-12T08:03:09Z</dcterms:created>
  <dcterms:modified xsi:type="dcterms:W3CDTF">2021-09-13T02:30:08Z</dcterms:modified>
</cp:coreProperties>
</file>