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4640-1BC6-4368-963D-E7DC9683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8E509-8425-49FA-A6C6-244C896A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A568-CBA3-4501-B7B3-C291540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06E-5D2F-4BAB-961F-4BFCA57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CB3F-2584-40AF-8386-35A9FC8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794A-7CD0-48BD-BF55-E5BC5F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659F-577F-4E33-A1CA-73EDF662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F685-60D0-4517-8EDE-6BEE5B2C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8420-F36B-4498-BEE8-430FE87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758F-B629-42B3-814E-3B8785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24A0-9FAC-4257-8B8F-7DBFCB10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6D67F-9414-4645-AC52-DE67C43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8DF2-AB9D-411A-A181-4C17AE9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6027-7582-4EBA-A629-A69D131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5942-D71D-4150-BECF-483D88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5A4D-9121-4206-B86E-1F8FFF0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CD11-E921-4CF3-AA59-8310AF5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0FBC-9851-4406-A6F9-157275E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7C29-E360-46F4-A6E7-B4E3B1E4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C58F7-6D39-4BB8-9FFB-7814100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216D-1DC5-4622-AFEE-C7A6760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3858-219A-4472-85DE-38FFBD55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6A5-AB55-4B73-B45F-9EC3BF2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4AF1-70FB-4884-8354-F03CD0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D75E-0574-4A30-8F45-7A20325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FDD3-19C4-4F6D-9B4B-A5A5B3D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98B-A4DD-48D1-8F67-92CB3483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9D66E-24B9-4235-966E-CC2D7CE6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4D07-83AE-4510-A56D-F58D47A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64F2-88F2-4716-9D0E-0059610A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335D-FFC1-44FD-BCA2-39D4E94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7CA-D30F-4E98-9864-49C8B32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46E03-E027-49B7-90F2-479BCFC4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000F2-B916-45B5-BE63-749901F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D9FDE-AA82-442D-B9F5-A82CCE1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2CF82-4905-4C02-BD5A-BA75AFC2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484FC-9563-4533-93E2-07AA756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59333-A08C-45DE-B913-79075E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CFA4A-3245-4116-9CA4-FC23F9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54EA-22F5-4E1D-AD61-5A443A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09E94-EFAB-4CEA-8BF7-14C15A9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08C61-8FB8-493F-8424-7FA3446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FC46C-BE42-4CAE-9E21-B591DE1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BED50-A7F5-439F-9717-E8B1CB4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6052C-5F8B-41A7-A2C6-2C20B36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44AF4-A826-457B-B3BE-3271282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477D-16FD-475B-80AC-E5FA313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D47A-51A6-4683-B48C-0A8A2E5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3A473-FF72-4C24-AA72-8757263D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D777-E547-4ACD-8EA5-C21F973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F142-536C-49CA-A16B-E62E30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7DAD-A12B-449C-996A-999FAB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F887-F1F5-4573-84E7-81C5EBB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205D-CA38-4AB2-BDFC-0758FCF1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C9E6C-DF51-405A-A256-52302690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3A1-8C31-4230-9211-49773D9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F866C-6660-4F50-A591-8808310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98F9-0C4B-4F3A-A037-2E1872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DA7E8-E596-4B0F-9CBA-2D96DEAB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D117-42A9-4BA9-8840-690F946A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100C-7B0F-48AD-AFC4-F9F88CB4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7B4-5D25-4EF4-A88C-C57336970A58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EAE0-CE20-47B6-8DB4-7EED991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07C6-2E08-46DD-BBEF-B92F07D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F88C926-047A-4FBC-A094-63925F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8" y="433904"/>
            <a:ext cx="8641556" cy="556419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Online Learning of Social Representations (2014)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D7FDCCFF-D205-43B5-B096-9C8CA4BB979A}"/>
              </a:ext>
            </a:extLst>
          </p:cNvPr>
          <p:cNvSpPr txBox="1">
            <a:spLocks/>
          </p:cNvSpPr>
          <p:nvPr/>
        </p:nvSpPr>
        <p:spPr>
          <a:xfrm>
            <a:off x="702468" y="1496219"/>
            <a:ext cx="8641556" cy="55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 one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introduce deep learning techniques into network analysis.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C5459-1CD8-4169-A40D-ABDA60ABBA40}"/>
              </a:ext>
            </a:extLst>
          </p:cNvPr>
          <p:cNvSpPr/>
          <p:nvPr/>
        </p:nvSpPr>
        <p:spPr>
          <a:xfrm>
            <a:off x="481013" y="255853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INTRODUCTION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A02B1-CAFA-4461-8954-D32A0682BD80}"/>
              </a:ext>
            </a:extLst>
          </p:cNvPr>
          <p:cNvSpPr/>
          <p:nvPr/>
        </p:nvSpPr>
        <p:spPr>
          <a:xfrm>
            <a:off x="481013" y="3150393"/>
            <a:ext cx="1046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by treating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 random walks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the equivalent of sentences.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84C8CD-1DC4-4C12-BDFB-03610F67D687}"/>
              </a:ext>
            </a:extLst>
          </p:cNvPr>
          <p:cNvSpPr/>
          <p:nvPr/>
        </p:nvSpPr>
        <p:spPr>
          <a:xfrm>
            <a:off x="9674575" y="614469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截断的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5BAF-120A-4F8C-B161-476F09B2754A}"/>
              </a:ext>
            </a:extLst>
          </p:cNvPr>
          <p:cNvSpPr/>
          <p:nvPr/>
        </p:nvSpPr>
        <p:spPr>
          <a:xfrm>
            <a:off x="481013" y="3871733"/>
            <a:ext cx="1141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representations: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features of the vertices that capture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neighborhood similarity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community membership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650EF3-FED0-4986-A358-92473B1181BA}"/>
              </a:ext>
            </a:extLst>
          </p:cNvPr>
          <p:cNvSpPr/>
          <p:nvPr/>
        </p:nvSpPr>
        <p:spPr>
          <a:xfrm rot="5400000">
            <a:off x="9073753" y="3104702"/>
            <a:ext cx="321468" cy="27336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64459-4F65-4F65-9B14-6B56AFD2B172}"/>
              </a:ext>
            </a:extLst>
          </p:cNvPr>
          <p:cNvSpPr/>
          <p:nvPr/>
        </p:nvSpPr>
        <p:spPr>
          <a:xfrm>
            <a:off x="8052998" y="470201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of original network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709D8-7D70-4B71-8F08-EF5EF310D28E}"/>
              </a:ext>
            </a:extLst>
          </p:cNvPr>
          <p:cNvCxnSpPr>
            <a:cxnSpLocks/>
          </p:cNvCxnSpPr>
          <p:nvPr/>
        </p:nvCxnSpPr>
        <p:spPr>
          <a:xfrm>
            <a:off x="1729111" y="4241065"/>
            <a:ext cx="0" cy="830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C7C338-A5F1-43B7-A5E9-3156B174199E}"/>
              </a:ext>
            </a:extLst>
          </p:cNvPr>
          <p:cNvSpPr/>
          <p:nvPr/>
        </p:nvSpPr>
        <p:spPr>
          <a:xfrm>
            <a:off x="2037163" y="4992449"/>
            <a:ext cx="232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low-dimension vector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B0D2F-0BA0-4CDD-8FE1-4D7003BEE10F}"/>
              </a:ext>
            </a:extLst>
          </p:cNvPr>
          <p:cNvSpPr/>
          <p:nvPr/>
        </p:nvSpPr>
        <p:spPr>
          <a:xfrm>
            <a:off x="0" y="4977535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relation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B27E7-E8AC-41A3-A10A-74A225749D7D}"/>
              </a:ext>
            </a:extLst>
          </p:cNvPr>
          <p:cNvCxnSpPr>
            <a:cxnSpLocks/>
          </p:cNvCxnSpPr>
          <p:nvPr/>
        </p:nvCxnSpPr>
        <p:spPr>
          <a:xfrm>
            <a:off x="1486304" y="5177115"/>
            <a:ext cx="554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170877-5048-4F9E-85BD-1EFDBA2657C3}"/>
              </a:ext>
            </a:extLst>
          </p:cNvPr>
          <p:cNvSpPr/>
          <p:nvPr/>
        </p:nvSpPr>
        <p:spPr>
          <a:xfrm>
            <a:off x="1763558" y="438556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9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DeepWalk: Online Learning of Social Representations (2014)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DeepWalk: Online Learning of Social Representations</dc:title>
  <dc:creator>Tiger</dc:creator>
  <cp:lastModifiedBy>Tiger</cp:lastModifiedBy>
  <cp:revision>6</cp:revision>
  <dcterms:created xsi:type="dcterms:W3CDTF">2021-09-12T08:03:09Z</dcterms:created>
  <dcterms:modified xsi:type="dcterms:W3CDTF">2021-09-12T15:00:04Z</dcterms:modified>
</cp:coreProperties>
</file>