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8" r:id="rId2"/>
    <p:sldId id="266" r:id="rId3"/>
    <p:sldId id="270" r:id="rId4"/>
    <p:sldId id="273" r:id="rId5"/>
    <p:sldId id="271" r:id="rId6"/>
    <p:sldId id="274" r:id="rId7"/>
    <p:sldId id="261" r:id="rId8"/>
    <p:sldId id="262" r:id="rId9"/>
    <p:sldId id="263" r:id="rId10"/>
    <p:sldId id="264" r:id="rId11"/>
    <p:sldId id="265" r:id="rId12"/>
    <p:sldId id="272" r:id="rId1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708661"/>
    <a:srgbClr val="65B7CE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479" autoAdjust="0"/>
  </p:normalViewPr>
  <p:slideViewPr>
    <p:cSldViewPr snapToGrid="0">
      <p:cViewPr varScale="1">
        <p:scale>
          <a:sx n="51" d="100"/>
          <a:sy n="51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通常个体间会存在相互作用，组成了不同的空间结构。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5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476807"/>
            <a:ext cx="11399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Death-birth and birth-death processes on a graph</a:t>
            </a:r>
            <a:endParaRPr lang="zh-CN" altLang="en-US" sz="36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71C3FF-4D08-4EF8-9257-6D2CF5431D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 b="2772"/>
          <a:stretch/>
        </p:blipFill>
        <p:spPr>
          <a:xfrm>
            <a:off x="7842298" y="2438400"/>
            <a:ext cx="4204797" cy="32718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9E47A6C-2594-44FC-9546-F325B0392786}"/>
              </a:ext>
            </a:extLst>
          </p:cNvPr>
          <p:cNvSpPr/>
          <p:nvPr/>
        </p:nvSpPr>
        <p:spPr>
          <a:xfrm>
            <a:off x="106638" y="1765814"/>
            <a:ext cx="10956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有限种群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中，种群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对进化动态的影响，提出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进化图论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的框架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3D5FD2-A48E-4521-9F79-B684F96B6F73}"/>
              </a:ext>
            </a:extLst>
          </p:cNvPr>
          <p:cNvSpPr/>
          <p:nvPr/>
        </p:nvSpPr>
        <p:spPr>
          <a:xfrm>
            <a:off x="0" y="2724685"/>
            <a:ext cx="812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种群中的个体用图的顶点表示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个体间的相互作用由连接顶点的边表示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如果存在顶点 </a:t>
            </a:r>
            <a:r>
              <a:rPr lang="en-US" altLang="zh-CN" sz="2400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到顶点 </a:t>
            </a:r>
            <a:r>
              <a:rPr lang="en-US" altLang="zh-CN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的边，则</a:t>
            </a:r>
            <a:r>
              <a:rPr lang="en-US" altLang="zh-CN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的子代可以</a:t>
            </a:r>
            <a:r>
              <a:rPr lang="zh-CN" altLang="en-US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取代</a:t>
            </a:r>
            <a:r>
              <a:rPr lang="zh-CN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j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22705A-60DB-472C-B03E-BA8BA061A7EF}"/>
              </a:ext>
            </a:extLst>
          </p:cNvPr>
          <p:cNvCxnSpPr>
            <a:cxnSpLocks/>
          </p:cNvCxnSpPr>
          <p:nvPr/>
        </p:nvCxnSpPr>
        <p:spPr>
          <a:xfrm flipV="1">
            <a:off x="6692900" y="3925014"/>
            <a:ext cx="482600" cy="2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DD3BF32-B2EE-41F8-92F0-0737E863BD94}"/>
              </a:ext>
            </a:extLst>
          </p:cNvPr>
          <p:cNvSpPr/>
          <p:nvPr/>
        </p:nvSpPr>
        <p:spPr>
          <a:xfrm>
            <a:off x="5964912" y="42174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472C4"/>
                </a:solidFill>
                <a:cs typeface="Times New Roman" panose="02020603050405020304" pitchFamily="18" charset="0"/>
              </a:rPr>
              <a:t>遗传角度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9326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 Optimization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106638" y="2228196"/>
            <a:ext cx="6116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cs typeface="Times New Roman" panose="02020603050405020304" pitchFamily="18" charset="0"/>
              </a:rPr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/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/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17926"/>
            <a:ext cx="574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  <a:cs typeface="Times New Roman" panose="02020603050405020304" pitchFamily="18" charset="0"/>
              </a:rPr>
              <a:t>Symmetry in feature space</a:t>
            </a:r>
            <a:endParaRPr lang="en-US" altLang="zh-CN" sz="3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081DF7-6705-40BE-88DB-A91EA8E9B15C}"/>
              </a:ext>
            </a:extLst>
          </p:cNvPr>
          <p:cNvSpPr/>
          <p:nvPr/>
        </p:nvSpPr>
        <p:spPr>
          <a:xfrm>
            <a:off x="106638" y="1475183"/>
            <a:ext cx="5247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standard assumptions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/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Parameterize</a:t>
                </a: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3200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  <a:blipFill>
                <a:blip r:embed="rId5"/>
                <a:stretch>
                  <a:fillRect l="-188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39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sampling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2FC8FD-1FB2-4C3C-93BE-88E966CE0AFA}"/>
              </a:ext>
            </a:extLst>
          </p:cNvPr>
          <p:cNvSpPr/>
          <p:nvPr/>
        </p:nvSpPr>
        <p:spPr>
          <a:xfrm>
            <a:off x="235327" y="1694483"/>
            <a:ext cx="3070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65B7CE"/>
                </a:solidFill>
                <a:cs typeface="Times New Roman" panose="02020603050405020304" pitchFamily="18" charset="0"/>
              </a:rPr>
              <a:t> Too expensive!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/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zh-CN" alt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134AE4A-DCFB-454F-9C32-0644E081252D}"/>
              </a:ext>
            </a:extLst>
          </p:cNvPr>
          <p:cNvSpPr/>
          <p:nvPr/>
        </p:nvSpPr>
        <p:spPr>
          <a:xfrm>
            <a:off x="265859" y="3922357"/>
            <a:ext cx="4339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Approximate solution: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/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/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82FB2-2291-462A-A875-014B6B76C58E}"/>
              </a:ext>
            </a:extLst>
          </p:cNvPr>
          <p:cNvCxnSpPr>
            <a:cxnSpLocks/>
          </p:cNvCxnSpPr>
          <p:nvPr/>
        </p:nvCxnSpPr>
        <p:spPr>
          <a:xfrm flipV="1">
            <a:off x="2160444" y="7031791"/>
            <a:ext cx="390617" cy="549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4CDF48-8B8F-453D-9ADA-C5D4BDDD441A}"/>
              </a:ext>
            </a:extLst>
          </p:cNvPr>
          <p:cNvSpPr/>
          <p:nvPr/>
        </p:nvSpPr>
        <p:spPr>
          <a:xfrm>
            <a:off x="775582" y="7561799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sigmoid function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2313B5-2EE6-4F83-829C-B42DB7F5C6D2}"/>
              </a:ext>
            </a:extLst>
          </p:cNvPr>
          <p:cNvCxnSpPr>
            <a:cxnSpLocks/>
          </p:cNvCxnSpPr>
          <p:nvPr/>
        </p:nvCxnSpPr>
        <p:spPr>
          <a:xfrm flipV="1">
            <a:off x="8762259" y="7004523"/>
            <a:ext cx="2019881" cy="54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3C7FE22-44FC-460F-AE13-D31AB96F85D8}"/>
              </a:ext>
            </a:extLst>
          </p:cNvPr>
          <p:cNvSpPr/>
          <p:nvPr/>
        </p:nvSpPr>
        <p:spPr>
          <a:xfrm>
            <a:off x="5609515" y="7561799"/>
            <a:ext cx="5645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noise distribution over nodes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/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3/4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-3551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570</Words>
  <Application>Microsoft Office PowerPoint</Application>
  <PresentationFormat>自定义</PresentationFormat>
  <Paragraphs>82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85</cp:revision>
  <dcterms:created xsi:type="dcterms:W3CDTF">2021-09-25T04:25:43Z</dcterms:created>
  <dcterms:modified xsi:type="dcterms:W3CDTF">2021-11-24T04:32:21Z</dcterms:modified>
</cp:coreProperties>
</file>