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9" autoAdjust="0"/>
  </p:normalViewPr>
  <p:slideViewPr>
    <p:cSldViewPr snapToGrid="0">
      <p:cViewPr varScale="1">
        <p:scale>
          <a:sx n="93" d="100"/>
          <a:sy n="93" d="100"/>
        </p:scale>
        <p:origin x="9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Frist-order proximity observed links</a:t>
            </a:r>
          </a:p>
          <a:p>
            <a:r>
              <a:rPr lang="en-US" altLang="zh-CN" dirty="0"/>
              <a:t>Second-order proximity, legitimate links but actually not observed 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1</a:t>
            </a:r>
            <a:r>
              <a:rPr lang="zh-CN" altLang="en-US" dirty="0"/>
              <a:t>阶相似性使用</a:t>
            </a:r>
            <a:r>
              <a:rPr lang="en-US" altLang="zh-CN" dirty="0"/>
              <a:t>sigmoid</a:t>
            </a:r>
            <a:r>
              <a:rPr lang="zh-CN" altLang="en-US" dirty="0"/>
              <a:t>函数，应该使用</a:t>
            </a:r>
            <a:r>
              <a:rPr lang="en-US" altLang="zh-CN" dirty="0" err="1"/>
              <a:t>softmax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 sampling</a:t>
            </a:r>
            <a:r>
              <a:rPr lang="zh-CN" altLang="en-US"/>
              <a:t>将边的所有权值进行排列，并从中采样，这样可以不用增加边数，从而使按权重比例采样。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949197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54867139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5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6"/>
              </a:rPr>
              <a:t>Alias Method:</a:t>
            </a:r>
            <a:r>
              <a:rPr lang="zh-CN" altLang="en-US" sz="1600" dirty="0">
                <a:hlinkClick r:id="rId6"/>
              </a:rPr>
              <a:t>时间复杂度</a:t>
            </a:r>
            <a:r>
              <a:rPr lang="en-US" altLang="zh-CN" sz="1600" dirty="0">
                <a:hlinkClick r:id="rId6"/>
              </a:rPr>
              <a:t>O(1)</a:t>
            </a:r>
            <a:r>
              <a:rPr lang="zh-CN" altLang="en-US" sz="1600" dirty="0">
                <a:hlinkClick r:id="rId6"/>
              </a:rPr>
              <a:t>的离散采样方法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7"/>
              </a:rPr>
              <a:t>图嵌入中必备的采样方法</a:t>
            </a:r>
            <a:r>
              <a:rPr lang="en-US" altLang="zh-CN" sz="1600" dirty="0">
                <a:hlinkClick r:id="rId7"/>
              </a:rPr>
              <a:t>|Alias</a:t>
            </a:r>
            <a:r>
              <a:rPr lang="zh-CN" altLang="en-US" sz="1600" dirty="0">
                <a:hlinkClick r:id="rId7"/>
              </a:rPr>
              <a:t>算法介绍 </a:t>
            </a:r>
            <a:r>
              <a:rPr lang="en-US" altLang="zh-CN" sz="1600" dirty="0">
                <a:hlinkClick r:id="rId7"/>
              </a:rPr>
              <a:t>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1067</Words>
  <Application>Microsoft Office PowerPoint</Application>
  <PresentationFormat>全屏显示(4:3)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Tiger</cp:lastModifiedBy>
  <cp:revision>53</cp:revision>
  <dcterms:created xsi:type="dcterms:W3CDTF">2021-09-30T04:22:22Z</dcterms:created>
  <dcterms:modified xsi:type="dcterms:W3CDTF">2021-11-17T14:37:59Z</dcterms:modified>
</cp:coreProperties>
</file>