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1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3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7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6B65B4-21D5-45CD-9BFC-06472DE036D7}"/>
                  </a:ext>
                </a:extLst>
              </p:cNvPr>
              <p:cNvSpPr txBox="1"/>
              <p:nvPr/>
            </p:nvSpPr>
            <p:spPr>
              <a:xfrm>
                <a:off x="406478" y="808360"/>
                <a:ext cx="108883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as a 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network neighborhood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generated through a neighborhood sampling strategy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6B65B4-21D5-45CD-9BFC-06472DE03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8" y="808360"/>
                <a:ext cx="10888382" cy="307777"/>
              </a:xfrm>
              <a:prstGeom prst="rect">
                <a:avLst/>
              </a:prstGeom>
              <a:blipFill>
                <a:blip r:embed="rId2"/>
                <a:stretch>
                  <a:fillRect l="-840" t="-260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D846455-874A-4307-92C7-6F134B6B5DF9}"/>
              </a:ext>
            </a:extLst>
          </p:cNvPr>
          <p:cNvSpPr/>
          <p:nvPr/>
        </p:nvSpPr>
        <p:spPr>
          <a:xfrm>
            <a:off x="292905" y="1357945"/>
            <a:ext cx="430919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Maximize the log-probability:</a:t>
            </a:r>
            <a:endParaRPr lang="zh-CN" altLang="en-US" sz="26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74CCA9-F81A-40EC-926F-A4B028F6F3C9}"/>
                  </a:ext>
                </a:extLst>
              </p:cNvPr>
              <p:cNvSpPr/>
              <p:nvPr/>
            </p:nvSpPr>
            <p:spPr>
              <a:xfrm>
                <a:off x="3489866" y="1999752"/>
                <a:ext cx="3852850" cy="98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74CCA9-F81A-40EC-926F-A4B028F6F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866" y="1999752"/>
                <a:ext cx="3852850" cy="988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F95ED66-3DE9-4ABC-ABE7-38F374B1F862}"/>
                  </a:ext>
                </a:extLst>
              </p:cNvPr>
              <p:cNvSpPr/>
              <p:nvPr/>
            </p:nvSpPr>
            <p:spPr>
              <a:xfrm>
                <a:off x="403595" y="174690"/>
                <a:ext cx="910178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mapping function from nodes to feature representations.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F95ED66-3DE9-4ABC-ABE7-38F374B1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5" y="174690"/>
                <a:ext cx="9101787" cy="468205"/>
              </a:xfrm>
              <a:prstGeom prst="rect">
                <a:avLst/>
              </a:prstGeom>
              <a:blipFill>
                <a:blip r:embed="rId4"/>
                <a:stretch>
                  <a:fillRect l="-536" t="-9211" r="-6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853D145E-ADA2-4F38-BCC0-F1340FE2F858}"/>
              </a:ext>
            </a:extLst>
          </p:cNvPr>
          <p:cNvSpPr/>
          <p:nvPr/>
        </p:nvSpPr>
        <p:spPr>
          <a:xfrm>
            <a:off x="292905" y="3082328"/>
            <a:ext cx="3815468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standard assumptions:</a:t>
            </a:r>
            <a:endParaRPr lang="zh-CN" alt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20CEF4-E52B-49A2-A881-495B9E473889}"/>
              </a:ext>
            </a:extLst>
          </p:cNvPr>
          <p:cNvSpPr/>
          <p:nvPr/>
        </p:nvSpPr>
        <p:spPr>
          <a:xfrm>
            <a:off x="508714" y="4890297"/>
            <a:ext cx="4126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6" indent="-381006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 Math" panose="02040503050406030204" pitchFamily="18" charset="0"/>
              </a:rPr>
              <a:t>Symmetry in feature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6B4A6-64A8-4846-9E56-9A9AD8F7195A}"/>
                  </a:ext>
                </a:extLst>
              </p:cNvPr>
              <p:cNvSpPr/>
              <p:nvPr/>
            </p:nvSpPr>
            <p:spPr>
              <a:xfrm>
                <a:off x="5161479" y="3565996"/>
                <a:ext cx="5293051" cy="1038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6B4A6-64A8-4846-9E56-9A9AD8F71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79" y="3565996"/>
                <a:ext cx="5293051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38B5AAB-67D4-4DA2-9792-C0B9F1C0D811}"/>
              </a:ext>
            </a:extLst>
          </p:cNvPr>
          <p:cNvSpPr/>
          <p:nvPr/>
        </p:nvSpPr>
        <p:spPr>
          <a:xfrm>
            <a:off x="508714" y="3755743"/>
            <a:ext cx="4079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6" indent="-381006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 Math" panose="02040503050406030204" pitchFamily="18" charset="0"/>
              </a:rPr>
              <a:t>Conditional independence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0152211-AC5F-4388-B9E7-427339FE9D48}"/>
                  </a:ext>
                </a:extLst>
              </p:cNvPr>
              <p:cNvSpPr/>
              <p:nvPr/>
            </p:nvSpPr>
            <p:spPr>
              <a:xfrm>
                <a:off x="5161479" y="4787496"/>
                <a:ext cx="5225085" cy="946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  <m:aln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0152211-AC5F-4388-B9E7-427339FE9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79" y="4787496"/>
                <a:ext cx="5225085" cy="9461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F460BF89-50C1-413A-85B0-351531B8A89A}"/>
              </a:ext>
            </a:extLst>
          </p:cNvPr>
          <p:cNvSpPr/>
          <p:nvPr/>
        </p:nvSpPr>
        <p:spPr>
          <a:xfrm>
            <a:off x="9708539" y="6300839"/>
            <a:ext cx="47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96FE6E6-25A5-4566-8684-280ADD19B5C8}"/>
                  </a:ext>
                </a:extLst>
              </p:cNvPr>
              <p:cNvSpPr/>
              <p:nvPr/>
            </p:nvSpPr>
            <p:spPr>
              <a:xfrm>
                <a:off x="2447501" y="5951459"/>
                <a:ext cx="6842642" cy="1691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zh-CN" altLang="en-US" sz="2400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supHide m:val="on"/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CN" altLang="en-US" sz="2400" i="0" dirty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  <m:d>
                                <m:dPr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96FE6E6-25A5-4566-8684-280ADD19B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01" y="5951459"/>
                <a:ext cx="6842642" cy="16916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D41A8308-2A0B-4778-AECE-830716C2E5D2}"/>
              </a:ext>
            </a:extLst>
          </p:cNvPr>
          <p:cNvSpPr/>
          <p:nvPr/>
        </p:nvSpPr>
        <p:spPr>
          <a:xfrm>
            <a:off x="9708539" y="2171222"/>
            <a:ext cx="47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25DEC8-1037-4557-BF99-46427E8682C3}"/>
                  </a:ext>
                </a:extLst>
              </p:cNvPr>
              <p:cNvSpPr/>
              <p:nvPr/>
            </p:nvSpPr>
            <p:spPr>
              <a:xfrm>
                <a:off x="1922478" y="7931854"/>
                <a:ext cx="3928191" cy="98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25DEC8-1037-4557-BF99-46427E868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78" y="7931854"/>
                <a:ext cx="3928191" cy="988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F0B8AC4-4602-4536-8B95-A596A726D06B}"/>
              </a:ext>
            </a:extLst>
          </p:cNvPr>
          <p:cNvSpPr/>
          <p:nvPr/>
        </p:nvSpPr>
        <p:spPr>
          <a:xfrm>
            <a:off x="7957694" y="8104807"/>
            <a:ext cx="242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sampling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5A1B13C6-93D8-4C80-B8D8-9292A5C3D341}"/>
              </a:ext>
            </a:extLst>
          </p:cNvPr>
          <p:cNvSpPr/>
          <p:nvPr/>
        </p:nvSpPr>
        <p:spPr>
          <a:xfrm>
            <a:off x="6325393" y="8238226"/>
            <a:ext cx="1157576" cy="2156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7C7C92-F3A8-4B7D-9BC7-D216BEE48B3C}"/>
              </a:ext>
            </a:extLst>
          </p:cNvPr>
          <p:cNvSpPr/>
          <p:nvPr/>
        </p:nvSpPr>
        <p:spPr>
          <a:xfrm>
            <a:off x="132675" y="6550839"/>
            <a:ext cx="801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头: 左 19">
            <a:extLst>
              <a:ext uri="{FF2B5EF4-FFF2-40B4-BE49-F238E27FC236}">
                <a16:creationId xmlns:a16="http://schemas.microsoft.com/office/drawing/2014/main" id="{A8399796-9D51-4AA4-BF64-AA56524151AA}"/>
              </a:ext>
            </a:extLst>
          </p:cNvPr>
          <p:cNvSpPr/>
          <p:nvPr/>
        </p:nvSpPr>
        <p:spPr>
          <a:xfrm rot="10800000">
            <a:off x="1112211" y="6673840"/>
            <a:ext cx="1157576" cy="2156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46A1F9-5708-48D8-AE67-04FBA1F57439}"/>
              </a:ext>
            </a:extLst>
          </p:cNvPr>
          <p:cNvSpPr/>
          <p:nvPr/>
        </p:nvSpPr>
        <p:spPr>
          <a:xfrm>
            <a:off x="5829483" y="1366807"/>
            <a:ext cx="3342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Skip-Gram architecture</a:t>
            </a:r>
            <a:endParaRPr lang="zh-CN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62889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71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Tiger</cp:lastModifiedBy>
  <cp:revision>9</cp:revision>
  <dcterms:created xsi:type="dcterms:W3CDTF">2021-09-25T04:25:43Z</dcterms:created>
  <dcterms:modified xsi:type="dcterms:W3CDTF">2021-09-25T10:17:52Z</dcterms:modified>
</cp:coreProperties>
</file>