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9723-213F-43ED-8D83-7069640D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F44B4-361A-43D6-83B3-4A69EDAD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CE03F-DB75-4AC5-BC61-660A7BF2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2047F-07DC-435C-9004-2A254062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77C59-18B9-4B6C-9678-93F85E7F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7669-B7D8-495D-8B65-46B8561C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4924A3-ABF0-44BC-954E-769DB653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BBF89-3C38-4887-BB1E-9A5EA27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EC00-54CF-4AF0-8F12-2A42B95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47096-222E-4931-AFB2-F5E86017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3FB65-520E-4D4C-9406-7802D3B2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7479B-C61C-4493-B955-05A27A35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D3D62-EC23-4189-8DA2-05556AAB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66034-9940-4039-A8C4-CAED2770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C0F1E-2D75-4284-BE04-9AF1C281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9A3D-3D38-4BE7-8AD8-1A306EEB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37AE2-DCDA-49AD-A9E6-EF319C8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81FCE-D062-46B5-942B-91250B8F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BD920-1696-42D7-A37F-BDC97D59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B036-C392-4ECD-A456-3B77062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FB7A-79DC-434E-977A-8CF76FAB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60DCB-4672-4F7C-B14B-3E36F0AC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B826E-FA18-471A-B3E4-224BB203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F4D6-58F0-4DDF-BDD6-B485FB46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3EDB-A6F7-40B8-8133-D5E49F58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4685-F1FB-4F84-9ECD-C00B122D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66879-E2EE-4CDA-B108-CB0DF81C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F185D-D5E7-43A2-9658-8FEFE2BF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089FA-504A-48B0-B178-11A8898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93D19-C389-4DDF-99E6-D0CB5B2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00F1C-74B3-466A-9AEB-12C46A3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0F68-1028-481D-8DDA-F7E7E2C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1B1A6-5D2F-40A5-B564-DAE5D234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B67EF-FDD2-4892-B3B1-8B69094E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708EC-1352-4A86-9343-AAC2B9A2B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C8A003-FC17-4DE6-8D20-B6242085E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41A87-9315-4C4B-861D-5FAEE86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93341-C53B-4BD9-BCD7-F552E216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B3D16B-94B5-459B-9C33-5AE47E21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44F5-2722-4466-A705-AC714E87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A7C05-3396-48FD-8C65-5CC0DCC5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DF328-40DF-41B3-B685-2143B45F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D9D40-1C65-4921-8FE6-28874835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F8C1F1-CE2B-4C26-9135-7EE98869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3EE92-6F1B-49A4-95E3-2503C569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50CE1-7B75-4172-9128-AC38B22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8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99C3-5C20-4554-A49E-8B8F7D99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1E5C4-CD32-493A-8BA3-B53CD5A5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E080A-DC22-4074-9B6C-C4890249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7FFB2-DE10-44EB-820C-7CA1A263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F61D7-4C2E-464A-8E99-71B3146F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6EC9-C39F-45A0-9E37-991014C5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D517-5FFD-48B1-8AF7-C507DE6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FBDA9-AFF2-4147-B688-BA1E68314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F53C7-6A71-4140-BBA7-8AC88E42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39AE-2800-4498-A82B-D5596C1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C8FE4-97B8-431C-B99E-27D212F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B938F-5B8A-4E12-830F-70B3F243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D2D3F-D37B-4415-BE01-C88274AD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86598-0DD9-4798-A239-31E5D714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4DBA4-C1F8-4B90-8634-14FE96A42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53C53-48EB-44DB-A0B7-27CB549F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6336-AB69-48E7-BF0D-33C88E674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5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E9AF45-E5AA-4688-A11B-AD8B265D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4" y="1791425"/>
            <a:ext cx="11430587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C0DE09-267F-45FB-B1B6-CC9C4222878E}"/>
              </a:ext>
            </a:extLst>
          </p:cNvPr>
          <p:cNvSpPr/>
          <p:nvPr/>
        </p:nvSpPr>
        <p:spPr>
          <a:xfrm>
            <a:off x="5080819" y="677822"/>
            <a:ext cx="71741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High non-linearity</a:t>
            </a:r>
          </a:p>
          <a:p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(2) Structure-preserving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Network embedding is required to preserve the network structure.</a:t>
            </a:r>
          </a:p>
          <a:p>
            <a:b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(3) Sparsity 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Real-networks are so sparse with limited observed links,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 enough to reach a good performance.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8F15D-E4D9-4385-B11D-F7531A2E162B}"/>
              </a:ext>
            </a:extLst>
          </p:cNvPr>
          <p:cNvSpPr/>
          <p:nvPr/>
        </p:nvSpPr>
        <p:spPr>
          <a:xfrm>
            <a:off x="-2" y="0"/>
            <a:ext cx="4126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great challenges:</a:t>
            </a:r>
            <a:endParaRPr lang="zh-CN" altLang="en-US" sz="16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FA92268-65E6-45AF-A4C1-EFFBEAA671DC}"/>
              </a:ext>
            </a:extLst>
          </p:cNvPr>
          <p:cNvSpPr/>
          <p:nvPr/>
        </p:nvSpPr>
        <p:spPr>
          <a:xfrm rot="10800000">
            <a:off x="4136573" y="872459"/>
            <a:ext cx="735807" cy="17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2F6B7-2DD2-4DD8-897D-FBD756FBBCC6}"/>
              </a:ext>
            </a:extLst>
          </p:cNvPr>
          <p:cNvSpPr/>
          <p:nvPr/>
        </p:nvSpPr>
        <p:spPr>
          <a:xfrm>
            <a:off x="524032" y="70014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  <a:endParaRPr lang="zh-CN" altLang="en-US" sz="16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3B5394A9-4FB2-48B7-BDCE-0CAF7683EEC1}"/>
              </a:ext>
            </a:extLst>
          </p:cNvPr>
          <p:cNvSpPr/>
          <p:nvPr/>
        </p:nvSpPr>
        <p:spPr>
          <a:xfrm rot="10800000">
            <a:off x="4448938" y="1755723"/>
            <a:ext cx="621508" cy="12965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6FF0BB-7C2C-4476-A0BB-9F54EC823B32}"/>
              </a:ext>
            </a:extLst>
          </p:cNvPr>
          <p:cNvSpPr/>
          <p:nvPr/>
        </p:nvSpPr>
        <p:spPr>
          <a:xfrm>
            <a:off x="349351" y="1623508"/>
            <a:ext cx="3705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and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jointly into learning process.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80A56A0-BE01-4C41-BFF1-9D01CF8A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3" y="3805686"/>
            <a:ext cx="5600702" cy="295639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2E242C3-A4E4-4F65-A251-3473240CBE76}"/>
              </a:ext>
            </a:extLst>
          </p:cNvPr>
          <p:cNvSpPr/>
          <p:nvPr/>
        </p:nvSpPr>
        <p:spPr>
          <a:xfrm>
            <a:off x="9049284" y="4637554"/>
            <a:ext cx="295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 could alleviate the sparsity problem.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AE04C1-85A7-4D61-80FB-6EE916D5085E}"/>
              </a:ext>
            </a:extLst>
          </p:cNvPr>
          <p:cNvSpPr/>
          <p:nvPr/>
        </p:nvSpPr>
        <p:spPr>
          <a:xfrm>
            <a:off x="293813" y="2823837"/>
            <a:ext cx="4155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between two linked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network structure.</a:t>
            </a:r>
          </a:p>
          <a:p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of neighborhood structure between two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network structure.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8C42B4-AAB2-41A9-BE80-EE0B24B5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1" y="5124395"/>
            <a:ext cx="2801043" cy="16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D13E29-20EE-4879-A599-F555D109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3" y="558687"/>
            <a:ext cx="5861351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4</cp:revision>
  <dcterms:created xsi:type="dcterms:W3CDTF">2021-10-27T02:47:34Z</dcterms:created>
  <dcterms:modified xsi:type="dcterms:W3CDTF">2021-10-27T03:17:46Z</dcterms:modified>
</cp:coreProperties>
</file>