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8288000" cy="10287000"/>
  <p:notesSz cx="6858000" cy="9144000"/>
  <p:embeddedFontLst>
    <p:embeddedFont>
      <p:font typeface="Arimo Bold" panose="020B0604020202020204" charset="0"/>
      <p:regular r:id="rId12"/>
    </p:embeddedFont>
    <p:embeddedFont>
      <p:font typeface="DejaVu Serif Bold" panose="020B0604020202020204" charset="0"/>
      <p:regular r:id="rId13"/>
    </p:embeddedFont>
    <p:embeddedFont>
      <p:font typeface="Futura" panose="020B0604020202020204" charset="0"/>
      <p:regular r:id="rId14"/>
    </p:embeddedFont>
    <p:embeddedFont>
      <p:font typeface="Futura Bold" panose="020B0604020202020204" charset="0"/>
      <p:regular r:id="rId15"/>
    </p:embeddedFont>
    <p:embeddedFont>
      <p:font typeface="Futura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8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svg"/><Relationship Id="rId18" Type="http://schemas.openxmlformats.org/officeDocument/2006/relationships/image" Target="../media/image17.png"/><Relationship Id="rId3" Type="http://schemas.openxmlformats.org/officeDocument/2006/relationships/image" Target="../media/image65.svg"/><Relationship Id="rId7" Type="http://schemas.openxmlformats.org/officeDocument/2006/relationships/image" Target="../media/image69.svg"/><Relationship Id="rId12" Type="http://schemas.openxmlformats.org/officeDocument/2006/relationships/image" Target="../media/image74.png"/><Relationship Id="rId17" Type="http://schemas.openxmlformats.org/officeDocument/2006/relationships/image" Target="../media/image16.svg"/><Relationship Id="rId2" Type="http://schemas.openxmlformats.org/officeDocument/2006/relationships/image" Target="../media/image6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5" Type="http://schemas.openxmlformats.org/officeDocument/2006/relationships/image" Target="../media/image67.svg"/><Relationship Id="rId15" Type="http://schemas.openxmlformats.org/officeDocument/2006/relationships/image" Target="../media/image14.svg"/><Relationship Id="rId10" Type="http://schemas.openxmlformats.org/officeDocument/2006/relationships/image" Target="../media/image72.png"/><Relationship Id="rId19" Type="http://schemas.openxmlformats.org/officeDocument/2006/relationships/image" Target="../media/image18.svg"/><Relationship Id="rId4" Type="http://schemas.openxmlformats.org/officeDocument/2006/relationships/image" Target="../media/image66.png"/><Relationship Id="rId9" Type="http://schemas.openxmlformats.org/officeDocument/2006/relationships/image" Target="../media/image71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15.png"/><Relationship Id="rId3" Type="http://schemas.openxmlformats.org/officeDocument/2006/relationships/image" Target="../media/image27.svg"/><Relationship Id="rId21" Type="http://schemas.openxmlformats.org/officeDocument/2006/relationships/image" Target="../media/image18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14.svg"/><Relationship Id="rId2" Type="http://schemas.openxmlformats.org/officeDocument/2006/relationships/image" Target="../media/image26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1.svg"/><Relationship Id="rId10" Type="http://schemas.openxmlformats.org/officeDocument/2006/relationships/image" Target="../media/image34.png"/><Relationship Id="rId19" Type="http://schemas.openxmlformats.org/officeDocument/2006/relationships/image" Target="../media/image16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3.sv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8.svg"/><Relationship Id="rId7" Type="http://schemas.openxmlformats.org/officeDocument/2006/relationships/image" Target="../media/image50.svg"/><Relationship Id="rId12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svg"/><Relationship Id="rId5" Type="http://schemas.openxmlformats.org/officeDocument/2006/relationships/image" Target="../media/image14.sv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8.svg"/><Relationship Id="rId7" Type="http://schemas.openxmlformats.org/officeDocument/2006/relationships/image" Target="../media/image50.svg"/><Relationship Id="rId12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svg"/><Relationship Id="rId5" Type="http://schemas.openxmlformats.org/officeDocument/2006/relationships/image" Target="../media/image14.sv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6.svg"/><Relationship Id="rId7" Type="http://schemas.openxmlformats.org/officeDocument/2006/relationships/image" Target="../media/image58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14.svg"/><Relationship Id="rId10" Type="http://schemas.openxmlformats.org/officeDocument/2006/relationships/image" Target="../media/image59.jpg"/><Relationship Id="rId4" Type="http://schemas.openxmlformats.org/officeDocument/2006/relationships/image" Target="../media/image13.png"/><Relationship Id="rId9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jpg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8000" y="4910930"/>
            <a:ext cx="3226885" cy="3226885"/>
          </a:xfrm>
          <a:custGeom>
            <a:avLst/>
            <a:gdLst/>
            <a:ahLst/>
            <a:cxnLst/>
            <a:rect l="l" t="t" r="r" b="b"/>
            <a:pathLst>
              <a:path w="3226885" h="3226885">
                <a:moveTo>
                  <a:pt x="0" y="0"/>
                </a:moveTo>
                <a:lnTo>
                  <a:pt x="3226885" y="0"/>
                </a:lnTo>
                <a:lnTo>
                  <a:pt x="3226885" y="3226885"/>
                </a:lnTo>
                <a:lnTo>
                  <a:pt x="0" y="3226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652606" y="652106"/>
            <a:ext cx="8982788" cy="8982788"/>
          </a:xfrm>
          <a:custGeom>
            <a:avLst/>
            <a:gdLst/>
            <a:ahLst/>
            <a:cxnLst/>
            <a:rect l="l" t="t" r="r" b="b"/>
            <a:pathLst>
              <a:path w="8982788" h="8982788">
                <a:moveTo>
                  <a:pt x="0" y="0"/>
                </a:moveTo>
                <a:lnTo>
                  <a:pt x="8982788" y="0"/>
                </a:lnTo>
                <a:lnTo>
                  <a:pt x="8982788" y="8982788"/>
                </a:lnTo>
                <a:lnTo>
                  <a:pt x="0" y="8982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2610451" y="8837327"/>
            <a:ext cx="5402361" cy="818340"/>
            <a:chOff x="0" y="0"/>
            <a:chExt cx="7203148" cy="10911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203186" cy="1091057"/>
            </a:xfrm>
            <a:custGeom>
              <a:avLst/>
              <a:gdLst/>
              <a:ahLst/>
              <a:cxnLst/>
              <a:rect l="l" t="t" r="r" b="b"/>
              <a:pathLst>
                <a:path w="7203186" h="1091057">
                  <a:moveTo>
                    <a:pt x="362712" y="0"/>
                  </a:moveTo>
                  <a:lnTo>
                    <a:pt x="6840347" y="0"/>
                  </a:lnTo>
                  <a:cubicBezTo>
                    <a:pt x="6936613" y="0"/>
                    <a:pt x="7028815" y="38227"/>
                    <a:pt x="7096887" y="106299"/>
                  </a:cubicBezTo>
                  <a:cubicBezTo>
                    <a:pt x="7164959" y="174371"/>
                    <a:pt x="7203186" y="266573"/>
                    <a:pt x="7203186" y="362839"/>
                  </a:cubicBezTo>
                  <a:lnTo>
                    <a:pt x="7203186" y="728345"/>
                  </a:lnTo>
                  <a:cubicBezTo>
                    <a:pt x="7203186" y="928624"/>
                    <a:pt x="7040753" y="1091057"/>
                    <a:pt x="6840474" y="1091057"/>
                  </a:cubicBezTo>
                  <a:lnTo>
                    <a:pt x="362712" y="1091057"/>
                  </a:lnTo>
                  <a:cubicBezTo>
                    <a:pt x="162433" y="1091057"/>
                    <a:pt x="0" y="928751"/>
                    <a:pt x="0" y="728345"/>
                  </a:cubicBezTo>
                  <a:lnTo>
                    <a:pt x="0" y="362712"/>
                  </a:lnTo>
                  <a:cubicBezTo>
                    <a:pt x="0" y="162433"/>
                    <a:pt x="162433" y="0"/>
                    <a:pt x="362712" y="0"/>
                  </a:cubicBezTo>
                  <a:close/>
                </a:path>
              </a:pathLst>
            </a:custGeom>
            <a:solidFill>
              <a:srgbClr val="A9B388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610451" y="8945834"/>
            <a:ext cx="5351590" cy="549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8"/>
              </a:lnSpc>
            </a:pPr>
            <a:r>
              <a:rPr lang="vi-VN" sz="3499" b="1" i="1" dirty="0">
                <a:solidFill>
                  <a:schemeClr val="bg1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GROUP 3</a:t>
            </a:r>
            <a:endParaRPr lang="en-US" sz="3499" b="1" i="1" dirty="0">
              <a:solidFill>
                <a:schemeClr val="bg1"/>
              </a:solidFill>
              <a:latin typeface="Futura Italics"/>
              <a:ea typeface="Futura Italics"/>
              <a:cs typeface="Futura Italics"/>
              <a:sym typeface="Futura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4326654" y="6805555"/>
            <a:ext cx="2316605" cy="2316605"/>
          </a:xfrm>
          <a:custGeom>
            <a:avLst/>
            <a:gdLst/>
            <a:ahLst/>
            <a:cxnLst/>
            <a:rect l="l" t="t" r="r" b="b"/>
            <a:pathLst>
              <a:path w="2316605" h="2316605">
                <a:moveTo>
                  <a:pt x="0" y="0"/>
                </a:moveTo>
                <a:lnTo>
                  <a:pt x="2316605" y="0"/>
                </a:lnTo>
                <a:lnTo>
                  <a:pt x="2316605" y="2316605"/>
                </a:lnTo>
                <a:lnTo>
                  <a:pt x="0" y="2316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484956" y="3806278"/>
            <a:ext cx="7318088" cy="277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66"/>
              </a:lnSpc>
            </a:pPr>
            <a:r>
              <a:rPr lang="en-US" sz="10062" b="1" dirty="0">
                <a:solidFill>
                  <a:srgbClr val="FEFAE0"/>
                </a:solidFill>
                <a:latin typeface="Arimo Bold"/>
                <a:ea typeface="Arimo Bold"/>
                <a:cs typeface="Arimo Bold"/>
                <a:sym typeface="Arimo Bold"/>
              </a:rPr>
              <a:t>PROJECT 3</a:t>
            </a:r>
          </a:p>
          <a:p>
            <a:pPr algn="ctr">
              <a:lnSpc>
                <a:spcPts val="10666"/>
              </a:lnSpc>
            </a:pPr>
            <a:r>
              <a:rPr lang="en-US" sz="10062" b="1" dirty="0">
                <a:solidFill>
                  <a:srgbClr val="FEFAE0"/>
                </a:solidFill>
                <a:latin typeface="Arimo Bold"/>
                <a:ea typeface="Arimo Bold"/>
                <a:cs typeface="Arimo Bold"/>
                <a:sym typeface="Arimo Bold"/>
              </a:rPr>
              <a:t>CARSORE</a:t>
            </a:r>
          </a:p>
        </p:txBody>
      </p:sp>
      <p:sp>
        <p:nvSpPr>
          <p:cNvPr id="9" name="Freeform 9"/>
          <p:cNvSpPr/>
          <p:nvPr/>
        </p:nvSpPr>
        <p:spPr>
          <a:xfrm>
            <a:off x="4555656" y="7034558"/>
            <a:ext cx="1858600" cy="1858600"/>
          </a:xfrm>
          <a:custGeom>
            <a:avLst/>
            <a:gdLst/>
            <a:ahLst/>
            <a:cxnLst/>
            <a:rect l="l" t="t" r="r" b="b"/>
            <a:pathLst>
              <a:path w="1858600" h="1858600">
                <a:moveTo>
                  <a:pt x="0" y="0"/>
                </a:moveTo>
                <a:lnTo>
                  <a:pt x="1858600" y="0"/>
                </a:lnTo>
                <a:lnTo>
                  <a:pt x="1858600" y="1858600"/>
                </a:lnTo>
                <a:lnTo>
                  <a:pt x="0" y="1858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124304" y="1831945"/>
            <a:ext cx="1357480" cy="1357480"/>
          </a:xfrm>
          <a:custGeom>
            <a:avLst/>
            <a:gdLst/>
            <a:ahLst/>
            <a:cxnLst/>
            <a:rect l="l" t="t" r="r" b="b"/>
            <a:pathLst>
              <a:path w="1357480" h="1357480">
                <a:moveTo>
                  <a:pt x="0" y="0"/>
                </a:moveTo>
                <a:lnTo>
                  <a:pt x="1357480" y="0"/>
                </a:lnTo>
                <a:lnTo>
                  <a:pt x="1357480" y="1357480"/>
                </a:lnTo>
                <a:lnTo>
                  <a:pt x="0" y="13574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950520" y="2843201"/>
            <a:ext cx="1043067" cy="1043067"/>
          </a:xfrm>
          <a:custGeom>
            <a:avLst/>
            <a:gdLst/>
            <a:ahLst/>
            <a:cxnLst/>
            <a:rect l="l" t="t" r="r" b="b"/>
            <a:pathLst>
              <a:path w="1043067" h="1043067">
                <a:moveTo>
                  <a:pt x="0" y="0"/>
                </a:moveTo>
                <a:lnTo>
                  <a:pt x="1043067" y="0"/>
                </a:lnTo>
                <a:lnTo>
                  <a:pt x="1043067" y="1043067"/>
                </a:lnTo>
                <a:lnTo>
                  <a:pt x="0" y="10430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4916759" y="4910930"/>
            <a:ext cx="8919562" cy="8919562"/>
          </a:xfrm>
          <a:custGeom>
            <a:avLst/>
            <a:gdLst/>
            <a:ahLst/>
            <a:cxnLst/>
            <a:rect l="l" t="t" r="r" b="b"/>
            <a:pathLst>
              <a:path w="8919562" h="8919562">
                <a:moveTo>
                  <a:pt x="0" y="0"/>
                </a:moveTo>
                <a:lnTo>
                  <a:pt x="8919562" y="0"/>
                </a:lnTo>
                <a:lnTo>
                  <a:pt x="8919562" y="8919562"/>
                </a:lnTo>
                <a:lnTo>
                  <a:pt x="0" y="8919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482231" y="652106"/>
            <a:ext cx="1777069" cy="1777069"/>
          </a:xfrm>
          <a:custGeom>
            <a:avLst/>
            <a:gdLst/>
            <a:ahLst/>
            <a:cxnLst/>
            <a:rect l="l" t="t" r="r" b="b"/>
            <a:pathLst>
              <a:path w="1777069" h="1777069">
                <a:moveTo>
                  <a:pt x="0" y="0"/>
                </a:moveTo>
                <a:lnTo>
                  <a:pt x="1777069" y="0"/>
                </a:lnTo>
                <a:lnTo>
                  <a:pt x="1777069" y="1777069"/>
                </a:lnTo>
                <a:lnTo>
                  <a:pt x="0" y="17770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326654" y="9322719"/>
            <a:ext cx="624351" cy="624351"/>
          </a:xfrm>
          <a:custGeom>
            <a:avLst/>
            <a:gdLst/>
            <a:ahLst/>
            <a:cxnLst/>
            <a:rect l="l" t="t" r="r" b="b"/>
            <a:pathLst>
              <a:path w="624351" h="624351">
                <a:moveTo>
                  <a:pt x="0" y="0"/>
                </a:moveTo>
                <a:lnTo>
                  <a:pt x="624351" y="0"/>
                </a:lnTo>
                <a:lnTo>
                  <a:pt x="624351" y="624351"/>
                </a:lnTo>
                <a:lnTo>
                  <a:pt x="0" y="6243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59826" y="5457710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359826" y="6915319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7614077" y="178669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614077" y="324430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6624128" y="6131632"/>
            <a:ext cx="635172" cy="1347845"/>
          </a:xfrm>
          <a:custGeom>
            <a:avLst/>
            <a:gdLst/>
            <a:ahLst/>
            <a:cxnLst/>
            <a:rect l="l" t="t" r="r" b="b"/>
            <a:pathLst>
              <a:path w="635172" h="1347845">
                <a:moveTo>
                  <a:pt x="0" y="0"/>
                </a:moveTo>
                <a:lnTo>
                  <a:pt x="635172" y="0"/>
                </a:lnTo>
                <a:lnTo>
                  <a:pt x="635172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3472053" y="175531"/>
            <a:ext cx="2942203" cy="1153477"/>
            <a:chOff x="0" y="0"/>
            <a:chExt cx="5353459" cy="209879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53431" cy="2098802"/>
            </a:xfrm>
            <a:custGeom>
              <a:avLst/>
              <a:gdLst/>
              <a:ahLst/>
              <a:cxnLst/>
              <a:rect l="l" t="t" r="r" b="b"/>
              <a:pathLst>
                <a:path w="5353431" h="2098802">
                  <a:moveTo>
                    <a:pt x="0" y="0"/>
                  </a:moveTo>
                  <a:lnTo>
                    <a:pt x="5353431" y="0"/>
                  </a:lnTo>
                  <a:lnTo>
                    <a:pt x="5353431" y="2098802"/>
                  </a:lnTo>
                  <a:lnTo>
                    <a:pt x="0" y="20988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0"/>
            <a:ext cx="3332903" cy="1329008"/>
            <a:chOff x="0" y="0"/>
            <a:chExt cx="4876276" cy="19444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76292" cy="1944497"/>
            </a:xfrm>
            <a:custGeom>
              <a:avLst/>
              <a:gdLst/>
              <a:ahLst/>
              <a:cxnLst/>
              <a:rect l="l" t="t" r="r" b="b"/>
              <a:pathLst>
                <a:path w="4876292" h="1944497">
                  <a:moveTo>
                    <a:pt x="0" y="0"/>
                  </a:moveTo>
                  <a:lnTo>
                    <a:pt x="4876292" y="0"/>
                  </a:lnTo>
                  <a:lnTo>
                    <a:pt x="4876292" y="1944497"/>
                  </a:lnTo>
                  <a:lnTo>
                    <a:pt x="0" y="1944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b="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81604" y="4837730"/>
            <a:ext cx="4242524" cy="4242524"/>
          </a:xfrm>
          <a:custGeom>
            <a:avLst/>
            <a:gdLst/>
            <a:ahLst/>
            <a:cxnLst/>
            <a:rect l="l" t="t" r="r" b="b"/>
            <a:pathLst>
              <a:path w="4242524" h="4242524">
                <a:moveTo>
                  <a:pt x="0" y="0"/>
                </a:moveTo>
                <a:lnTo>
                  <a:pt x="4242524" y="0"/>
                </a:lnTo>
                <a:lnTo>
                  <a:pt x="4242524" y="4242524"/>
                </a:lnTo>
                <a:lnTo>
                  <a:pt x="0" y="4242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329082" y="-761528"/>
            <a:ext cx="11810057" cy="11810057"/>
          </a:xfrm>
          <a:custGeom>
            <a:avLst/>
            <a:gdLst/>
            <a:ahLst/>
            <a:cxnLst/>
            <a:rect l="l" t="t" r="r" b="b"/>
            <a:pathLst>
              <a:path w="11810057" h="11810057">
                <a:moveTo>
                  <a:pt x="0" y="0"/>
                </a:moveTo>
                <a:lnTo>
                  <a:pt x="11810057" y="0"/>
                </a:lnTo>
                <a:lnTo>
                  <a:pt x="11810057" y="11810057"/>
                </a:lnTo>
                <a:lnTo>
                  <a:pt x="0" y="11810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900539" y="7328675"/>
            <a:ext cx="3045740" cy="3045740"/>
          </a:xfrm>
          <a:custGeom>
            <a:avLst/>
            <a:gdLst/>
            <a:ahLst/>
            <a:cxnLst/>
            <a:rect l="l" t="t" r="r" b="b"/>
            <a:pathLst>
              <a:path w="3045740" h="3045740">
                <a:moveTo>
                  <a:pt x="0" y="0"/>
                </a:moveTo>
                <a:lnTo>
                  <a:pt x="3045740" y="0"/>
                </a:lnTo>
                <a:lnTo>
                  <a:pt x="3045740" y="3045740"/>
                </a:lnTo>
                <a:lnTo>
                  <a:pt x="0" y="3045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201618" y="7629754"/>
            <a:ext cx="2443581" cy="2443581"/>
          </a:xfrm>
          <a:custGeom>
            <a:avLst/>
            <a:gdLst/>
            <a:ahLst/>
            <a:cxnLst/>
            <a:rect l="l" t="t" r="r" b="b"/>
            <a:pathLst>
              <a:path w="2443581" h="2443581">
                <a:moveTo>
                  <a:pt x="0" y="0"/>
                </a:moveTo>
                <a:lnTo>
                  <a:pt x="2443581" y="0"/>
                </a:lnTo>
                <a:lnTo>
                  <a:pt x="2443581" y="2443581"/>
                </a:lnTo>
                <a:lnTo>
                  <a:pt x="0" y="24435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62642" y="2860272"/>
            <a:ext cx="13501334" cy="5680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07"/>
              </a:lnSpc>
            </a:pPr>
            <a:r>
              <a:rPr lang="en-US" sz="21516" b="1" dirty="0">
                <a:solidFill>
                  <a:srgbClr val="FEFAE0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>
            <a:off x="13152443" y="789657"/>
            <a:ext cx="1784738" cy="1784738"/>
          </a:xfrm>
          <a:custGeom>
            <a:avLst/>
            <a:gdLst/>
            <a:ahLst/>
            <a:cxnLst/>
            <a:rect l="l" t="t" r="r" b="b"/>
            <a:pathLst>
              <a:path w="1784738" h="1784738">
                <a:moveTo>
                  <a:pt x="0" y="0"/>
                </a:moveTo>
                <a:lnTo>
                  <a:pt x="1784738" y="0"/>
                </a:lnTo>
                <a:lnTo>
                  <a:pt x="1784738" y="1784738"/>
                </a:lnTo>
                <a:lnTo>
                  <a:pt x="0" y="17847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91277" y="2119199"/>
            <a:ext cx="1371365" cy="1371365"/>
          </a:xfrm>
          <a:custGeom>
            <a:avLst/>
            <a:gdLst/>
            <a:ahLst/>
            <a:cxnLst/>
            <a:rect l="l" t="t" r="r" b="b"/>
            <a:pathLst>
              <a:path w="1371365" h="1371365">
                <a:moveTo>
                  <a:pt x="0" y="0"/>
                </a:moveTo>
                <a:lnTo>
                  <a:pt x="1371365" y="0"/>
                </a:lnTo>
                <a:lnTo>
                  <a:pt x="1371365" y="1371365"/>
                </a:lnTo>
                <a:lnTo>
                  <a:pt x="0" y="13713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6211891" y="5827219"/>
            <a:ext cx="8919562" cy="8919562"/>
          </a:xfrm>
          <a:custGeom>
            <a:avLst/>
            <a:gdLst/>
            <a:ahLst/>
            <a:cxnLst/>
            <a:rect l="l" t="t" r="r" b="b"/>
            <a:pathLst>
              <a:path w="8919562" h="8919562">
                <a:moveTo>
                  <a:pt x="0" y="0"/>
                </a:moveTo>
                <a:lnTo>
                  <a:pt x="8919562" y="0"/>
                </a:lnTo>
                <a:lnTo>
                  <a:pt x="8919562" y="8919562"/>
                </a:lnTo>
                <a:lnTo>
                  <a:pt x="0" y="8919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482231" y="652106"/>
            <a:ext cx="1777069" cy="1777069"/>
          </a:xfrm>
          <a:custGeom>
            <a:avLst/>
            <a:gdLst/>
            <a:ahLst/>
            <a:cxnLst/>
            <a:rect l="l" t="t" r="r" b="b"/>
            <a:pathLst>
              <a:path w="1777069" h="1777069">
                <a:moveTo>
                  <a:pt x="0" y="0"/>
                </a:moveTo>
                <a:lnTo>
                  <a:pt x="1777069" y="0"/>
                </a:lnTo>
                <a:lnTo>
                  <a:pt x="1777069" y="1777069"/>
                </a:lnTo>
                <a:lnTo>
                  <a:pt x="0" y="17770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59826" y="5457710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59826" y="6915319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614077" y="178669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614077" y="324430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259300" y="8359021"/>
            <a:ext cx="635172" cy="1347845"/>
          </a:xfrm>
          <a:custGeom>
            <a:avLst/>
            <a:gdLst/>
            <a:ahLst/>
            <a:cxnLst/>
            <a:rect l="l" t="t" r="r" b="b"/>
            <a:pathLst>
              <a:path w="635172" h="1347845">
                <a:moveTo>
                  <a:pt x="0" y="0"/>
                </a:moveTo>
                <a:lnTo>
                  <a:pt x="635172" y="0"/>
                </a:lnTo>
                <a:lnTo>
                  <a:pt x="635172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1080" y="1534697"/>
            <a:ext cx="14957469" cy="507997"/>
          </a:xfrm>
          <a:custGeom>
            <a:avLst/>
            <a:gdLst/>
            <a:ahLst/>
            <a:cxnLst/>
            <a:rect l="l" t="t" r="r" b="b"/>
            <a:pathLst>
              <a:path w="14957469" h="507997">
                <a:moveTo>
                  <a:pt x="0" y="0"/>
                </a:moveTo>
                <a:lnTo>
                  <a:pt x="14957469" y="0"/>
                </a:lnTo>
                <a:lnTo>
                  <a:pt x="14957469" y="507996"/>
                </a:lnTo>
                <a:lnTo>
                  <a:pt x="0" y="507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369780">
            <a:off x="11408712" y="222828"/>
            <a:ext cx="1333500" cy="1038225"/>
            <a:chOff x="0" y="0"/>
            <a:chExt cx="1778000" cy="13843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78000" cy="1384300"/>
            </a:xfrm>
            <a:custGeom>
              <a:avLst/>
              <a:gdLst/>
              <a:ahLst/>
              <a:cxnLst/>
              <a:rect l="l" t="t" r="r" b="b"/>
              <a:pathLst>
                <a:path w="1778000" h="1384300">
                  <a:moveTo>
                    <a:pt x="0" y="0"/>
                  </a:moveTo>
                  <a:lnTo>
                    <a:pt x="0" y="1384300"/>
                  </a:lnTo>
                  <a:lnTo>
                    <a:pt x="1778000" y="1384300"/>
                  </a:lnTo>
                  <a:lnTo>
                    <a:pt x="1778000" y="701040"/>
                  </a:lnTo>
                  <a:lnTo>
                    <a:pt x="1778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324260" y="322174"/>
            <a:ext cx="1966874" cy="1212523"/>
            <a:chOff x="0" y="0"/>
            <a:chExt cx="1966874" cy="1212520"/>
          </a:xfrm>
        </p:grpSpPr>
        <p:sp>
          <p:nvSpPr>
            <p:cNvPr id="6" name="Freeform 6"/>
            <p:cNvSpPr/>
            <p:nvPr/>
          </p:nvSpPr>
          <p:spPr>
            <a:xfrm>
              <a:off x="720852" y="64643"/>
              <a:ext cx="536702" cy="536702"/>
            </a:xfrm>
            <a:custGeom>
              <a:avLst/>
              <a:gdLst/>
              <a:ahLst/>
              <a:cxnLst/>
              <a:rect l="l" t="t" r="r" b="b"/>
              <a:pathLst>
                <a:path w="536702" h="536702">
                  <a:moveTo>
                    <a:pt x="0" y="268351"/>
                  </a:moveTo>
                  <a:cubicBezTo>
                    <a:pt x="0" y="120142"/>
                    <a:pt x="120142" y="0"/>
                    <a:pt x="268351" y="0"/>
                  </a:cubicBezTo>
                  <a:cubicBezTo>
                    <a:pt x="416560" y="0"/>
                    <a:pt x="536702" y="120142"/>
                    <a:pt x="536702" y="268351"/>
                  </a:cubicBezTo>
                  <a:cubicBezTo>
                    <a:pt x="536702" y="416560"/>
                    <a:pt x="416560" y="536702"/>
                    <a:pt x="268351" y="536702"/>
                  </a:cubicBezTo>
                  <a:cubicBezTo>
                    <a:pt x="120142" y="536702"/>
                    <a:pt x="0" y="416560"/>
                    <a:pt x="0" y="268351"/>
                  </a:cubicBezTo>
                </a:path>
              </a:pathLst>
            </a:custGeom>
            <a:solidFill>
              <a:srgbClr val="70170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508762" y="589788"/>
              <a:ext cx="960882" cy="557784"/>
            </a:xfrm>
            <a:custGeom>
              <a:avLst/>
              <a:gdLst/>
              <a:ahLst/>
              <a:cxnLst/>
              <a:rect l="l" t="t" r="r" b="b"/>
              <a:pathLst>
                <a:path w="960882" h="557784">
                  <a:moveTo>
                    <a:pt x="281051" y="0"/>
                  </a:moveTo>
                  <a:cubicBezTo>
                    <a:pt x="172847" y="48133"/>
                    <a:pt x="88646" y="143383"/>
                    <a:pt x="57531" y="263652"/>
                  </a:cubicBezTo>
                  <a:lnTo>
                    <a:pt x="19304" y="411099"/>
                  </a:lnTo>
                  <a:cubicBezTo>
                    <a:pt x="0" y="485394"/>
                    <a:pt x="56134" y="557784"/>
                    <a:pt x="132842" y="557784"/>
                  </a:cubicBezTo>
                  <a:lnTo>
                    <a:pt x="828167" y="557784"/>
                  </a:lnTo>
                  <a:cubicBezTo>
                    <a:pt x="904875" y="557784"/>
                    <a:pt x="960882" y="485394"/>
                    <a:pt x="941705" y="411099"/>
                  </a:cubicBezTo>
                  <a:lnTo>
                    <a:pt x="903351" y="263652"/>
                  </a:lnTo>
                  <a:cubicBezTo>
                    <a:pt x="872109" y="143510"/>
                    <a:pt x="788035" y="48133"/>
                    <a:pt x="679831" y="0"/>
                  </a:cubicBezTo>
                  <a:cubicBezTo>
                    <a:pt x="624840" y="42799"/>
                    <a:pt x="555625" y="68326"/>
                    <a:pt x="480441" y="68326"/>
                  </a:cubicBezTo>
                  <a:cubicBezTo>
                    <a:pt x="405257" y="68326"/>
                    <a:pt x="336169" y="42799"/>
                    <a:pt x="281051" y="0"/>
                  </a:cubicBezTo>
                  <a:close/>
                </a:path>
              </a:pathLst>
            </a:custGeom>
            <a:solidFill>
              <a:srgbClr val="70170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233426" y="83947"/>
              <a:ext cx="429514" cy="429514"/>
            </a:xfrm>
            <a:custGeom>
              <a:avLst/>
              <a:gdLst/>
              <a:ahLst/>
              <a:cxnLst/>
              <a:rect l="l" t="t" r="r" b="b"/>
              <a:pathLst>
                <a:path w="429514" h="429514">
                  <a:moveTo>
                    <a:pt x="0" y="214757"/>
                  </a:moveTo>
                  <a:cubicBezTo>
                    <a:pt x="0" y="96139"/>
                    <a:pt x="96139" y="0"/>
                    <a:pt x="214757" y="0"/>
                  </a:cubicBezTo>
                  <a:cubicBezTo>
                    <a:pt x="333375" y="0"/>
                    <a:pt x="429514" y="96139"/>
                    <a:pt x="429514" y="214757"/>
                  </a:cubicBezTo>
                  <a:cubicBezTo>
                    <a:pt x="429514" y="333375"/>
                    <a:pt x="333375" y="429514"/>
                    <a:pt x="214757" y="429514"/>
                  </a:cubicBezTo>
                  <a:cubicBezTo>
                    <a:pt x="96139" y="429514"/>
                    <a:pt x="0" y="333375"/>
                    <a:pt x="0" y="214757"/>
                  </a:cubicBezTo>
                </a:path>
              </a:pathLst>
            </a:custGeom>
            <a:solidFill>
              <a:srgbClr val="70170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63754" y="504063"/>
              <a:ext cx="648462" cy="446659"/>
            </a:xfrm>
            <a:custGeom>
              <a:avLst/>
              <a:gdLst/>
              <a:ahLst/>
              <a:cxnLst/>
              <a:rect l="l" t="t" r="r" b="b"/>
              <a:pathLst>
                <a:path w="648462" h="446659">
                  <a:moveTo>
                    <a:pt x="453390" y="347345"/>
                  </a:moveTo>
                  <a:cubicBezTo>
                    <a:pt x="483235" y="232410"/>
                    <a:pt x="554355" y="136779"/>
                    <a:pt x="648462" y="74803"/>
                  </a:cubicBezTo>
                  <a:cubicBezTo>
                    <a:pt x="619125" y="43180"/>
                    <a:pt x="583692" y="17653"/>
                    <a:pt x="544195" y="0"/>
                  </a:cubicBezTo>
                  <a:cubicBezTo>
                    <a:pt x="500126" y="34290"/>
                    <a:pt x="444754" y="54737"/>
                    <a:pt x="384683" y="54737"/>
                  </a:cubicBezTo>
                  <a:cubicBezTo>
                    <a:pt x="324612" y="54737"/>
                    <a:pt x="268986" y="34417"/>
                    <a:pt x="224917" y="127"/>
                  </a:cubicBezTo>
                  <a:cubicBezTo>
                    <a:pt x="138303" y="38608"/>
                    <a:pt x="70993" y="114935"/>
                    <a:pt x="45974" y="211074"/>
                  </a:cubicBezTo>
                  <a:lnTo>
                    <a:pt x="15367" y="329184"/>
                  </a:lnTo>
                  <a:cubicBezTo>
                    <a:pt x="0" y="388620"/>
                    <a:pt x="44831" y="446659"/>
                    <a:pt x="106172" y="446659"/>
                  </a:cubicBezTo>
                  <a:lnTo>
                    <a:pt x="427609" y="446659"/>
                  </a:lnTo>
                  <a:lnTo>
                    <a:pt x="453390" y="347472"/>
                  </a:lnTo>
                </a:path>
              </a:pathLst>
            </a:custGeom>
            <a:solidFill>
              <a:srgbClr val="70170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316736" y="83947"/>
              <a:ext cx="429514" cy="429514"/>
            </a:xfrm>
            <a:custGeom>
              <a:avLst/>
              <a:gdLst/>
              <a:ahLst/>
              <a:cxnLst/>
              <a:rect l="l" t="t" r="r" b="b"/>
              <a:pathLst>
                <a:path w="429514" h="429514">
                  <a:moveTo>
                    <a:pt x="429514" y="214757"/>
                  </a:moveTo>
                  <a:cubicBezTo>
                    <a:pt x="429514" y="96139"/>
                    <a:pt x="333375" y="0"/>
                    <a:pt x="214757" y="0"/>
                  </a:cubicBezTo>
                  <a:cubicBezTo>
                    <a:pt x="96139" y="0"/>
                    <a:pt x="0" y="96139"/>
                    <a:pt x="0" y="214757"/>
                  </a:cubicBezTo>
                  <a:cubicBezTo>
                    <a:pt x="0" y="333375"/>
                    <a:pt x="96139" y="429514"/>
                    <a:pt x="214757" y="429514"/>
                  </a:cubicBezTo>
                  <a:cubicBezTo>
                    <a:pt x="333375" y="429514"/>
                    <a:pt x="429514" y="333375"/>
                    <a:pt x="429514" y="214757"/>
                  </a:cubicBezTo>
                </a:path>
              </a:pathLst>
            </a:custGeom>
            <a:solidFill>
              <a:srgbClr val="70170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67587" y="504190"/>
              <a:ext cx="634111" cy="446532"/>
            </a:xfrm>
            <a:custGeom>
              <a:avLst/>
              <a:gdLst/>
              <a:ahLst/>
              <a:cxnLst/>
              <a:rect l="l" t="t" r="r" b="b"/>
              <a:pathLst>
                <a:path w="634111" h="446532">
                  <a:moveTo>
                    <a:pt x="104267" y="0"/>
                  </a:moveTo>
                  <a:cubicBezTo>
                    <a:pt x="64770" y="17526"/>
                    <a:pt x="29210" y="43180"/>
                    <a:pt x="0" y="74803"/>
                  </a:cubicBezTo>
                  <a:cubicBezTo>
                    <a:pt x="94107" y="136779"/>
                    <a:pt x="165227" y="232283"/>
                    <a:pt x="194945" y="347345"/>
                  </a:cubicBezTo>
                  <a:lnTo>
                    <a:pt x="220726" y="446532"/>
                  </a:lnTo>
                  <a:lnTo>
                    <a:pt x="542036" y="446532"/>
                  </a:lnTo>
                  <a:cubicBezTo>
                    <a:pt x="588645" y="446532"/>
                    <a:pt x="625729" y="413131"/>
                    <a:pt x="634111" y="371094"/>
                  </a:cubicBezTo>
                  <a:lnTo>
                    <a:pt x="634111" y="371094"/>
                  </a:lnTo>
                  <a:lnTo>
                    <a:pt x="634111" y="334518"/>
                  </a:lnTo>
                  <a:lnTo>
                    <a:pt x="634111" y="334518"/>
                  </a:lnTo>
                  <a:cubicBezTo>
                    <a:pt x="633730" y="332740"/>
                    <a:pt x="633349" y="330835"/>
                    <a:pt x="632841" y="329057"/>
                  </a:cubicBezTo>
                  <a:lnTo>
                    <a:pt x="602234" y="211074"/>
                  </a:lnTo>
                  <a:cubicBezTo>
                    <a:pt x="577215" y="114935"/>
                    <a:pt x="509905" y="38608"/>
                    <a:pt x="423291" y="127"/>
                  </a:cubicBezTo>
                  <a:cubicBezTo>
                    <a:pt x="379222" y="34417"/>
                    <a:pt x="323850" y="54864"/>
                    <a:pt x="263779" y="54864"/>
                  </a:cubicBezTo>
                  <a:cubicBezTo>
                    <a:pt x="203708" y="54864"/>
                    <a:pt x="148336" y="34417"/>
                    <a:pt x="104267" y="127"/>
                  </a:cubicBezTo>
                  <a:close/>
                </a:path>
              </a:pathLst>
            </a:custGeom>
            <a:solidFill>
              <a:srgbClr val="70170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1839849" cy="1085469"/>
            </a:xfrm>
            <a:custGeom>
              <a:avLst/>
              <a:gdLst/>
              <a:ahLst/>
              <a:cxnLst/>
              <a:rect l="l" t="t" r="r" b="b"/>
              <a:pathLst>
                <a:path w="1839849" h="1085469">
                  <a:moveTo>
                    <a:pt x="0" y="1085469"/>
                  </a:moveTo>
                  <a:lnTo>
                    <a:pt x="1839849" y="1085469"/>
                  </a:lnTo>
                  <a:lnTo>
                    <a:pt x="1839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965197" y="2823210"/>
            <a:ext cx="6718125" cy="5226882"/>
          </a:xfrm>
          <a:custGeom>
            <a:avLst/>
            <a:gdLst/>
            <a:ahLst/>
            <a:cxnLst/>
            <a:rect l="l" t="t" r="r" b="b"/>
            <a:pathLst>
              <a:path w="6718125" h="5226882">
                <a:moveTo>
                  <a:pt x="0" y="0"/>
                </a:moveTo>
                <a:lnTo>
                  <a:pt x="6718125" y="0"/>
                </a:lnTo>
                <a:lnTo>
                  <a:pt x="6718125" y="5226882"/>
                </a:lnTo>
                <a:lnTo>
                  <a:pt x="0" y="5226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8449437" y="2936519"/>
            <a:ext cx="1004526" cy="584302"/>
            <a:chOff x="0" y="0"/>
            <a:chExt cx="1004519" cy="584302"/>
          </a:xfrm>
        </p:grpSpPr>
        <p:sp>
          <p:nvSpPr>
            <p:cNvPr id="15" name="Freeform 15"/>
            <p:cNvSpPr/>
            <p:nvPr/>
          </p:nvSpPr>
          <p:spPr>
            <a:xfrm>
              <a:off x="314960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63500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63500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370078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626491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375031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375031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681609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63500" y="63500"/>
              <a:ext cx="565912" cy="457327"/>
            </a:xfrm>
            <a:custGeom>
              <a:avLst/>
              <a:gdLst/>
              <a:ahLst/>
              <a:cxnLst/>
              <a:rect l="l" t="t" r="r" b="b"/>
              <a:pathLst>
                <a:path w="565912" h="457327">
                  <a:moveTo>
                    <a:pt x="0" y="457327"/>
                  </a:moveTo>
                  <a:lnTo>
                    <a:pt x="565912" y="457327"/>
                  </a:lnTo>
                  <a:lnTo>
                    <a:pt x="565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375031" y="63500"/>
              <a:ext cx="566039" cy="457327"/>
            </a:xfrm>
            <a:custGeom>
              <a:avLst/>
              <a:gdLst/>
              <a:ahLst/>
              <a:cxnLst/>
              <a:rect l="l" t="t" r="r" b="b"/>
              <a:pathLst>
                <a:path w="566039" h="457327">
                  <a:moveTo>
                    <a:pt x="0" y="457327"/>
                  </a:moveTo>
                  <a:lnTo>
                    <a:pt x="566039" y="457327"/>
                  </a:lnTo>
                  <a:lnTo>
                    <a:pt x="566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8449437" y="4304919"/>
            <a:ext cx="1004526" cy="584302"/>
            <a:chOff x="0" y="0"/>
            <a:chExt cx="1004519" cy="584302"/>
          </a:xfrm>
        </p:grpSpPr>
        <p:sp>
          <p:nvSpPr>
            <p:cNvPr id="26" name="Freeform 26"/>
            <p:cNvSpPr/>
            <p:nvPr/>
          </p:nvSpPr>
          <p:spPr>
            <a:xfrm>
              <a:off x="314960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63500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63500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370078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626491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375031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375031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681609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63500" y="63500"/>
              <a:ext cx="565912" cy="457327"/>
            </a:xfrm>
            <a:custGeom>
              <a:avLst/>
              <a:gdLst/>
              <a:ahLst/>
              <a:cxnLst/>
              <a:rect l="l" t="t" r="r" b="b"/>
              <a:pathLst>
                <a:path w="565912" h="457327">
                  <a:moveTo>
                    <a:pt x="0" y="457327"/>
                  </a:moveTo>
                  <a:lnTo>
                    <a:pt x="565912" y="457327"/>
                  </a:lnTo>
                  <a:lnTo>
                    <a:pt x="565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375031" y="63500"/>
              <a:ext cx="566039" cy="457327"/>
            </a:xfrm>
            <a:custGeom>
              <a:avLst/>
              <a:gdLst/>
              <a:ahLst/>
              <a:cxnLst/>
              <a:rect l="l" t="t" r="r" b="b"/>
              <a:pathLst>
                <a:path w="566039" h="457327">
                  <a:moveTo>
                    <a:pt x="0" y="457327"/>
                  </a:moveTo>
                  <a:lnTo>
                    <a:pt x="566039" y="457327"/>
                  </a:lnTo>
                  <a:lnTo>
                    <a:pt x="566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8449437" y="5735326"/>
            <a:ext cx="1004526" cy="584302"/>
            <a:chOff x="0" y="0"/>
            <a:chExt cx="1004519" cy="584302"/>
          </a:xfrm>
        </p:grpSpPr>
        <p:sp>
          <p:nvSpPr>
            <p:cNvPr id="37" name="Freeform 37"/>
            <p:cNvSpPr/>
            <p:nvPr/>
          </p:nvSpPr>
          <p:spPr>
            <a:xfrm>
              <a:off x="314960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63500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63500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70078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626491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75031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375031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81609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63500" y="63500"/>
              <a:ext cx="565912" cy="457327"/>
            </a:xfrm>
            <a:custGeom>
              <a:avLst/>
              <a:gdLst/>
              <a:ahLst/>
              <a:cxnLst/>
              <a:rect l="l" t="t" r="r" b="b"/>
              <a:pathLst>
                <a:path w="565912" h="457327">
                  <a:moveTo>
                    <a:pt x="0" y="457327"/>
                  </a:moveTo>
                  <a:lnTo>
                    <a:pt x="565912" y="457327"/>
                  </a:lnTo>
                  <a:lnTo>
                    <a:pt x="565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75031" y="63500"/>
              <a:ext cx="566039" cy="457327"/>
            </a:xfrm>
            <a:custGeom>
              <a:avLst/>
              <a:gdLst/>
              <a:ahLst/>
              <a:cxnLst/>
              <a:rect l="l" t="t" r="r" b="b"/>
              <a:pathLst>
                <a:path w="566039" h="457327">
                  <a:moveTo>
                    <a:pt x="0" y="457327"/>
                  </a:moveTo>
                  <a:lnTo>
                    <a:pt x="566039" y="457327"/>
                  </a:lnTo>
                  <a:lnTo>
                    <a:pt x="566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7"/>
          <p:cNvGrpSpPr>
            <a:grpSpLocks noChangeAspect="1"/>
          </p:cNvGrpSpPr>
          <p:nvPr/>
        </p:nvGrpSpPr>
        <p:grpSpPr>
          <a:xfrm>
            <a:off x="8449437" y="8351739"/>
            <a:ext cx="1004526" cy="584311"/>
            <a:chOff x="0" y="0"/>
            <a:chExt cx="1004519" cy="584302"/>
          </a:xfrm>
        </p:grpSpPr>
        <p:sp>
          <p:nvSpPr>
            <p:cNvPr id="48" name="Freeform 48"/>
            <p:cNvSpPr/>
            <p:nvPr/>
          </p:nvSpPr>
          <p:spPr>
            <a:xfrm>
              <a:off x="314960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63500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3500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70078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626491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75031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375031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681609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63500" y="63500"/>
              <a:ext cx="565912" cy="457327"/>
            </a:xfrm>
            <a:custGeom>
              <a:avLst/>
              <a:gdLst/>
              <a:ahLst/>
              <a:cxnLst/>
              <a:rect l="l" t="t" r="r" b="b"/>
              <a:pathLst>
                <a:path w="565912" h="457327">
                  <a:moveTo>
                    <a:pt x="0" y="457327"/>
                  </a:moveTo>
                  <a:lnTo>
                    <a:pt x="565912" y="457327"/>
                  </a:lnTo>
                  <a:lnTo>
                    <a:pt x="565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375031" y="63500"/>
              <a:ext cx="566039" cy="457327"/>
            </a:xfrm>
            <a:custGeom>
              <a:avLst/>
              <a:gdLst/>
              <a:ahLst/>
              <a:cxnLst/>
              <a:rect l="l" t="t" r="r" b="b"/>
              <a:pathLst>
                <a:path w="566039" h="457327">
                  <a:moveTo>
                    <a:pt x="0" y="457327"/>
                  </a:moveTo>
                  <a:lnTo>
                    <a:pt x="566039" y="457327"/>
                  </a:lnTo>
                  <a:lnTo>
                    <a:pt x="566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58"/>
          <p:cNvGrpSpPr>
            <a:grpSpLocks noChangeAspect="1"/>
          </p:cNvGrpSpPr>
          <p:nvPr/>
        </p:nvGrpSpPr>
        <p:grpSpPr>
          <a:xfrm>
            <a:off x="8449437" y="7107031"/>
            <a:ext cx="1041054" cy="584311"/>
            <a:chOff x="0" y="0"/>
            <a:chExt cx="1041057" cy="584302"/>
          </a:xfrm>
        </p:grpSpPr>
        <p:sp>
          <p:nvSpPr>
            <p:cNvPr id="59" name="Freeform 59"/>
            <p:cNvSpPr/>
            <p:nvPr/>
          </p:nvSpPr>
          <p:spPr>
            <a:xfrm>
              <a:off x="314960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63500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63500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370078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FDDEA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663067" y="63627"/>
              <a:ext cx="54991" cy="456946"/>
            </a:xfrm>
            <a:custGeom>
              <a:avLst/>
              <a:gdLst/>
              <a:ahLst/>
              <a:cxnLst/>
              <a:rect l="l" t="t" r="r" b="b"/>
              <a:pathLst>
                <a:path w="54991" h="456946">
                  <a:moveTo>
                    <a:pt x="0" y="0"/>
                  </a:moveTo>
                  <a:lnTo>
                    <a:pt x="0" y="228473"/>
                  </a:lnTo>
                  <a:lnTo>
                    <a:pt x="0" y="456946"/>
                  </a:lnTo>
                  <a:lnTo>
                    <a:pt x="54991" y="456946"/>
                  </a:lnTo>
                  <a:lnTo>
                    <a:pt x="549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411607" y="292100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228473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228473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11607" y="63627"/>
              <a:ext cx="251460" cy="228473"/>
            </a:xfrm>
            <a:custGeom>
              <a:avLst/>
              <a:gdLst/>
              <a:ahLst/>
              <a:cxnLst/>
              <a:rect l="l" t="t" r="r" b="b"/>
              <a:pathLst>
                <a:path w="251460" h="228473">
                  <a:moveTo>
                    <a:pt x="0" y="0"/>
                  </a:moveTo>
                  <a:lnTo>
                    <a:pt x="251460" y="228473"/>
                  </a:lnTo>
                  <a:lnTo>
                    <a:pt x="25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718058" y="63627"/>
              <a:ext cx="255524" cy="456946"/>
            </a:xfrm>
            <a:custGeom>
              <a:avLst/>
              <a:gdLst/>
              <a:ahLst/>
              <a:cxnLst/>
              <a:rect l="l" t="t" r="r" b="b"/>
              <a:pathLst>
                <a:path w="255524" h="456946">
                  <a:moveTo>
                    <a:pt x="0" y="0"/>
                  </a:moveTo>
                  <a:lnTo>
                    <a:pt x="0" y="456946"/>
                  </a:lnTo>
                  <a:lnTo>
                    <a:pt x="7874" y="456946"/>
                  </a:lnTo>
                  <a:lnTo>
                    <a:pt x="255524" y="232029"/>
                  </a:lnTo>
                  <a:lnTo>
                    <a:pt x="255524" y="225044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63500" y="63500"/>
              <a:ext cx="565912" cy="457327"/>
            </a:xfrm>
            <a:custGeom>
              <a:avLst/>
              <a:gdLst/>
              <a:ahLst/>
              <a:cxnLst/>
              <a:rect l="l" t="t" r="r" b="b"/>
              <a:pathLst>
                <a:path w="565912" h="457327">
                  <a:moveTo>
                    <a:pt x="0" y="457327"/>
                  </a:moveTo>
                  <a:lnTo>
                    <a:pt x="565912" y="457327"/>
                  </a:lnTo>
                  <a:lnTo>
                    <a:pt x="565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411607" y="63500"/>
              <a:ext cx="565912" cy="457327"/>
            </a:xfrm>
            <a:custGeom>
              <a:avLst/>
              <a:gdLst/>
              <a:ahLst/>
              <a:cxnLst/>
              <a:rect l="l" t="t" r="r" b="b"/>
              <a:pathLst>
                <a:path w="565912" h="457327">
                  <a:moveTo>
                    <a:pt x="0" y="457327"/>
                  </a:moveTo>
                  <a:lnTo>
                    <a:pt x="565912" y="457327"/>
                  </a:lnTo>
                  <a:lnTo>
                    <a:pt x="565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9"/>
          <p:cNvGrpSpPr>
            <a:grpSpLocks noChangeAspect="1"/>
          </p:cNvGrpSpPr>
          <p:nvPr/>
        </p:nvGrpSpPr>
        <p:grpSpPr>
          <a:xfrm>
            <a:off x="1464574" y="1741065"/>
            <a:ext cx="14830473" cy="95250"/>
            <a:chOff x="0" y="0"/>
            <a:chExt cx="14830463" cy="9525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14830425" cy="95250"/>
            </a:xfrm>
            <a:custGeom>
              <a:avLst/>
              <a:gdLst/>
              <a:ahLst/>
              <a:cxnLst/>
              <a:rect l="l" t="t" r="r" b="b"/>
              <a:pathLst>
                <a:path w="14830425" h="95250">
                  <a:moveTo>
                    <a:pt x="0" y="95250"/>
                  </a:moveTo>
                  <a:lnTo>
                    <a:pt x="14830425" y="95250"/>
                  </a:lnTo>
                  <a:lnTo>
                    <a:pt x="148304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71"/>
          <p:cNvGrpSpPr>
            <a:grpSpLocks noChangeAspect="1"/>
          </p:cNvGrpSpPr>
          <p:nvPr/>
        </p:nvGrpSpPr>
        <p:grpSpPr>
          <a:xfrm>
            <a:off x="11356705" y="154248"/>
            <a:ext cx="1436522" cy="1176509"/>
            <a:chOff x="0" y="0"/>
            <a:chExt cx="1436522" cy="1176515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1436497" cy="1176528"/>
            </a:xfrm>
            <a:custGeom>
              <a:avLst/>
              <a:gdLst/>
              <a:ahLst/>
              <a:cxnLst/>
              <a:rect l="l" t="t" r="r" b="b"/>
              <a:pathLst>
                <a:path w="1436497" h="1176528">
                  <a:moveTo>
                    <a:pt x="0" y="1176528"/>
                  </a:moveTo>
                  <a:lnTo>
                    <a:pt x="1436497" y="1176528"/>
                  </a:lnTo>
                  <a:lnTo>
                    <a:pt x="14364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6553190" y="360761"/>
            <a:ext cx="4833547" cy="101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1"/>
              </a:lnSpc>
            </a:pPr>
            <a:r>
              <a:rPr lang="en-US" sz="5801" b="1">
                <a:solidFill>
                  <a:srgbClr val="547D39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MEMBERS: 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9516628" y="2952664"/>
            <a:ext cx="721014" cy="68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70170A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01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9516628" y="4281154"/>
            <a:ext cx="721014" cy="68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70170A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02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9516628" y="5725144"/>
            <a:ext cx="721014" cy="68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70170A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03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9516628" y="7114451"/>
            <a:ext cx="721014" cy="68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70170A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04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9516628" y="8262290"/>
            <a:ext cx="721014" cy="68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dirty="0">
                <a:solidFill>
                  <a:srgbClr val="70170A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05</a:t>
            </a:r>
            <a:r>
              <a:rPr lang="vi-VN" sz="3999" b="1" dirty="0">
                <a:solidFill>
                  <a:srgbClr val="70170A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</a:t>
            </a:r>
            <a:endParaRPr lang="en-US" sz="3999" b="1" dirty="0">
              <a:solidFill>
                <a:srgbClr val="70170A"/>
              </a:solidFill>
              <a:latin typeface="DejaVu Serif Bold"/>
              <a:ea typeface="DejaVu Serif Bold"/>
              <a:cs typeface="DejaVu Serif Bold"/>
              <a:sym typeface="DejaVu Serif Bold"/>
            </a:endParaRPr>
          </a:p>
        </p:txBody>
      </p:sp>
      <p:sp>
        <p:nvSpPr>
          <p:cNvPr id="79" name="TextBox 79"/>
          <p:cNvSpPr txBox="1"/>
          <p:nvPr/>
        </p:nvSpPr>
        <p:spPr>
          <a:xfrm>
            <a:off x="10320023" y="7186803"/>
            <a:ext cx="7967977" cy="547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547D39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NGUYEN THANH VAN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0304316" y="4377300"/>
            <a:ext cx="7756893" cy="547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547D39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DO XUAN TRUONG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0304316" y="5797496"/>
            <a:ext cx="7983684" cy="547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547D39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BACH NGOC ANH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0237641" y="8334642"/>
            <a:ext cx="7545494" cy="547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547D39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LE QUANG HUY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0320023" y="2969104"/>
            <a:ext cx="7741187" cy="547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547D39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NGUYEN NHU VU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1664340" y="9191625"/>
            <a:ext cx="648186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Mentor: VU HUU PHUONG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73575">
            <a:off x="6609445" y="4720613"/>
            <a:ext cx="3423112" cy="57150"/>
            <a:chOff x="0" y="0"/>
            <a:chExt cx="4564149" cy="76200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4487926" cy="76200"/>
            </a:xfrm>
            <a:custGeom>
              <a:avLst/>
              <a:gdLst/>
              <a:ahLst/>
              <a:cxnLst/>
              <a:rect l="l" t="t" r="r" b="b"/>
              <a:pathLst>
                <a:path w="4487926" h="76200">
                  <a:moveTo>
                    <a:pt x="0" y="0"/>
                  </a:moveTo>
                  <a:lnTo>
                    <a:pt x="4487926" y="0"/>
                  </a:lnTo>
                  <a:lnTo>
                    <a:pt x="44879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954052" y="2040026"/>
            <a:ext cx="2201887" cy="1659947"/>
            <a:chOff x="0" y="0"/>
            <a:chExt cx="2935849" cy="2213263"/>
          </a:xfrm>
        </p:grpSpPr>
        <p:sp>
          <p:nvSpPr>
            <p:cNvPr id="5" name="Freeform 5"/>
            <p:cNvSpPr/>
            <p:nvPr/>
          </p:nvSpPr>
          <p:spPr>
            <a:xfrm>
              <a:off x="15240" y="7620"/>
              <a:ext cx="2905252" cy="2198116"/>
            </a:xfrm>
            <a:custGeom>
              <a:avLst/>
              <a:gdLst/>
              <a:ahLst/>
              <a:cxnLst/>
              <a:rect l="l" t="t" r="r" b="b"/>
              <a:pathLst>
                <a:path w="2905252" h="2198116">
                  <a:moveTo>
                    <a:pt x="0" y="2137029"/>
                  </a:moveTo>
                  <a:lnTo>
                    <a:pt x="2859659" y="0"/>
                  </a:lnTo>
                  <a:lnTo>
                    <a:pt x="2905252" y="61087"/>
                  </a:lnTo>
                  <a:lnTo>
                    <a:pt x="45720" y="2198116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4069857" y="7793821"/>
            <a:ext cx="1912769" cy="1912769"/>
          </a:xfrm>
          <a:custGeom>
            <a:avLst/>
            <a:gdLst/>
            <a:ahLst/>
            <a:cxnLst/>
            <a:rect l="l" t="t" r="r" b="b"/>
            <a:pathLst>
              <a:path w="1912769" h="1912769">
                <a:moveTo>
                  <a:pt x="0" y="0"/>
                </a:moveTo>
                <a:lnTo>
                  <a:pt x="1912769" y="0"/>
                </a:lnTo>
                <a:lnTo>
                  <a:pt x="1912769" y="1912769"/>
                </a:lnTo>
                <a:lnTo>
                  <a:pt x="0" y="1912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284838" y="-1442795"/>
            <a:ext cx="1912769" cy="1912769"/>
          </a:xfrm>
          <a:custGeom>
            <a:avLst/>
            <a:gdLst/>
            <a:ahLst/>
            <a:cxnLst/>
            <a:rect l="l" t="t" r="r" b="b"/>
            <a:pathLst>
              <a:path w="1912769" h="1912769">
                <a:moveTo>
                  <a:pt x="0" y="0"/>
                </a:moveTo>
                <a:lnTo>
                  <a:pt x="1912769" y="0"/>
                </a:lnTo>
                <a:lnTo>
                  <a:pt x="1912769" y="1912769"/>
                </a:lnTo>
                <a:lnTo>
                  <a:pt x="0" y="1912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-658967" y="935821"/>
            <a:ext cx="7856575" cy="7856575"/>
            <a:chOff x="0" y="0"/>
            <a:chExt cx="10475433" cy="10475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75468" cy="10475468"/>
            </a:xfrm>
            <a:custGeom>
              <a:avLst/>
              <a:gdLst/>
              <a:ahLst/>
              <a:cxnLst/>
              <a:rect l="l" t="t" r="r" b="b"/>
              <a:pathLst>
                <a:path w="10475468" h="10475468">
                  <a:moveTo>
                    <a:pt x="5237734" y="0"/>
                  </a:moveTo>
                  <a:cubicBezTo>
                    <a:pt x="2345055" y="0"/>
                    <a:pt x="0" y="2345055"/>
                    <a:pt x="0" y="5237734"/>
                  </a:cubicBezTo>
                  <a:cubicBezTo>
                    <a:pt x="0" y="8130414"/>
                    <a:pt x="2345055" y="10475468"/>
                    <a:pt x="5237734" y="10475468"/>
                  </a:cubicBezTo>
                  <a:cubicBezTo>
                    <a:pt x="8130414" y="10475468"/>
                    <a:pt x="10475468" y="8130413"/>
                    <a:pt x="10475468" y="5237734"/>
                  </a:cubicBezTo>
                  <a:cubicBezTo>
                    <a:pt x="10475468" y="2345055"/>
                    <a:pt x="8130413" y="0"/>
                    <a:pt x="5237734" y="0"/>
                  </a:cubicBez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-458676" y="419641"/>
            <a:ext cx="2812387" cy="2812387"/>
          </a:xfrm>
          <a:custGeom>
            <a:avLst/>
            <a:gdLst/>
            <a:ahLst/>
            <a:cxnLst/>
            <a:rect l="l" t="t" r="r" b="b"/>
            <a:pathLst>
              <a:path w="2812387" h="2812387">
                <a:moveTo>
                  <a:pt x="0" y="0"/>
                </a:moveTo>
                <a:lnTo>
                  <a:pt x="2812387" y="0"/>
                </a:lnTo>
                <a:lnTo>
                  <a:pt x="2812387" y="2812387"/>
                </a:lnTo>
                <a:lnTo>
                  <a:pt x="0" y="2812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80664" y="681499"/>
            <a:ext cx="2256363" cy="2256363"/>
          </a:xfrm>
          <a:custGeom>
            <a:avLst/>
            <a:gdLst/>
            <a:ahLst/>
            <a:cxnLst/>
            <a:rect l="l" t="t" r="r" b="b"/>
            <a:pathLst>
              <a:path w="2256363" h="2256363">
                <a:moveTo>
                  <a:pt x="0" y="0"/>
                </a:moveTo>
                <a:lnTo>
                  <a:pt x="2256363" y="0"/>
                </a:lnTo>
                <a:lnTo>
                  <a:pt x="2256363" y="2256363"/>
                </a:lnTo>
                <a:lnTo>
                  <a:pt x="0" y="22563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9584020" y="3873696"/>
            <a:ext cx="1980825" cy="1980825"/>
          </a:xfrm>
          <a:custGeom>
            <a:avLst/>
            <a:gdLst/>
            <a:ahLst/>
            <a:cxnLst/>
            <a:rect l="l" t="t" r="r" b="b"/>
            <a:pathLst>
              <a:path w="1980825" h="1980825">
                <a:moveTo>
                  <a:pt x="0" y="0"/>
                </a:moveTo>
                <a:lnTo>
                  <a:pt x="1980825" y="0"/>
                </a:lnTo>
                <a:lnTo>
                  <a:pt x="1980825" y="1980825"/>
                </a:lnTo>
                <a:lnTo>
                  <a:pt x="0" y="1980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674070" y="819268"/>
            <a:ext cx="1980825" cy="1980825"/>
          </a:xfrm>
          <a:custGeom>
            <a:avLst/>
            <a:gdLst/>
            <a:ahLst/>
            <a:cxnLst/>
            <a:rect l="l" t="t" r="r" b="b"/>
            <a:pathLst>
              <a:path w="1980825" h="1980825">
                <a:moveTo>
                  <a:pt x="0" y="0"/>
                </a:moveTo>
                <a:lnTo>
                  <a:pt x="1980825" y="0"/>
                </a:lnTo>
                <a:lnTo>
                  <a:pt x="1980825" y="1980825"/>
                </a:lnTo>
                <a:lnTo>
                  <a:pt x="0" y="1980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584020" y="3873696"/>
            <a:ext cx="1858600" cy="1858600"/>
          </a:xfrm>
          <a:custGeom>
            <a:avLst/>
            <a:gdLst/>
            <a:ahLst/>
            <a:cxnLst/>
            <a:rect l="l" t="t" r="r" b="b"/>
            <a:pathLst>
              <a:path w="1858600" h="1858600">
                <a:moveTo>
                  <a:pt x="0" y="0"/>
                </a:moveTo>
                <a:lnTo>
                  <a:pt x="1858600" y="0"/>
                </a:lnTo>
                <a:lnTo>
                  <a:pt x="1858600" y="1858600"/>
                </a:lnTo>
                <a:lnTo>
                  <a:pt x="0" y="1858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7664545" y="790693"/>
            <a:ext cx="1858600" cy="1858600"/>
          </a:xfrm>
          <a:custGeom>
            <a:avLst/>
            <a:gdLst/>
            <a:ahLst/>
            <a:cxnLst/>
            <a:rect l="l" t="t" r="r" b="b"/>
            <a:pathLst>
              <a:path w="1858600" h="1858600">
                <a:moveTo>
                  <a:pt x="0" y="0"/>
                </a:moveTo>
                <a:lnTo>
                  <a:pt x="1858600" y="0"/>
                </a:lnTo>
                <a:lnTo>
                  <a:pt x="1858600" y="1858600"/>
                </a:lnTo>
                <a:lnTo>
                  <a:pt x="0" y="1858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8127364" y="1227665"/>
            <a:ext cx="932960" cy="984655"/>
          </a:xfrm>
          <a:custGeom>
            <a:avLst/>
            <a:gdLst/>
            <a:ahLst/>
            <a:cxnLst/>
            <a:rect l="l" t="t" r="r" b="b"/>
            <a:pathLst>
              <a:path w="932960" h="984655">
                <a:moveTo>
                  <a:pt x="0" y="0"/>
                </a:moveTo>
                <a:lnTo>
                  <a:pt x="932960" y="0"/>
                </a:lnTo>
                <a:lnTo>
                  <a:pt x="932960" y="984655"/>
                </a:lnTo>
                <a:lnTo>
                  <a:pt x="0" y="9846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t="-275" b="-2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0031818" y="4273909"/>
            <a:ext cx="963004" cy="956985"/>
          </a:xfrm>
          <a:custGeom>
            <a:avLst/>
            <a:gdLst/>
            <a:ahLst/>
            <a:cxnLst/>
            <a:rect l="l" t="t" r="r" b="b"/>
            <a:pathLst>
              <a:path w="963004" h="956985">
                <a:moveTo>
                  <a:pt x="0" y="0"/>
                </a:moveTo>
                <a:lnTo>
                  <a:pt x="963004" y="0"/>
                </a:lnTo>
                <a:lnTo>
                  <a:pt x="963004" y="956985"/>
                </a:lnTo>
                <a:lnTo>
                  <a:pt x="0" y="9569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t="-314" b="-3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5943536" y="7707538"/>
            <a:ext cx="6524742" cy="6524742"/>
          </a:xfrm>
          <a:custGeom>
            <a:avLst/>
            <a:gdLst/>
            <a:ahLst/>
            <a:cxnLst/>
            <a:rect l="l" t="t" r="r" b="b"/>
            <a:pathLst>
              <a:path w="6524742" h="6524742">
                <a:moveTo>
                  <a:pt x="0" y="0"/>
                </a:moveTo>
                <a:lnTo>
                  <a:pt x="6524742" y="0"/>
                </a:lnTo>
                <a:lnTo>
                  <a:pt x="6524742" y="6524742"/>
                </a:lnTo>
                <a:lnTo>
                  <a:pt x="0" y="65247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4569651" y="-5224379"/>
            <a:ext cx="7436699" cy="7436699"/>
          </a:xfrm>
          <a:custGeom>
            <a:avLst/>
            <a:gdLst/>
            <a:ahLst/>
            <a:cxnLst/>
            <a:rect l="l" t="t" r="r" b="b"/>
            <a:pathLst>
              <a:path w="7436699" h="7436699">
                <a:moveTo>
                  <a:pt x="0" y="0"/>
                </a:moveTo>
                <a:lnTo>
                  <a:pt x="7436699" y="0"/>
                </a:lnTo>
                <a:lnTo>
                  <a:pt x="7436699" y="7436699"/>
                </a:lnTo>
                <a:lnTo>
                  <a:pt x="0" y="74366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6984533" y="7734016"/>
            <a:ext cx="1016189" cy="1016189"/>
          </a:xfrm>
          <a:custGeom>
            <a:avLst/>
            <a:gdLst/>
            <a:ahLst/>
            <a:cxnLst/>
            <a:rect l="l" t="t" r="r" b="b"/>
            <a:pathLst>
              <a:path w="1016189" h="1016189">
                <a:moveTo>
                  <a:pt x="0" y="0"/>
                </a:moveTo>
                <a:lnTo>
                  <a:pt x="1016189" y="0"/>
                </a:lnTo>
                <a:lnTo>
                  <a:pt x="1016189" y="1016189"/>
                </a:lnTo>
                <a:lnTo>
                  <a:pt x="0" y="101618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6984533" y="8808714"/>
            <a:ext cx="1016189" cy="1016189"/>
          </a:xfrm>
          <a:custGeom>
            <a:avLst/>
            <a:gdLst/>
            <a:ahLst/>
            <a:cxnLst/>
            <a:rect l="l" t="t" r="r" b="b"/>
            <a:pathLst>
              <a:path w="1016189" h="1016189">
                <a:moveTo>
                  <a:pt x="0" y="0"/>
                </a:moveTo>
                <a:lnTo>
                  <a:pt x="1016189" y="0"/>
                </a:lnTo>
                <a:lnTo>
                  <a:pt x="1016189" y="1016189"/>
                </a:lnTo>
                <a:lnTo>
                  <a:pt x="0" y="101618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554405" y="8505895"/>
            <a:ext cx="635172" cy="1347845"/>
          </a:xfrm>
          <a:custGeom>
            <a:avLst/>
            <a:gdLst/>
            <a:ahLst/>
            <a:cxnLst/>
            <a:rect l="l" t="t" r="r" b="b"/>
            <a:pathLst>
              <a:path w="635172" h="1347845">
                <a:moveTo>
                  <a:pt x="0" y="0"/>
                </a:moveTo>
                <a:lnTo>
                  <a:pt x="635172" y="0"/>
                </a:lnTo>
                <a:lnTo>
                  <a:pt x="635172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9961571" y="963840"/>
            <a:ext cx="6682414" cy="160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8" b="1">
                <a:solidFill>
                  <a:srgbClr val="54604B"/>
                </a:solidFill>
                <a:latin typeface="Futura Bold"/>
                <a:ea typeface="Futura Bold"/>
                <a:cs typeface="Futura Bold"/>
                <a:sym typeface="Futura Bold"/>
              </a:rPr>
              <a:t>Current Issues: </a:t>
            </a:r>
            <a:r>
              <a:rPr lang="en-US" sz="2998">
                <a:solidFill>
                  <a:srgbClr val="54604B"/>
                </a:solidFill>
                <a:latin typeface="Futura"/>
                <a:ea typeface="Futura"/>
                <a:cs typeface="Futura"/>
                <a:sym typeface="Futura"/>
              </a:rPr>
              <a:t>Manual vehicle insurance system is inefficient and error-prone.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4026" y="4238021"/>
            <a:ext cx="6180970" cy="1133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399"/>
              </a:lnSpc>
            </a:pPr>
            <a:r>
              <a:rPr lang="en-US" sz="5999" b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INTRODUCTION</a:t>
            </a:r>
          </a:p>
        </p:txBody>
      </p:sp>
      <p:sp>
        <p:nvSpPr>
          <p:cNvPr id="25" name="Freeform 25"/>
          <p:cNvSpPr/>
          <p:nvPr/>
        </p:nvSpPr>
        <p:spPr>
          <a:xfrm>
            <a:off x="8971158" y="7245632"/>
            <a:ext cx="1858600" cy="1858600"/>
          </a:xfrm>
          <a:custGeom>
            <a:avLst/>
            <a:gdLst/>
            <a:ahLst/>
            <a:cxnLst/>
            <a:rect l="l" t="t" r="r" b="b"/>
            <a:pathLst>
              <a:path w="1858600" h="1858600">
                <a:moveTo>
                  <a:pt x="0" y="0"/>
                </a:moveTo>
                <a:lnTo>
                  <a:pt x="1858600" y="0"/>
                </a:lnTo>
                <a:lnTo>
                  <a:pt x="1858600" y="1858600"/>
                </a:lnTo>
                <a:lnTo>
                  <a:pt x="0" y="1858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8971158" y="7293257"/>
            <a:ext cx="1980825" cy="1980825"/>
          </a:xfrm>
          <a:custGeom>
            <a:avLst/>
            <a:gdLst/>
            <a:ahLst/>
            <a:cxnLst/>
            <a:rect l="l" t="t" r="r" b="b"/>
            <a:pathLst>
              <a:path w="1980825" h="1980825">
                <a:moveTo>
                  <a:pt x="0" y="0"/>
                </a:moveTo>
                <a:lnTo>
                  <a:pt x="1980825" y="0"/>
                </a:lnTo>
                <a:lnTo>
                  <a:pt x="1980825" y="1980825"/>
                </a:lnTo>
                <a:lnTo>
                  <a:pt x="0" y="1980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 rot="1416217">
            <a:off x="5768964" y="7289064"/>
            <a:ext cx="3423112" cy="57150"/>
            <a:chOff x="0" y="0"/>
            <a:chExt cx="4564149" cy="76200"/>
          </a:xfrm>
        </p:grpSpPr>
        <p:sp>
          <p:nvSpPr>
            <p:cNvPr id="28" name="Freeform 28"/>
            <p:cNvSpPr/>
            <p:nvPr/>
          </p:nvSpPr>
          <p:spPr>
            <a:xfrm>
              <a:off x="38100" y="0"/>
              <a:ext cx="4487926" cy="76200"/>
            </a:xfrm>
            <a:custGeom>
              <a:avLst/>
              <a:gdLst/>
              <a:ahLst/>
              <a:cxnLst/>
              <a:rect l="l" t="t" r="r" b="b"/>
              <a:pathLst>
                <a:path w="4487926" h="76200">
                  <a:moveTo>
                    <a:pt x="0" y="0"/>
                  </a:moveTo>
                  <a:lnTo>
                    <a:pt x="4487926" y="0"/>
                  </a:lnTo>
                  <a:lnTo>
                    <a:pt x="4487926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 29"/>
          <p:cNvSpPr/>
          <p:nvPr/>
        </p:nvSpPr>
        <p:spPr>
          <a:xfrm>
            <a:off x="9338781" y="7595671"/>
            <a:ext cx="1123354" cy="1123354"/>
          </a:xfrm>
          <a:custGeom>
            <a:avLst/>
            <a:gdLst/>
            <a:ahLst/>
            <a:cxnLst/>
            <a:rect l="l" t="t" r="r" b="b"/>
            <a:pathLst>
              <a:path w="1123354" h="1123354">
                <a:moveTo>
                  <a:pt x="0" y="0"/>
                </a:moveTo>
                <a:lnTo>
                  <a:pt x="1123354" y="0"/>
                </a:lnTo>
                <a:lnTo>
                  <a:pt x="1123354" y="1123354"/>
                </a:lnTo>
                <a:lnTo>
                  <a:pt x="0" y="112335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1950714" y="3835997"/>
            <a:ext cx="6050008" cy="2133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8" b="1">
                <a:solidFill>
                  <a:srgbClr val="54604B"/>
                </a:solidFill>
                <a:latin typeface="Futura Bold"/>
                <a:ea typeface="Futura Bold"/>
                <a:cs typeface="Futura Bold"/>
                <a:sym typeface="Futura Bold"/>
              </a:rPr>
              <a:t>Objectives:</a:t>
            </a:r>
            <a:r>
              <a:rPr lang="en-US" sz="2998">
                <a:solidFill>
                  <a:srgbClr val="54604B"/>
                </a:solidFill>
                <a:latin typeface="Futura"/>
                <a:ea typeface="Futura"/>
                <a:cs typeface="Futura"/>
                <a:sym typeface="Futura"/>
              </a:rPr>
              <a:t> Automate processes, enhance data security, reduce paperwork, and support better decision-making.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228208" y="7722899"/>
            <a:ext cx="6050008" cy="108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8" b="1">
                <a:solidFill>
                  <a:srgbClr val="54604B"/>
                </a:solidFill>
                <a:latin typeface="Futura Bold"/>
                <a:ea typeface="Futura Bold"/>
                <a:cs typeface="Futura Bold"/>
                <a:sym typeface="Futura Bold"/>
              </a:rPr>
              <a:t>Outcome:</a:t>
            </a:r>
            <a:r>
              <a:rPr lang="en-US" sz="2998">
                <a:solidFill>
                  <a:srgbClr val="54604B"/>
                </a:solidFill>
                <a:latin typeface="Futura"/>
                <a:ea typeface="Futura"/>
                <a:cs typeface="Futura"/>
                <a:sym typeface="Futura"/>
              </a:rPr>
              <a:t> Efficient, secure, and streamlined insurance operations.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42282" y="5895371"/>
            <a:ext cx="10701563" cy="10701563"/>
          </a:xfrm>
          <a:custGeom>
            <a:avLst/>
            <a:gdLst/>
            <a:ahLst/>
            <a:cxnLst/>
            <a:rect l="l" t="t" r="r" b="b"/>
            <a:pathLst>
              <a:path w="10701563" h="10701563">
                <a:moveTo>
                  <a:pt x="0" y="0"/>
                </a:moveTo>
                <a:lnTo>
                  <a:pt x="10701563" y="0"/>
                </a:lnTo>
                <a:lnTo>
                  <a:pt x="10701563" y="10701563"/>
                </a:lnTo>
                <a:lnTo>
                  <a:pt x="0" y="10701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93528" y="598845"/>
            <a:ext cx="13601726" cy="76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399" b="1" spc="659">
                <a:solidFill>
                  <a:srgbClr val="5F6F5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TOOL AND TECHNOLOGY USED</a:t>
            </a:r>
          </a:p>
        </p:txBody>
      </p:sp>
      <p:sp>
        <p:nvSpPr>
          <p:cNvPr id="4" name="Freeform 4"/>
          <p:cNvSpPr/>
          <p:nvPr/>
        </p:nvSpPr>
        <p:spPr>
          <a:xfrm>
            <a:off x="12068321" y="-4585359"/>
            <a:ext cx="6524742" cy="6524742"/>
          </a:xfrm>
          <a:custGeom>
            <a:avLst/>
            <a:gdLst/>
            <a:ahLst/>
            <a:cxnLst/>
            <a:rect l="l" t="t" r="r" b="b"/>
            <a:pathLst>
              <a:path w="6524742" h="6524742">
                <a:moveTo>
                  <a:pt x="0" y="0"/>
                </a:moveTo>
                <a:lnTo>
                  <a:pt x="6524743" y="0"/>
                </a:lnTo>
                <a:lnTo>
                  <a:pt x="6524743" y="6524742"/>
                </a:lnTo>
                <a:lnTo>
                  <a:pt x="0" y="6524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489309" y="9242683"/>
            <a:ext cx="1505945" cy="1505945"/>
          </a:xfrm>
          <a:custGeom>
            <a:avLst/>
            <a:gdLst/>
            <a:ahLst/>
            <a:cxnLst/>
            <a:rect l="l" t="t" r="r" b="b"/>
            <a:pathLst>
              <a:path w="1505945" h="1505945">
                <a:moveTo>
                  <a:pt x="0" y="0"/>
                </a:moveTo>
                <a:lnTo>
                  <a:pt x="1505945" y="0"/>
                </a:lnTo>
                <a:lnTo>
                  <a:pt x="1505945" y="1505945"/>
                </a:lnTo>
                <a:lnTo>
                  <a:pt x="0" y="15059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14077" y="178669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614077" y="324430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93528" y="4289539"/>
            <a:ext cx="635172" cy="1347845"/>
          </a:xfrm>
          <a:custGeom>
            <a:avLst/>
            <a:gdLst/>
            <a:ahLst/>
            <a:cxnLst/>
            <a:rect l="l" t="t" r="r" b="b"/>
            <a:pathLst>
              <a:path w="635172" h="1347845">
                <a:moveTo>
                  <a:pt x="0" y="0"/>
                </a:moveTo>
                <a:lnTo>
                  <a:pt x="635172" y="0"/>
                </a:lnTo>
                <a:lnTo>
                  <a:pt x="635172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883586" y="1763529"/>
            <a:ext cx="8733866" cy="7949663"/>
            <a:chOff x="0" y="0"/>
            <a:chExt cx="10061767" cy="9158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61829" cy="9158351"/>
            </a:xfrm>
            <a:custGeom>
              <a:avLst/>
              <a:gdLst/>
              <a:ahLst/>
              <a:cxnLst/>
              <a:rect l="l" t="t" r="r" b="b"/>
              <a:pathLst>
                <a:path w="10061829" h="9158351">
                  <a:moveTo>
                    <a:pt x="0" y="0"/>
                  </a:moveTo>
                  <a:lnTo>
                    <a:pt x="10061829" y="0"/>
                  </a:lnTo>
                  <a:lnTo>
                    <a:pt x="10061829" y="9158351"/>
                  </a:lnTo>
                  <a:lnTo>
                    <a:pt x="0" y="9158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89633" y="-792358"/>
            <a:ext cx="4036665" cy="4036665"/>
          </a:xfrm>
          <a:custGeom>
            <a:avLst/>
            <a:gdLst/>
            <a:ahLst/>
            <a:cxnLst/>
            <a:rect l="l" t="t" r="r" b="b"/>
            <a:pathLst>
              <a:path w="4036665" h="4036665">
                <a:moveTo>
                  <a:pt x="0" y="0"/>
                </a:moveTo>
                <a:lnTo>
                  <a:pt x="4036665" y="0"/>
                </a:lnTo>
                <a:lnTo>
                  <a:pt x="4036665" y="4036665"/>
                </a:lnTo>
                <a:lnTo>
                  <a:pt x="0" y="403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689431" y="7141035"/>
            <a:ext cx="11758333" cy="11758333"/>
          </a:xfrm>
          <a:custGeom>
            <a:avLst/>
            <a:gdLst/>
            <a:ahLst/>
            <a:cxnLst/>
            <a:rect l="l" t="t" r="r" b="b"/>
            <a:pathLst>
              <a:path w="11758333" h="11758333">
                <a:moveTo>
                  <a:pt x="0" y="0"/>
                </a:moveTo>
                <a:lnTo>
                  <a:pt x="11758333" y="0"/>
                </a:lnTo>
                <a:lnTo>
                  <a:pt x="11758333" y="11758333"/>
                </a:lnTo>
                <a:lnTo>
                  <a:pt x="0" y="11758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8455557"/>
            <a:ext cx="1069105" cy="1069105"/>
          </a:xfrm>
          <a:custGeom>
            <a:avLst/>
            <a:gdLst/>
            <a:ahLst/>
            <a:cxnLst/>
            <a:rect l="l" t="t" r="r" b="b"/>
            <a:pathLst>
              <a:path w="1069105" h="1069105">
                <a:moveTo>
                  <a:pt x="0" y="0"/>
                </a:moveTo>
                <a:lnTo>
                  <a:pt x="1069105" y="0"/>
                </a:lnTo>
                <a:lnTo>
                  <a:pt x="1069105" y="1069105"/>
                </a:lnTo>
                <a:lnTo>
                  <a:pt x="0" y="10691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614077" y="178669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14077" y="324430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16978905" y="8116235"/>
            <a:ext cx="635172" cy="1347845"/>
          </a:xfrm>
          <a:custGeom>
            <a:avLst/>
            <a:gdLst/>
            <a:ahLst/>
            <a:cxnLst/>
            <a:rect l="l" t="t" r="r" b="b"/>
            <a:pathLst>
              <a:path w="635172" h="1347845">
                <a:moveTo>
                  <a:pt x="0" y="1347845"/>
                </a:moveTo>
                <a:lnTo>
                  <a:pt x="635172" y="1347845"/>
                </a:lnTo>
                <a:lnTo>
                  <a:pt x="635172" y="0"/>
                </a:lnTo>
                <a:lnTo>
                  <a:pt x="0" y="0"/>
                </a:lnTo>
                <a:lnTo>
                  <a:pt x="0" y="134784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377179" y="264240"/>
            <a:ext cx="13601726" cy="76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399" b="1" spc="659">
                <a:solidFill>
                  <a:srgbClr val="5F6F5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USER CASE BY USER</a:t>
            </a:r>
          </a:p>
        </p:txBody>
      </p:sp>
      <p:pic>
        <p:nvPicPr>
          <p:cNvPr id="14" name="Hình ảnh 13" descr="Ảnh có chứa văn bản, ảnh chụp màn hình, biểu đồ, bản phác thảo&#10;&#10;Mô tả được tạo tự động">
            <a:extLst>
              <a:ext uri="{FF2B5EF4-FFF2-40B4-BE49-F238E27FC236}">
                <a16:creationId xmlns:a16="http://schemas.microsoft.com/office/drawing/2014/main" id="{6DA282BE-ADB3-AC52-9663-F2D25D600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27" y="1060269"/>
            <a:ext cx="10858357" cy="9172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89633" y="-792358"/>
            <a:ext cx="4036665" cy="4036665"/>
          </a:xfrm>
          <a:custGeom>
            <a:avLst/>
            <a:gdLst/>
            <a:ahLst/>
            <a:cxnLst/>
            <a:rect l="l" t="t" r="r" b="b"/>
            <a:pathLst>
              <a:path w="4036665" h="4036665">
                <a:moveTo>
                  <a:pt x="0" y="0"/>
                </a:moveTo>
                <a:lnTo>
                  <a:pt x="4036665" y="0"/>
                </a:lnTo>
                <a:lnTo>
                  <a:pt x="4036665" y="4036665"/>
                </a:lnTo>
                <a:lnTo>
                  <a:pt x="0" y="403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689431" y="7141035"/>
            <a:ext cx="11758333" cy="11758333"/>
          </a:xfrm>
          <a:custGeom>
            <a:avLst/>
            <a:gdLst/>
            <a:ahLst/>
            <a:cxnLst/>
            <a:rect l="l" t="t" r="r" b="b"/>
            <a:pathLst>
              <a:path w="11758333" h="11758333">
                <a:moveTo>
                  <a:pt x="0" y="0"/>
                </a:moveTo>
                <a:lnTo>
                  <a:pt x="11758333" y="0"/>
                </a:lnTo>
                <a:lnTo>
                  <a:pt x="11758333" y="11758333"/>
                </a:lnTo>
                <a:lnTo>
                  <a:pt x="0" y="11758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8455557"/>
            <a:ext cx="1069105" cy="1069105"/>
          </a:xfrm>
          <a:custGeom>
            <a:avLst/>
            <a:gdLst/>
            <a:ahLst/>
            <a:cxnLst/>
            <a:rect l="l" t="t" r="r" b="b"/>
            <a:pathLst>
              <a:path w="1069105" h="1069105">
                <a:moveTo>
                  <a:pt x="0" y="0"/>
                </a:moveTo>
                <a:lnTo>
                  <a:pt x="1069105" y="0"/>
                </a:lnTo>
                <a:lnTo>
                  <a:pt x="1069105" y="1069105"/>
                </a:lnTo>
                <a:lnTo>
                  <a:pt x="0" y="10691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614077" y="178669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14077" y="3244308"/>
            <a:ext cx="1347845" cy="1347845"/>
          </a:xfrm>
          <a:custGeom>
            <a:avLst/>
            <a:gdLst/>
            <a:ahLst/>
            <a:cxnLst/>
            <a:rect l="l" t="t" r="r" b="b"/>
            <a:pathLst>
              <a:path w="1347845" h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16978905" y="8116235"/>
            <a:ext cx="635172" cy="1347845"/>
          </a:xfrm>
          <a:custGeom>
            <a:avLst/>
            <a:gdLst/>
            <a:ahLst/>
            <a:cxnLst/>
            <a:rect l="l" t="t" r="r" b="b"/>
            <a:pathLst>
              <a:path w="635172" h="1347845">
                <a:moveTo>
                  <a:pt x="0" y="1347845"/>
                </a:moveTo>
                <a:lnTo>
                  <a:pt x="635172" y="1347845"/>
                </a:lnTo>
                <a:lnTo>
                  <a:pt x="635172" y="0"/>
                </a:lnTo>
                <a:lnTo>
                  <a:pt x="0" y="0"/>
                </a:lnTo>
                <a:lnTo>
                  <a:pt x="0" y="134784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529579" y="416640"/>
            <a:ext cx="13601726" cy="76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399" b="1" spc="659">
                <a:solidFill>
                  <a:srgbClr val="5F6F5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USE CASE BY ADMIN</a:t>
            </a:r>
          </a:p>
        </p:txBody>
      </p:sp>
      <p:pic>
        <p:nvPicPr>
          <p:cNvPr id="12" name="Hình ảnh 11" descr="Ảnh có chứa biểu đồ, hình vẽ, văn bản, bản phác thảo&#10;&#10;Mô tả được tạo tự động">
            <a:extLst>
              <a:ext uri="{FF2B5EF4-FFF2-40B4-BE49-F238E27FC236}">
                <a16:creationId xmlns:a16="http://schemas.microsoft.com/office/drawing/2014/main" id="{A3EC91C4-1FEA-436C-32A0-C1B783BAB7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65" y="1377600"/>
            <a:ext cx="8574435" cy="78815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21513" y="-1381074"/>
            <a:ext cx="19309513" cy="3309597"/>
          </a:xfrm>
          <a:custGeom>
            <a:avLst/>
            <a:gdLst/>
            <a:ahLst/>
            <a:cxnLst/>
            <a:rect l="l" t="t" r="r" b="b"/>
            <a:pathLst>
              <a:path w="19309513" h="3309597">
                <a:moveTo>
                  <a:pt x="0" y="0"/>
                </a:moveTo>
                <a:lnTo>
                  <a:pt x="19309513" y="0"/>
                </a:lnTo>
                <a:lnTo>
                  <a:pt x="19309513" y="3309597"/>
                </a:lnTo>
                <a:lnTo>
                  <a:pt x="0" y="3309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943536" y="7707538"/>
            <a:ext cx="6524742" cy="6524742"/>
          </a:xfrm>
          <a:custGeom>
            <a:avLst/>
            <a:gdLst/>
            <a:ahLst/>
            <a:cxnLst/>
            <a:rect l="l" t="t" r="r" b="b"/>
            <a:pathLst>
              <a:path w="6524742" h="6524742">
                <a:moveTo>
                  <a:pt x="0" y="0"/>
                </a:moveTo>
                <a:lnTo>
                  <a:pt x="6524742" y="0"/>
                </a:lnTo>
                <a:lnTo>
                  <a:pt x="6524742" y="6524742"/>
                </a:lnTo>
                <a:lnTo>
                  <a:pt x="0" y="6524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649240" y="1928523"/>
            <a:ext cx="3011369" cy="3011369"/>
          </a:xfrm>
          <a:custGeom>
            <a:avLst/>
            <a:gdLst/>
            <a:ahLst/>
            <a:cxnLst/>
            <a:rect l="l" t="t" r="r" b="b"/>
            <a:pathLst>
              <a:path w="3011369" h="3011369">
                <a:moveTo>
                  <a:pt x="0" y="0"/>
                </a:moveTo>
                <a:lnTo>
                  <a:pt x="3011369" y="0"/>
                </a:lnTo>
                <a:lnTo>
                  <a:pt x="3011369" y="3011369"/>
                </a:lnTo>
                <a:lnTo>
                  <a:pt x="0" y="3011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751205" y="-358119"/>
            <a:ext cx="1016189" cy="1016189"/>
          </a:xfrm>
          <a:custGeom>
            <a:avLst/>
            <a:gdLst/>
            <a:ahLst/>
            <a:cxnLst/>
            <a:rect l="l" t="t" r="r" b="b"/>
            <a:pathLst>
              <a:path w="1016189" h="1016189">
                <a:moveTo>
                  <a:pt x="0" y="0"/>
                </a:moveTo>
                <a:lnTo>
                  <a:pt x="1016189" y="0"/>
                </a:lnTo>
                <a:lnTo>
                  <a:pt x="1016189" y="1016189"/>
                </a:lnTo>
                <a:lnTo>
                  <a:pt x="0" y="1016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751205" y="742833"/>
            <a:ext cx="1016189" cy="1016189"/>
          </a:xfrm>
          <a:custGeom>
            <a:avLst/>
            <a:gdLst/>
            <a:ahLst/>
            <a:cxnLst/>
            <a:rect l="l" t="t" r="r" b="b"/>
            <a:pathLst>
              <a:path w="1016189" h="1016189">
                <a:moveTo>
                  <a:pt x="0" y="0"/>
                </a:moveTo>
                <a:lnTo>
                  <a:pt x="1016189" y="0"/>
                </a:lnTo>
                <a:lnTo>
                  <a:pt x="1016189" y="1016189"/>
                </a:lnTo>
                <a:lnTo>
                  <a:pt x="0" y="1016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1044543" y="128344"/>
            <a:ext cx="635172" cy="1347845"/>
          </a:xfrm>
          <a:custGeom>
            <a:avLst/>
            <a:gdLst/>
            <a:ahLst/>
            <a:cxnLst/>
            <a:rect l="l" t="t" r="r" b="b"/>
            <a:pathLst>
              <a:path w="635172" h="1347845">
                <a:moveTo>
                  <a:pt x="0" y="0"/>
                </a:moveTo>
                <a:lnTo>
                  <a:pt x="635172" y="0"/>
                </a:lnTo>
                <a:lnTo>
                  <a:pt x="635172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686274" y="389431"/>
            <a:ext cx="13601726" cy="76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4399" b="1" spc="659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FOLOW CHART (USER)</a:t>
            </a:r>
          </a:p>
        </p:txBody>
      </p:sp>
      <p:pic>
        <p:nvPicPr>
          <p:cNvPr id="12" name="Hình ảnh 11" descr="Ảnh có chứa biểu đồ, bản phác thảo, Kế hoạch, Bản vẽ kỹ thuật&#10;&#10;Mô tả được tạo tự động">
            <a:extLst>
              <a:ext uri="{FF2B5EF4-FFF2-40B4-BE49-F238E27FC236}">
                <a16:creationId xmlns:a16="http://schemas.microsoft.com/office/drawing/2014/main" id="{354F22FB-7EB9-0545-B055-0C15B022E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31" y="2141125"/>
            <a:ext cx="9372600" cy="7756444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8551649-C774-8995-3229-25C2D1E2D624}"/>
              </a:ext>
            </a:extLst>
          </p:cNvPr>
          <p:cNvSpPr/>
          <p:nvPr/>
        </p:nvSpPr>
        <p:spPr>
          <a:xfrm>
            <a:off x="4707510" y="6819900"/>
            <a:ext cx="245451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</a:t>
            </a:r>
            <a:endParaRPr lang="vi-V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D8B7974-3763-DE37-BA9C-0FFB3E2B2A1D}"/>
              </a:ext>
            </a:extLst>
          </p:cNvPr>
          <p:cNvSpPr txBox="1"/>
          <p:nvPr/>
        </p:nvSpPr>
        <p:spPr>
          <a:xfrm>
            <a:off x="11487137" y="6850677"/>
            <a:ext cx="179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4151" y="-4480028"/>
            <a:ext cx="7436699" cy="7436699"/>
          </a:xfrm>
          <a:custGeom>
            <a:avLst/>
            <a:gdLst/>
            <a:ahLst/>
            <a:cxnLst/>
            <a:rect l="l" t="t" r="r" b="b"/>
            <a:pathLst>
              <a:path w="7436699" h="7436699">
                <a:moveTo>
                  <a:pt x="0" y="0"/>
                </a:moveTo>
                <a:lnTo>
                  <a:pt x="7436699" y="0"/>
                </a:lnTo>
                <a:lnTo>
                  <a:pt x="7436699" y="7436699"/>
                </a:lnTo>
                <a:lnTo>
                  <a:pt x="0" y="743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2315" y="-1122194"/>
            <a:ext cx="1912769" cy="1912769"/>
          </a:xfrm>
          <a:custGeom>
            <a:avLst/>
            <a:gdLst/>
            <a:ahLst/>
            <a:cxnLst/>
            <a:rect l="l" t="t" r="r" b="b"/>
            <a:pathLst>
              <a:path w="1912769" h="1912769">
                <a:moveTo>
                  <a:pt x="0" y="0"/>
                </a:moveTo>
                <a:lnTo>
                  <a:pt x="1912769" y="0"/>
                </a:lnTo>
                <a:lnTo>
                  <a:pt x="1912769" y="1912769"/>
                </a:lnTo>
                <a:lnTo>
                  <a:pt x="0" y="1912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705150" y="2250560"/>
            <a:ext cx="1165700" cy="1165700"/>
          </a:xfrm>
          <a:custGeom>
            <a:avLst/>
            <a:gdLst/>
            <a:ahLst/>
            <a:cxnLst/>
            <a:rect l="l" t="t" r="r" b="b"/>
            <a:pathLst>
              <a:path w="1165700" h="1165700">
                <a:moveTo>
                  <a:pt x="0" y="0"/>
                </a:moveTo>
                <a:lnTo>
                  <a:pt x="1165700" y="0"/>
                </a:lnTo>
                <a:lnTo>
                  <a:pt x="1165700" y="1165700"/>
                </a:lnTo>
                <a:lnTo>
                  <a:pt x="0" y="1165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133661" y="1790769"/>
            <a:ext cx="8846956" cy="7897386"/>
            <a:chOff x="0" y="0"/>
            <a:chExt cx="11795941" cy="105298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95887" cy="10529824"/>
            </a:xfrm>
            <a:custGeom>
              <a:avLst/>
              <a:gdLst/>
              <a:ahLst/>
              <a:cxnLst/>
              <a:rect l="l" t="t" r="r" b="b"/>
              <a:pathLst>
                <a:path w="11795887" h="10529824">
                  <a:moveTo>
                    <a:pt x="0" y="0"/>
                  </a:moveTo>
                  <a:lnTo>
                    <a:pt x="11795887" y="0"/>
                  </a:lnTo>
                  <a:lnTo>
                    <a:pt x="11795887" y="10529824"/>
                  </a:lnTo>
                  <a:lnTo>
                    <a:pt x="0" y="10529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35" r="-63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43137" y="598845"/>
            <a:ext cx="13601726" cy="76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4399" b="1" spc="659">
                <a:solidFill>
                  <a:srgbClr val="54604B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FOLOW CHART (ADMIN)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6984" y="8452577"/>
            <a:ext cx="3011369" cy="3011369"/>
          </a:xfrm>
          <a:custGeom>
            <a:avLst/>
            <a:gdLst/>
            <a:ahLst/>
            <a:cxnLst/>
            <a:rect l="l" t="t" r="r" b="b"/>
            <a:pathLst>
              <a:path w="3011369" h="3011369">
                <a:moveTo>
                  <a:pt x="0" y="0"/>
                </a:moveTo>
                <a:lnTo>
                  <a:pt x="3011369" y="0"/>
                </a:lnTo>
                <a:lnTo>
                  <a:pt x="3011369" y="3011369"/>
                </a:lnTo>
                <a:lnTo>
                  <a:pt x="0" y="3011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792876" y="282345"/>
            <a:ext cx="635172" cy="1347845"/>
          </a:xfrm>
          <a:custGeom>
            <a:avLst/>
            <a:gdLst/>
            <a:ahLst/>
            <a:cxnLst/>
            <a:rect l="l" t="t" r="r" b="b"/>
            <a:pathLst>
              <a:path w="635172" h="1347845">
                <a:moveTo>
                  <a:pt x="0" y="0"/>
                </a:moveTo>
                <a:lnTo>
                  <a:pt x="635172" y="0"/>
                </a:lnTo>
                <a:lnTo>
                  <a:pt x="635172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61" r="-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278641" y="264240"/>
            <a:ext cx="13601726" cy="76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4399" b="1" spc="659">
                <a:solidFill>
                  <a:srgbClr val="5F6F5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DATABASE DESIGN</a:t>
            </a:r>
          </a:p>
        </p:txBody>
      </p:sp>
      <p:pic>
        <p:nvPicPr>
          <p:cNvPr id="7" name="Hình ảnh 6" descr="Ảnh có chứa văn bản, ảnh chụp màn hình, số, Phông chữ&#10;&#10;Mô tả được tạo tự động">
            <a:extLst>
              <a:ext uri="{FF2B5EF4-FFF2-40B4-BE49-F238E27FC236}">
                <a16:creationId xmlns:a16="http://schemas.microsoft.com/office/drawing/2014/main" id="{340933A6-90F1-5ECF-86B9-C03B4E7E2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78775"/>
            <a:ext cx="14070444" cy="8962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101</Words>
  <Application>Microsoft Office PowerPoint</Application>
  <PresentationFormat>Tùy chỉnh</PresentationFormat>
  <Paragraphs>28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8" baseType="lpstr">
      <vt:lpstr>Futura Italics</vt:lpstr>
      <vt:lpstr>Futura</vt:lpstr>
      <vt:lpstr>DejaVu Serif Bold</vt:lpstr>
      <vt:lpstr>Futura Bold</vt:lpstr>
      <vt:lpstr>Arial</vt:lpstr>
      <vt:lpstr>Calibri</vt:lpstr>
      <vt:lpstr>Arimo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CARSORE</dc:title>
  <cp:lastModifiedBy>huy lê</cp:lastModifiedBy>
  <cp:revision>7</cp:revision>
  <dcterms:created xsi:type="dcterms:W3CDTF">2006-08-16T00:00:00Z</dcterms:created>
  <dcterms:modified xsi:type="dcterms:W3CDTF">2024-12-18T07:37:28Z</dcterms:modified>
  <dc:identifier>DAGZRf5BjdY</dc:identifier>
</cp:coreProperties>
</file>