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3"/>
  </p:notesMasterIdLst>
  <p:sldIdLst>
    <p:sldId id="256" r:id="rId2"/>
    <p:sldId id="317" r:id="rId3"/>
    <p:sldId id="262" r:id="rId4"/>
    <p:sldId id="313" r:id="rId5"/>
    <p:sldId id="259" r:id="rId6"/>
    <p:sldId id="314" r:id="rId7"/>
    <p:sldId id="318" r:id="rId8"/>
    <p:sldId id="320" r:id="rId9"/>
    <p:sldId id="328" r:id="rId10"/>
    <p:sldId id="334" r:id="rId11"/>
    <p:sldId id="322" r:id="rId12"/>
    <p:sldId id="324" r:id="rId13"/>
    <p:sldId id="327" r:id="rId14"/>
    <p:sldId id="329" r:id="rId15"/>
    <p:sldId id="330" r:id="rId16"/>
    <p:sldId id="331" r:id="rId17"/>
    <p:sldId id="337" r:id="rId18"/>
    <p:sldId id="336" r:id="rId19"/>
    <p:sldId id="338" r:id="rId20"/>
    <p:sldId id="340" r:id="rId21"/>
    <p:sldId id="341" r:id="rId22"/>
    <p:sldId id="339" r:id="rId23"/>
    <p:sldId id="348" r:id="rId24"/>
    <p:sldId id="347" r:id="rId25"/>
    <p:sldId id="360" r:id="rId26"/>
    <p:sldId id="359" r:id="rId27"/>
    <p:sldId id="274" r:id="rId28"/>
    <p:sldId id="355" r:id="rId29"/>
    <p:sldId id="356" r:id="rId30"/>
    <p:sldId id="357" r:id="rId31"/>
    <p:sldId id="358" r:id="rId3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34"/>
      <p:bold r:id="rId35"/>
      <p:italic r:id="rId36"/>
      <p:boldItalic r:id="rId37"/>
    </p:embeddedFont>
    <p:embeddedFont>
      <p:font typeface="Fjalla One" panose="020F0502020204030204" pitchFamily="2" charset="0"/>
      <p:regular r:id="rId38"/>
    </p:embeddedFont>
    <p:embeddedFont>
      <p:font typeface="Inter" panose="020B0604020202020204" charset="0"/>
      <p:regular r:id="rId39"/>
      <p:bold r:id="rId40"/>
    </p:embeddedFont>
    <p:embeddedFont>
      <p:font typeface="Staatliches" panose="020F0502020204030204" pitchFamily="2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8E2B"/>
    <a:srgbClr val="4E79A7"/>
    <a:srgbClr val="E15759"/>
    <a:srgbClr val="EDC948"/>
    <a:srgbClr val="1B1911"/>
    <a:srgbClr val="F2F2F2"/>
    <a:srgbClr val="76B7B2"/>
    <a:srgbClr val="FFCC66"/>
    <a:srgbClr val="CDE2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9CB7A5-B0C4-4761-A593-5D6B89EAD82A}">
  <a:tblStyle styleId="{329CB7A5-B0C4-4761-A593-5D6B89EAD8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56" y="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e393eb295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e393eb295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6327c7807a_0_3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6327c7807a_0_3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967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6327c7807a_0_3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6327c7807a_0_3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252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6327c7807a_0_3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6327c7807a_0_3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710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6327c7807a_0_3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6327c7807a_0_3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296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6327c7807a_0_3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6327c7807a_0_3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916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6327c7807a_0_3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6327c7807a_0_3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216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6327c7807a_0_3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6327c7807a_0_3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271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6327c7807a_0_3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6327c7807a_0_3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678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6327c7807a_0_3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6327c7807a_0_3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5447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6327c7807a_0_3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6327c7807a_0_3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595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327c7807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327c7807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071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6327c7807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6327c7807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874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6327c7807a_2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6327c7807a_2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6814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6327c7807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6327c7807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717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70d0df954e_0_2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70d0df954e_0_2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1232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6e43c41c6f_6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6e43c41c6f_6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6327c7807a_2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6327c7807a_2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827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70d0df954e_0_2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70d0df954e_0_2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2530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70d0df954e_0_2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70d0df954e_0_2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7196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70d0df954e_0_2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70d0df954e_0_2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721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6327c7807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6327c7807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327c7807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327c7807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429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327c7807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327c7807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6327c7807a_0_3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6327c7807a_0_3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423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6327c7807a_0_3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6327c7807a_0_3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83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6327c7807a_0_3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6327c7807a_0_3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089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6327c7807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6327c7807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611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2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/>
          <p:nvPr/>
        </p:nvSpPr>
        <p:spPr>
          <a:xfrm>
            <a:off x="-75" y="-10275"/>
            <a:ext cx="9144000" cy="118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5" name="Google Shape;195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36850" y="618475"/>
            <a:ext cx="80703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36850" y="1419300"/>
            <a:ext cx="8070300" cy="3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780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4121900" y="2652225"/>
            <a:ext cx="4302900" cy="17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400">
                <a:solidFill>
                  <a:srgbClr val="2A2929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ctrTitle"/>
          </p:nvPr>
        </p:nvSpPr>
        <p:spPr>
          <a:xfrm>
            <a:off x="4070400" y="472200"/>
            <a:ext cx="4354500" cy="17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03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70500" y="2542250"/>
            <a:ext cx="5797500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70500" y="3740150"/>
            <a:ext cx="5797500" cy="39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3775750" y="877525"/>
            <a:ext cx="15870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62235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1_Title and two columns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4617950" y="3452799"/>
            <a:ext cx="3710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400">
                <a:solidFill>
                  <a:srgbClr val="2A292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4617950" y="1260349"/>
            <a:ext cx="3710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ctrTitle"/>
          </p:nvPr>
        </p:nvSpPr>
        <p:spPr>
          <a:xfrm>
            <a:off x="4617950" y="425075"/>
            <a:ext cx="3710400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ctrTitle" idx="3"/>
          </p:nvPr>
        </p:nvSpPr>
        <p:spPr>
          <a:xfrm>
            <a:off x="4617950" y="2613350"/>
            <a:ext cx="3710400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52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537201" y="1551150"/>
            <a:ext cx="4887600" cy="20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 b="1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 b="1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 b="1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 b="1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 b="1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 b="1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 b="1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 b="1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459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Thanks!">
    <p:bg>
      <p:bgPr>
        <a:solidFill>
          <a:schemeClr val="dk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ctrTitle"/>
          </p:nvPr>
        </p:nvSpPr>
        <p:spPr>
          <a:xfrm>
            <a:off x="536850" y="618475"/>
            <a:ext cx="80703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ubTitle" idx="1"/>
          </p:nvPr>
        </p:nvSpPr>
        <p:spPr>
          <a:xfrm>
            <a:off x="719300" y="2477700"/>
            <a:ext cx="3290100" cy="1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1400">
                <a:solidFill>
                  <a:srgbClr val="2A292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442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5" r:id="rId2"/>
    <p:sldLayoutId id="2147483677" r:id="rId3"/>
    <p:sldLayoutId id="2147483680" r:id="rId4"/>
    <p:sldLayoutId id="2147483682" r:id="rId5"/>
    <p:sldLayoutId id="2147483687" r:id="rId6"/>
    <p:sldLayoutId id="214748368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/>
          <p:nvPr/>
        </p:nvSpPr>
        <p:spPr>
          <a:xfrm rot="6780025">
            <a:off x="2546359" y="1825328"/>
            <a:ext cx="4384781" cy="5520537"/>
          </a:xfrm>
          <a:prstGeom prst="chord">
            <a:avLst>
              <a:gd name="adj1" fmla="val 2700000"/>
              <a:gd name="adj2" fmla="val 16122190"/>
            </a:avLst>
          </a:prstGeom>
          <a:solidFill>
            <a:srgbClr val="83C3A9">
              <a:alpha val="379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28"/>
          <p:cNvGrpSpPr/>
          <p:nvPr/>
        </p:nvGrpSpPr>
        <p:grpSpPr>
          <a:xfrm>
            <a:off x="319500" y="0"/>
            <a:ext cx="8505000" cy="1948350"/>
            <a:chOff x="319500" y="0"/>
            <a:chExt cx="8505000" cy="1948350"/>
          </a:xfrm>
          <a:solidFill>
            <a:schemeClr val="accent2">
              <a:lumMod val="90000"/>
            </a:schemeClr>
          </a:solidFill>
        </p:grpSpPr>
        <p:sp>
          <p:nvSpPr>
            <p:cNvPr id="206" name="Google Shape;206;p28"/>
            <p:cNvSpPr/>
            <p:nvPr/>
          </p:nvSpPr>
          <p:spPr>
            <a:xfrm>
              <a:off x="319500" y="363150"/>
              <a:ext cx="8505000" cy="1585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28"/>
          <p:cNvSpPr txBox="1">
            <a:spLocks noGrp="1"/>
          </p:cNvSpPr>
          <p:nvPr>
            <p:ph type="ctrTitle"/>
          </p:nvPr>
        </p:nvSpPr>
        <p:spPr>
          <a:xfrm>
            <a:off x="516846" y="761169"/>
            <a:ext cx="80703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>
                <a:solidFill>
                  <a:schemeClr val="lt1"/>
                </a:solidFill>
                <a:latin typeface="Fjalla One" panose="02000506040000020004" pitchFamily="2" charset="0"/>
              </a:rPr>
              <a:t>ANALISA POLA PERILAKU PELANGGA</a:t>
            </a:r>
            <a:r>
              <a:rPr lang="en-ID" sz="1800" dirty="0">
                <a:latin typeface="Fjalla One" panose="02000506040000020004" pitchFamily="2" charset="0"/>
              </a:rPr>
              <a:t>N UNTUK MENINGKATKAN PENDAPATAN SUPERMARKET BERDASARKAN SEGMENTASI PELANGGAN, PREFERENSI PRODUK, OPTIMISASI KAMPANYE, DAN PENYESUAIAN SALURAN DISTRIBUSI</a:t>
            </a:r>
            <a:endParaRPr lang="en-ID" sz="1800" dirty="0">
              <a:solidFill>
                <a:schemeClr val="lt1"/>
              </a:solidFill>
              <a:latin typeface="Fjalla One" panose="02000506040000020004" pitchFamily="2" charset="0"/>
            </a:endParaRPr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-2390637" y="1893804"/>
            <a:ext cx="8070300" cy="3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</a:rPr>
              <a:t>Tigfhar Ahmadjayadi</a:t>
            </a:r>
            <a:r>
              <a:rPr lang="en" sz="900" dirty="0"/>
              <a:t> | Purwadhika | JCDS 23-04</a:t>
            </a:r>
            <a:endParaRPr lang="en" sz="900" dirty="0">
              <a:solidFill>
                <a:schemeClr val="lt1"/>
              </a:solidFill>
            </a:endParaRPr>
          </a:p>
        </p:txBody>
      </p:sp>
      <p:grpSp>
        <p:nvGrpSpPr>
          <p:cNvPr id="213" name="Google Shape;213;p28"/>
          <p:cNvGrpSpPr/>
          <p:nvPr/>
        </p:nvGrpSpPr>
        <p:grpSpPr>
          <a:xfrm>
            <a:off x="1231272" y="2394611"/>
            <a:ext cx="6581758" cy="2771271"/>
            <a:chOff x="1226130" y="2372228"/>
            <a:chExt cx="6581758" cy="2771271"/>
          </a:xfrm>
        </p:grpSpPr>
        <p:grpSp>
          <p:nvGrpSpPr>
            <p:cNvPr id="214" name="Google Shape;214;p28"/>
            <p:cNvGrpSpPr/>
            <p:nvPr/>
          </p:nvGrpSpPr>
          <p:grpSpPr>
            <a:xfrm>
              <a:off x="6887360" y="3082240"/>
              <a:ext cx="739266" cy="1280073"/>
              <a:chOff x="6887360" y="2941940"/>
              <a:chExt cx="739266" cy="1280073"/>
            </a:xfrm>
          </p:grpSpPr>
          <p:sp>
            <p:nvSpPr>
              <p:cNvPr id="215" name="Google Shape;215;p28"/>
              <p:cNvSpPr/>
              <p:nvPr/>
            </p:nvSpPr>
            <p:spPr>
              <a:xfrm>
                <a:off x="7242421" y="3003260"/>
                <a:ext cx="200248" cy="1218753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2422" extrusionOk="0">
                    <a:moveTo>
                      <a:pt x="115" y="1"/>
                    </a:moveTo>
                    <a:lnTo>
                      <a:pt x="1" y="45"/>
                    </a:lnTo>
                    <a:cubicBezTo>
                      <a:pt x="1796" y="4575"/>
                      <a:pt x="1919" y="12341"/>
                      <a:pt x="1919" y="12421"/>
                    </a:cubicBezTo>
                    <a:lnTo>
                      <a:pt x="2041" y="12417"/>
                    </a:lnTo>
                    <a:cubicBezTo>
                      <a:pt x="2041" y="12341"/>
                      <a:pt x="1919" y="4547"/>
                      <a:pt x="115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8"/>
              <p:cNvSpPr/>
              <p:nvPr/>
            </p:nvSpPr>
            <p:spPr>
              <a:xfrm>
                <a:off x="7422846" y="3619498"/>
                <a:ext cx="203780" cy="251659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2565" extrusionOk="0">
                    <a:moveTo>
                      <a:pt x="1588" y="0"/>
                    </a:moveTo>
                    <a:cubicBezTo>
                      <a:pt x="1537" y="0"/>
                      <a:pt x="1458" y="28"/>
                      <a:pt x="1347" y="90"/>
                    </a:cubicBezTo>
                    <a:cubicBezTo>
                      <a:pt x="163" y="745"/>
                      <a:pt x="1" y="2565"/>
                      <a:pt x="1" y="2565"/>
                    </a:cubicBezTo>
                    <a:cubicBezTo>
                      <a:pt x="1" y="2565"/>
                      <a:pt x="2076" y="0"/>
                      <a:pt x="1588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8"/>
              <p:cNvSpPr/>
              <p:nvPr/>
            </p:nvSpPr>
            <p:spPr>
              <a:xfrm>
                <a:off x="7397338" y="3419253"/>
                <a:ext cx="202112" cy="230859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353" extrusionOk="0">
                    <a:moveTo>
                      <a:pt x="1678" y="0"/>
                    </a:moveTo>
                    <a:cubicBezTo>
                      <a:pt x="1637" y="0"/>
                      <a:pt x="1566" y="28"/>
                      <a:pt x="1460" y="90"/>
                    </a:cubicBezTo>
                    <a:cubicBezTo>
                      <a:pt x="383" y="722"/>
                      <a:pt x="1" y="2352"/>
                      <a:pt x="1" y="2352"/>
                    </a:cubicBezTo>
                    <a:cubicBezTo>
                      <a:pt x="1" y="2352"/>
                      <a:pt x="2060" y="0"/>
                      <a:pt x="1678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8"/>
              <p:cNvSpPr/>
              <p:nvPr/>
            </p:nvSpPr>
            <p:spPr>
              <a:xfrm>
                <a:off x="7374085" y="3226169"/>
                <a:ext cx="148150" cy="269024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2742" extrusionOk="0">
                    <a:moveTo>
                      <a:pt x="1133" y="0"/>
                    </a:moveTo>
                    <a:cubicBezTo>
                      <a:pt x="1085" y="0"/>
                      <a:pt x="1013" y="40"/>
                      <a:pt x="912" y="129"/>
                    </a:cubicBezTo>
                    <a:cubicBezTo>
                      <a:pt x="1" y="922"/>
                      <a:pt x="4" y="2741"/>
                      <a:pt x="4" y="2741"/>
                    </a:cubicBezTo>
                    <a:cubicBezTo>
                      <a:pt x="327" y="2517"/>
                      <a:pt x="1509" y="0"/>
                      <a:pt x="1133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8"/>
              <p:cNvSpPr/>
              <p:nvPr/>
            </p:nvSpPr>
            <p:spPr>
              <a:xfrm>
                <a:off x="7329151" y="3064972"/>
                <a:ext cx="123426" cy="217614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2218" extrusionOk="0">
                    <a:moveTo>
                      <a:pt x="893" y="1"/>
                    </a:moveTo>
                    <a:cubicBezTo>
                      <a:pt x="869" y="1"/>
                      <a:pt x="840" y="9"/>
                      <a:pt x="805" y="27"/>
                    </a:cubicBezTo>
                    <a:cubicBezTo>
                      <a:pt x="226" y="323"/>
                      <a:pt x="0" y="2217"/>
                      <a:pt x="0" y="2217"/>
                    </a:cubicBezTo>
                    <a:cubicBezTo>
                      <a:pt x="275" y="2077"/>
                      <a:pt x="1257" y="1"/>
                      <a:pt x="893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8"/>
              <p:cNvSpPr/>
              <p:nvPr/>
            </p:nvSpPr>
            <p:spPr>
              <a:xfrm>
                <a:off x="7279998" y="2941940"/>
                <a:ext cx="85947" cy="171501"/>
              </a:xfrm>
              <a:custGeom>
                <a:avLst/>
                <a:gdLst/>
                <a:ahLst/>
                <a:cxnLst/>
                <a:rect l="l" t="t" r="r" b="b"/>
                <a:pathLst>
                  <a:path w="876" h="1748" extrusionOk="0">
                    <a:moveTo>
                      <a:pt x="705" y="1"/>
                    </a:moveTo>
                    <a:cubicBezTo>
                      <a:pt x="668" y="1"/>
                      <a:pt x="605" y="61"/>
                      <a:pt x="514" y="204"/>
                    </a:cubicBezTo>
                    <a:cubicBezTo>
                      <a:pt x="0" y="993"/>
                      <a:pt x="64" y="1747"/>
                      <a:pt x="64" y="1747"/>
                    </a:cubicBezTo>
                    <a:cubicBezTo>
                      <a:pt x="530" y="1252"/>
                      <a:pt x="876" y="1"/>
                      <a:pt x="705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8"/>
              <p:cNvSpPr/>
              <p:nvPr/>
            </p:nvSpPr>
            <p:spPr>
              <a:xfrm>
                <a:off x="7090939" y="2952144"/>
                <a:ext cx="162474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914" extrusionOk="0">
                    <a:moveTo>
                      <a:pt x="669" y="1"/>
                    </a:moveTo>
                    <a:cubicBezTo>
                      <a:pt x="0" y="1"/>
                      <a:pt x="1175" y="886"/>
                      <a:pt x="1655" y="913"/>
                    </a:cubicBezTo>
                    <a:cubicBezTo>
                      <a:pt x="1655" y="913"/>
                      <a:pt x="1410" y="25"/>
                      <a:pt x="692" y="1"/>
                    </a:cubicBezTo>
                    <a:cubicBezTo>
                      <a:pt x="684" y="1"/>
                      <a:pt x="677" y="1"/>
                      <a:pt x="669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8"/>
              <p:cNvSpPr/>
              <p:nvPr/>
            </p:nvSpPr>
            <p:spPr>
              <a:xfrm>
                <a:off x="7089565" y="3107945"/>
                <a:ext cx="219576" cy="95562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974" extrusionOk="0">
                    <a:moveTo>
                      <a:pt x="803" y="1"/>
                    </a:moveTo>
                    <a:cubicBezTo>
                      <a:pt x="757" y="1"/>
                      <a:pt x="711" y="6"/>
                      <a:pt x="666" y="16"/>
                    </a:cubicBezTo>
                    <a:cubicBezTo>
                      <a:pt x="0" y="168"/>
                      <a:pt x="1380" y="974"/>
                      <a:pt x="2155" y="974"/>
                    </a:cubicBezTo>
                    <a:cubicBezTo>
                      <a:pt x="2183" y="974"/>
                      <a:pt x="2211" y="973"/>
                      <a:pt x="2238" y="970"/>
                    </a:cubicBezTo>
                    <a:cubicBezTo>
                      <a:pt x="2238" y="970"/>
                      <a:pt x="1464" y="1"/>
                      <a:pt x="803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8"/>
              <p:cNvSpPr/>
              <p:nvPr/>
            </p:nvSpPr>
            <p:spPr>
              <a:xfrm>
                <a:off x="7126945" y="3272674"/>
                <a:ext cx="220851" cy="11793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202" extrusionOk="0">
                    <a:moveTo>
                      <a:pt x="752" y="0"/>
                    </a:moveTo>
                    <a:cubicBezTo>
                      <a:pt x="0" y="0"/>
                      <a:pt x="586" y="698"/>
                      <a:pt x="2251" y="1202"/>
                    </a:cubicBezTo>
                    <a:cubicBezTo>
                      <a:pt x="2251" y="1202"/>
                      <a:pt x="1655" y="38"/>
                      <a:pt x="815" y="2"/>
                    </a:cubicBezTo>
                    <a:cubicBezTo>
                      <a:pt x="793" y="1"/>
                      <a:pt x="772" y="0"/>
                      <a:pt x="752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8"/>
              <p:cNvSpPr/>
              <p:nvPr/>
            </p:nvSpPr>
            <p:spPr>
              <a:xfrm>
                <a:off x="7090350" y="3435147"/>
                <a:ext cx="295122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1417" extrusionOk="0">
                    <a:moveTo>
                      <a:pt x="1029" y="0"/>
                    </a:moveTo>
                    <a:cubicBezTo>
                      <a:pt x="1004" y="0"/>
                      <a:pt x="979" y="1"/>
                      <a:pt x="955" y="3"/>
                    </a:cubicBezTo>
                    <a:cubicBezTo>
                      <a:pt x="0" y="87"/>
                      <a:pt x="1946" y="1258"/>
                      <a:pt x="3007" y="1416"/>
                    </a:cubicBezTo>
                    <a:cubicBezTo>
                      <a:pt x="3007" y="1416"/>
                      <a:pt x="1969" y="0"/>
                      <a:pt x="1029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8"/>
              <p:cNvSpPr/>
              <p:nvPr/>
            </p:nvSpPr>
            <p:spPr>
              <a:xfrm>
                <a:off x="7139209" y="3640984"/>
                <a:ext cx="271772" cy="137652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1403" extrusionOk="0">
                    <a:moveTo>
                      <a:pt x="720" y="1"/>
                    </a:moveTo>
                    <a:cubicBezTo>
                      <a:pt x="0" y="1"/>
                      <a:pt x="1042" y="1000"/>
                      <a:pt x="2770" y="1402"/>
                    </a:cubicBezTo>
                    <a:cubicBezTo>
                      <a:pt x="2770" y="1402"/>
                      <a:pt x="1790" y="123"/>
                      <a:pt x="843" y="9"/>
                    </a:cubicBezTo>
                    <a:cubicBezTo>
                      <a:pt x="798" y="4"/>
                      <a:pt x="756" y="1"/>
                      <a:pt x="720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8"/>
              <p:cNvSpPr/>
              <p:nvPr/>
            </p:nvSpPr>
            <p:spPr>
              <a:xfrm>
                <a:off x="6887360" y="3373925"/>
                <a:ext cx="447393" cy="585143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5964" extrusionOk="0">
                    <a:moveTo>
                      <a:pt x="1" y="773"/>
                    </a:moveTo>
                    <a:lnTo>
                      <a:pt x="1" y="773"/>
                    </a:lnTo>
                    <a:cubicBezTo>
                      <a:pt x="530" y="2738"/>
                      <a:pt x="3446" y="5659"/>
                      <a:pt x="3387" y="5840"/>
                    </a:cubicBezTo>
                    <a:lnTo>
                      <a:pt x="4106" y="5916"/>
                    </a:lnTo>
                    <a:lnTo>
                      <a:pt x="4106" y="5916"/>
                    </a:lnTo>
                    <a:cubicBezTo>
                      <a:pt x="3842" y="5446"/>
                      <a:pt x="1656" y="1625"/>
                      <a:pt x="1" y="773"/>
                    </a:cubicBezTo>
                    <a:close/>
                    <a:moveTo>
                      <a:pt x="4106" y="5916"/>
                    </a:moveTo>
                    <a:cubicBezTo>
                      <a:pt x="4124" y="5947"/>
                      <a:pt x="4133" y="5964"/>
                      <a:pt x="4133" y="5964"/>
                    </a:cubicBezTo>
                    <a:cubicBezTo>
                      <a:pt x="4133" y="5964"/>
                      <a:pt x="4125" y="5947"/>
                      <a:pt x="4109" y="5916"/>
                    </a:cubicBezTo>
                    <a:lnTo>
                      <a:pt x="4109" y="5916"/>
                    </a:lnTo>
                    <a:lnTo>
                      <a:pt x="4106" y="5916"/>
                    </a:lnTo>
                    <a:close/>
                    <a:moveTo>
                      <a:pt x="1461" y="0"/>
                    </a:moveTo>
                    <a:lnTo>
                      <a:pt x="1461" y="0"/>
                    </a:lnTo>
                    <a:cubicBezTo>
                      <a:pt x="1699" y="1151"/>
                      <a:pt x="3857" y="5419"/>
                      <a:pt x="4109" y="5916"/>
                    </a:cubicBezTo>
                    <a:lnTo>
                      <a:pt x="4109" y="5916"/>
                    </a:lnTo>
                    <a:lnTo>
                      <a:pt x="4559" y="5964"/>
                    </a:lnTo>
                    <a:cubicBezTo>
                      <a:pt x="4559" y="5964"/>
                      <a:pt x="3099" y="1228"/>
                      <a:pt x="1461" y="0"/>
                    </a:cubicBezTo>
                    <a:close/>
                  </a:path>
                </a:pathLst>
              </a:custGeom>
              <a:solidFill>
                <a:srgbClr val="57BF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" name="Google Shape;227;p28"/>
            <p:cNvGrpSpPr/>
            <p:nvPr/>
          </p:nvGrpSpPr>
          <p:grpSpPr>
            <a:xfrm>
              <a:off x="6624299" y="3909024"/>
              <a:ext cx="1183589" cy="1135687"/>
              <a:chOff x="6624299" y="3768724"/>
              <a:chExt cx="1183589" cy="1135687"/>
            </a:xfrm>
          </p:grpSpPr>
          <p:sp>
            <p:nvSpPr>
              <p:cNvPr id="228" name="Google Shape;228;p28"/>
              <p:cNvSpPr/>
              <p:nvPr/>
            </p:nvSpPr>
            <p:spPr>
              <a:xfrm>
                <a:off x="6624299" y="3768724"/>
                <a:ext cx="1183589" cy="1135687"/>
              </a:xfrm>
              <a:custGeom>
                <a:avLst/>
                <a:gdLst/>
                <a:ahLst/>
                <a:cxnLst/>
                <a:rect l="l" t="t" r="r" b="b"/>
                <a:pathLst>
                  <a:path w="17528" h="16818" extrusionOk="0">
                    <a:moveTo>
                      <a:pt x="6461" y="1"/>
                    </a:moveTo>
                    <a:lnTo>
                      <a:pt x="6181" y="995"/>
                    </a:lnTo>
                    <a:cubicBezTo>
                      <a:pt x="3904" y="1986"/>
                      <a:pt x="379" y="8178"/>
                      <a:pt x="0" y="15230"/>
                    </a:cubicBezTo>
                    <a:cubicBezTo>
                      <a:pt x="2013" y="15905"/>
                      <a:pt x="8158" y="16552"/>
                      <a:pt x="8588" y="16552"/>
                    </a:cubicBezTo>
                    <a:cubicBezTo>
                      <a:pt x="8588" y="16552"/>
                      <a:pt x="9016" y="16817"/>
                      <a:pt x="10035" y="16817"/>
                    </a:cubicBezTo>
                    <a:cubicBezTo>
                      <a:pt x="10544" y="16817"/>
                      <a:pt x="11201" y="16751"/>
                      <a:pt x="12025" y="16552"/>
                    </a:cubicBezTo>
                    <a:cubicBezTo>
                      <a:pt x="16197" y="13758"/>
                      <a:pt x="16927" y="4369"/>
                      <a:pt x="16927" y="4369"/>
                    </a:cubicBezTo>
                    <a:lnTo>
                      <a:pt x="17527" y="3265"/>
                    </a:lnTo>
                    <a:lnTo>
                      <a:pt x="64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8"/>
              <p:cNvSpPr/>
              <p:nvPr/>
            </p:nvSpPr>
            <p:spPr>
              <a:xfrm>
                <a:off x="7041621" y="3835914"/>
                <a:ext cx="740351" cy="1068159"/>
              </a:xfrm>
              <a:custGeom>
                <a:avLst/>
                <a:gdLst/>
                <a:ahLst/>
                <a:cxnLst/>
                <a:rect l="l" t="t" r="r" b="b"/>
                <a:pathLst>
                  <a:path w="10964" h="15818" extrusionOk="0">
                    <a:moveTo>
                      <a:pt x="1" y="0"/>
                    </a:moveTo>
                    <a:lnTo>
                      <a:pt x="2672" y="880"/>
                    </a:lnTo>
                    <a:lnTo>
                      <a:pt x="5352" y="1753"/>
                    </a:lnTo>
                    <a:cubicBezTo>
                      <a:pt x="7079" y="2312"/>
                      <a:pt x="8810" y="2855"/>
                      <a:pt x="10537" y="3403"/>
                    </a:cubicBezTo>
                    <a:lnTo>
                      <a:pt x="10537" y="3403"/>
                    </a:lnTo>
                    <a:cubicBezTo>
                      <a:pt x="9540" y="4087"/>
                      <a:pt x="8613" y="4859"/>
                      <a:pt x="7744" y="5699"/>
                    </a:cubicBezTo>
                    <a:cubicBezTo>
                      <a:pt x="6832" y="6579"/>
                      <a:pt x="5987" y="7538"/>
                      <a:pt x="5277" y="8596"/>
                    </a:cubicBezTo>
                    <a:cubicBezTo>
                      <a:pt x="4922" y="9124"/>
                      <a:pt x="4614" y="9685"/>
                      <a:pt x="4354" y="10265"/>
                    </a:cubicBezTo>
                    <a:cubicBezTo>
                      <a:pt x="4089" y="10845"/>
                      <a:pt x="3876" y="11449"/>
                      <a:pt x="3754" y="12073"/>
                    </a:cubicBezTo>
                    <a:cubicBezTo>
                      <a:pt x="3623" y="12696"/>
                      <a:pt x="3576" y="13335"/>
                      <a:pt x="3623" y="13971"/>
                    </a:cubicBezTo>
                    <a:cubicBezTo>
                      <a:pt x="3679" y="14606"/>
                      <a:pt x="3825" y="15226"/>
                      <a:pt x="4046" y="15818"/>
                    </a:cubicBezTo>
                    <a:cubicBezTo>
                      <a:pt x="3845" y="15218"/>
                      <a:pt x="3714" y="14598"/>
                      <a:pt x="3679" y="13967"/>
                    </a:cubicBezTo>
                    <a:cubicBezTo>
                      <a:pt x="3652" y="13335"/>
                      <a:pt x="3723" y="12708"/>
                      <a:pt x="3856" y="12096"/>
                    </a:cubicBezTo>
                    <a:cubicBezTo>
                      <a:pt x="3987" y="11481"/>
                      <a:pt x="4212" y="10889"/>
                      <a:pt x="4476" y="10321"/>
                    </a:cubicBezTo>
                    <a:cubicBezTo>
                      <a:pt x="4745" y="9752"/>
                      <a:pt x="5060" y="9208"/>
                      <a:pt x="5419" y="8690"/>
                    </a:cubicBezTo>
                    <a:cubicBezTo>
                      <a:pt x="6126" y="7649"/>
                      <a:pt x="6967" y="6701"/>
                      <a:pt x="7874" y="5833"/>
                    </a:cubicBezTo>
                    <a:cubicBezTo>
                      <a:pt x="8332" y="5399"/>
                      <a:pt x="8805" y="4984"/>
                      <a:pt x="9295" y="4586"/>
                    </a:cubicBezTo>
                    <a:cubicBezTo>
                      <a:pt x="9780" y="4188"/>
                      <a:pt x="10282" y="3800"/>
                      <a:pt x="10803" y="3454"/>
                    </a:cubicBezTo>
                    <a:lnTo>
                      <a:pt x="10964" y="3343"/>
                    </a:lnTo>
                    <a:lnTo>
                      <a:pt x="10779" y="3284"/>
                    </a:lnTo>
                    <a:cubicBezTo>
                      <a:pt x="8983" y="2727"/>
                      <a:pt x="7191" y="2163"/>
                      <a:pt x="5396" y="1622"/>
                    </a:cubicBezTo>
                    <a:lnTo>
                      <a:pt x="2700" y="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8"/>
              <p:cNvSpPr/>
              <p:nvPr/>
            </p:nvSpPr>
            <p:spPr>
              <a:xfrm>
                <a:off x="6946271" y="3962191"/>
                <a:ext cx="539124" cy="246613"/>
              </a:xfrm>
              <a:custGeom>
                <a:avLst/>
                <a:gdLst/>
                <a:ahLst/>
                <a:cxnLst/>
                <a:rect l="l" t="t" r="r" b="b"/>
                <a:pathLst>
                  <a:path w="7984" h="3652" extrusionOk="0">
                    <a:moveTo>
                      <a:pt x="722" y="1"/>
                    </a:moveTo>
                    <a:lnTo>
                      <a:pt x="0" y="1287"/>
                    </a:lnTo>
                    <a:lnTo>
                      <a:pt x="6788" y="3651"/>
                    </a:lnTo>
                    <a:lnTo>
                      <a:pt x="7984" y="2176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" name="Google Shape;231;p28"/>
            <p:cNvGrpSpPr/>
            <p:nvPr/>
          </p:nvGrpSpPr>
          <p:grpSpPr>
            <a:xfrm>
              <a:off x="6047342" y="3566591"/>
              <a:ext cx="748667" cy="1466372"/>
              <a:chOff x="6047342" y="3426291"/>
              <a:chExt cx="748667" cy="1466372"/>
            </a:xfrm>
          </p:grpSpPr>
          <p:sp>
            <p:nvSpPr>
              <p:cNvPr id="232" name="Google Shape;232;p28"/>
              <p:cNvSpPr/>
              <p:nvPr/>
            </p:nvSpPr>
            <p:spPr>
              <a:xfrm>
                <a:off x="6047342" y="3437770"/>
                <a:ext cx="423521" cy="1454892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21545" extrusionOk="0">
                    <a:moveTo>
                      <a:pt x="2017" y="0"/>
                    </a:moveTo>
                    <a:lnTo>
                      <a:pt x="2017" y="4653"/>
                    </a:lnTo>
                    <a:cubicBezTo>
                      <a:pt x="462" y="5268"/>
                      <a:pt x="1" y="6563"/>
                      <a:pt x="1" y="7676"/>
                    </a:cubicBezTo>
                    <a:lnTo>
                      <a:pt x="1" y="20423"/>
                    </a:lnTo>
                    <a:cubicBezTo>
                      <a:pt x="1" y="21043"/>
                      <a:pt x="502" y="21544"/>
                      <a:pt x="1121" y="21544"/>
                    </a:cubicBezTo>
                    <a:lnTo>
                      <a:pt x="5151" y="21544"/>
                    </a:lnTo>
                    <a:cubicBezTo>
                      <a:pt x="5770" y="21544"/>
                      <a:pt x="6271" y="21043"/>
                      <a:pt x="6271" y="20423"/>
                    </a:cubicBezTo>
                    <a:lnTo>
                      <a:pt x="6271" y="7676"/>
                    </a:lnTo>
                    <a:cubicBezTo>
                      <a:pt x="6271" y="6563"/>
                      <a:pt x="5921" y="5048"/>
                      <a:pt x="4255" y="4653"/>
                    </a:cubicBezTo>
                    <a:lnTo>
                      <a:pt x="425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8"/>
              <p:cNvSpPr/>
              <p:nvPr/>
            </p:nvSpPr>
            <p:spPr>
              <a:xfrm>
                <a:off x="6171525" y="3426291"/>
                <a:ext cx="175161" cy="41665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617" extrusionOk="0">
                    <a:moveTo>
                      <a:pt x="33" y="1"/>
                    </a:moveTo>
                    <a:cubicBezTo>
                      <a:pt x="13" y="1"/>
                      <a:pt x="0" y="12"/>
                      <a:pt x="0" y="32"/>
                    </a:cubicBezTo>
                    <a:lnTo>
                      <a:pt x="0" y="616"/>
                    </a:lnTo>
                    <a:lnTo>
                      <a:pt x="2594" y="616"/>
                    </a:lnTo>
                    <a:lnTo>
                      <a:pt x="2594" y="32"/>
                    </a:lnTo>
                    <a:cubicBezTo>
                      <a:pt x="2594" y="12"/>
                      <a:pt x="2581" y="1"/>
                      <a:pt x="25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8"/>
              <p:cNvSpPr/>
              <p:nvPr/>
            </p:nvSpPr>
            <p:spPr>
              <a:xfrm>
                <a:off x="6174429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6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8"/>
              <p:cNvSpPr/>
              <p:nvPr/>
            </p:nvSpPr>
            <p:spPr>
              <a:xfrm>
                <a:off x="6202993" y="3453774"/>
                <a:ext cx="2721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10" extrusionOk="0">
                    <a:moveTo>
                      <a:pt x="201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3" y="209"/>
                    </a:lnTo>
                    <a:lnTo>
                      <a:pt x="403" y="201"/>
                    </a:lnTo>
                    <a:cubicBezTo>
                      <a:pt x="403" y="91"/>
                      <a:pt x="312" y="0"/>
                      <a:pt x="201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8"/>
              <p:cNvSpPr/>
              <p:nvPr/>
            </p:nvSpPr>
            <p:spPr>
              <a:xfrm>
                <a:off x="6231288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1" y="0"/>
                    </a:moveTo>
                    <a:cubicBezTo>
                      <a:pt x="90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6" y="209"/>
                    </a:lnTo>
                    <a:lnTo>
                      <a:pt x="406" y="201"/>
                    </a:lnTo>
                    <a:cubicBezTo>
                      <a:pt x="406" y="91"/>
                      <a:pt x="315" y="0"/>
                      <a:pt x="201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8"/>
              <p:cNvSpPr/>
              <p:nvPr/>
            </p:nvSpPr>
            <p:spPr>
              <a:xfrm>
                <a:off x="6259447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6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7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8"/>
              <p:cNvSpPr/>
              <p:nvPr/>
            </p:nvSpPr>
            <p:spPr>
              <a:xfrm>
                <a:off x="6288011" y="3453774"/>
                <a:ext cx="2721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10" extrusionOk="0">
                    <a:moveTo>
                      <a:pt x="202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3" y="209"/>
                    </a:lnTo>
                    <a:lnTo>
                      <a:pt x="403" y="201"/>
                    </a:lnTo>
                    <a:cubicBezTo>
                      <a:pt x="403" y="91"/>
                      <a:pt x="312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8"/>
              <p:cNvSpPr/>
              <p:nvPr/>
            </p:nvSpPr>
            <p:spPr>
              <a:xfrm>
                <a:off x="6316237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2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8"/>
              <p:cNvSpPr/>
              <p:nvPr/>
            </p:nvSpPr>
            <p:spPr>
              <a:xfrm>
                <a:off x="6178751" y="3524071"/>
                <a:ext cx="160711" cy="92581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1371" extrusionOk="0">
                    <a:moveTo>
                      <a:pt x="1188" y="1"/>
                    </a:moveTo>
                    <a:cubicBezTo>
                      <a:pt x="912" y="1"/>
                      <a:pt x="671" y="167"/>
                      <a:pt x="565" y="407"/>
                    </a:cubicBezTo>
                    <a:lnTo>
                      <a:pt x="0" y="407"/>
                    </a:lnTo>
                    <a:lnTo>
                      <a:pt x="0" y="968"/>
                    </a:lnTo>
                    <a:lnTo>
                      <a:pt x="565" y="968"/>
                    </a:lnTo>
                    <a:cubicBezTo>
                      <a:pt x="671" y="1205"/>
                      <a:pt x="912" y="1371"/>
                      <a:pt x="1188" y="1371"/>
                    </a:cubicBezTo>
                    <a:cubicBezTo>
                      <a:pt x="1469" y="1371"/>
                      <a:pt x="1709" y="1205"/>
                      <a:pt x="1815" y="968"/>
                    </a:cubicBezTo>
                    <a:lnTo>
                      <a:pt x="2380" y="968"/>
                    </a:lnTo>
                    <a:lnTo>
                      <a:pt x="2380" y="407"/>
                    </a:lnTo>
                    <a:lnTo>
                      <a:pt x="1815" y="407"/>
                    </a:lnTo>
                    <a:cubicBezTo>
                      <a:pt x="1709" y="167"/>
                      <a:pt x="1469" y="1"/>
                      <a:pt x="118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8"/>
              <p:cNvSpPr/>
              <p:nvPr/>
            </p:nvSpPr>
            <p:spPr>
              <a:xfrm>
                <a:off x="6077729" y="3997643"/>
                <a:ext cx="362748" cy="413474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6123" extrusionOk="0">
                    <a:moveTo>
                      <a:pt x="1" y="1"/>
                    </a:moveTo>
                    <a:lnTo>
                      <a:pt x="1" y="6122"/>
                    </a:lnTo>
                    <a:lnTo>
                      <a:pt x="5371" y="6122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8"/>
              <p:cNvSpPr/>
              <p:nvPr/>
            </p:nvSpPr>
            <p:spPr>
              <a:xfrm>
                <a:off x="6372488" y="3437770"/>
                <a:ext cx="423521" cy="1454892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21545" extrusionOk="0">
                    <a:moveTo>
                      <a:pt x="2017" y="0"/>
                    </a:moveTo>
                    <a:lnTo>
                      <a:pt x="2017" y="4653"/>
                    </a:lnTo>
                    <a:cubicBezTo>
                      <a:pt x="466" y="5268"/>
                      <a:pt x="0" y="6563"/>
                      <a:pt x="0" y="7676"/>
                    </a:cubicBezTo>
                    <a:lnTo>
                      <a:pt x="0" y="20423"/>
                    </a:lnTo>
                    <a:cubicBezTo>
                      <a:pt x="0" y="21043"/>
                      <a:pt x="501" y="21544"/>
                      <a:pt x="1121" y="21544"/>
                    </a:cubicBezTo>
                    <a:lnTo>
                      <a:pt x="5150" y="21544"/>
                    </a:lnTo>
                    <a:cubicBezTo>
                      <a:pt x="5770" y="21544"/>
                      <a:pt x="6271" y="21043"/>
                      <a:pt x="6271" y="20423"/>
                    </a:cubicBezTo>
                    <a:lnTo>
                      <a:pt x="6271" y="7676"/>
                    </a:lnTo>
                    <a:cubicBezTo>
                      <a:pt x="6271" y="6563"/>
                      <a:pt x="5924" y="5048"/>
                      <a:pt x="4255" y="4653"/>
                    </a:cubicBezTo>
                    <a:lnTo>
                      <a:pt x="4255" y="0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8"/>
              <p:cNvSpPr/>
              <p:nvPr/>
            </p:nvSpPr>
            <p:spPr>
              <a:xfrm>
                <a:off x="6496672" y="3426291"/>
                <a:ext cx="175161" cy="41665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617" extrusionOk="0">
                    <a:moveTo>
                      <a:pt x="32" y="1"/>
                    </a:moveTo>
                    <a:cubicBezTo>
                      <a:pt x="16" y="1"/>
                      <a:pt x="1" y="12"/>
                      <a:pt x="1" y="32"/>
                    </a:cubicBezTo>
                    <a:lnTo>
                      <a:pt x="1" y="616"/>
                    </a:lnTo>
                    <a:lnTo>
                      <a:pt x="2593" y="616"/>
                    </a:lnTo>
                    <a:lnTo>
                      <a:pt x="2593" y="32"/>
                    </a:lnTo>
                    <a:cubicBezTo>
                      <a:pt x="2593" y="12"/>
                      <a:pt x="2582" y="1"/>
                      <a:pt x="256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8"/>
              <p:cNvSpPr/>
              <p:nvPr/>
            </p:nvSpPr>
            <p:spPr>
              <a:xfrm>
                <a:off x="6499575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cubicBezTo>
                      <a:pt x="0" y="206"/>
                      <a:pt x="5" y="206"/>
                      <a:pt x="5" y="209"/>
                    </a:cubicBezTo>
                    <a:lnTo>
                      <a:pt x="408" y="209"/>
                    </a:lnTo>
                    <a:lnTo>
                      <a:pt x="408" y="201"/>
                    </a:lnTo>
                    <a:cubicBezTo>
                      <a:pt x="408" y="91"/>
                      <a:pt x="317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8"/>
              <p:cNvSpPr/>
              <p:nvPr/>
            </p:nvSpPr>
            <p:spPr>
              <a:xfrm>
                <a:off x="6528072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3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3" y="209"/>
                    </a:lnTo>
                    <a:cubicBezTo>
                      <a:pt x="403" y="206"/>
                      <a:pt x="407" y="206"/>
                      <a:pt x="407" y="201"/>
                    </a:cubicBezTo>
                    <a:cubicBezTo>
                      <a:pt x="407" y="91"/>
                      <a:pt x="317" y="0"/>
                      <a:pt x="203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8"/>
              <p:cNvSpPr/>
              <p:nvPr/>
            </p:nvSpPr>
            <p:spPr>
              <a:xfrm>
                <a:off x="6556366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8"/>
              <p:cNvSpPr/>
              <p:nvPr/>
            </p:nvSpPr>
            <p:spPr>
              <a:xfrm>
                <a:off x="6584660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5" y="0"/>
                    </a:moveTo>
                    <a:cubicBezTo>
                      <a:pt x="95" y="0"/>
                      <a:pt x="0" y="91"/>
                      <a:pt x="0" y="201"/>
                    </a:cubicBezTo>
                    <a:cubicBezTo>
                      <a:pt x="0" y="206"/>
                      <a:pt x="4" y="206"/>
                      <a:pt x="4" y="209"/>
                    </a:cubicBezTo>
                    <a:lnTo>
                      <a:pt x="406" y="209"/>
                    </a:lnTo>
                    <a:lnTo>
                      <a:pt x="406" y="201"/>
                    </a:lnTo>
                    <a:cubicBezTo>
                      <a:pt x="406" y="91"/>
                      <a:pt x="315" y="0"/>
                      <a:pt x="205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8"/>
              <p:cNvSpPr/>
              <p:nvPr/>
            </p:nvSpPr>
            <p:spPr>
              <a:xfrm>
                <a:off x="6613089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2" y="0"/>
                    </a:moveTo>
                    <a:cubicBezTo>
                      <a:pt x="91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8" y="209"/>
                    </a:lnTo>
                    <a:lnTo>
                      <a:pt x="408" y="201"/>
                    </a:lnTo>
                    <a:cubicBezTo>
                      <a:pt x="408" y="91"/>
                      <a:pt x="317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8"/>
              <p:cNvSpPr/>
              <p:nvPr/>
            </p:nvSpPr>
            <p:spPr>
              <a:xfrm>
                <a:off x="6641384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8"/>
              <p:cNvSpPr/>
              <p:nvPr/>
            </p:nvSpPr>
            <p:spPr>
              <a:xfrm>
                <a:off x="6503830" y="3524071"/>
                <a:ext cx="160846" cy="92581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1371" extrusionOk="0">
                    <a:moveTo>
                      <a:pt x="1192" y="1"/>
                    </a:moveTo>
                    <a:cubicBezTo>
                      <a:pt x="913" y="1"/>
                      <a:pt x="671" y="167"/>
                      <a:pt x="565" y="407"/>
                    </a:cubicBezTo>
                    <a:lnTo>
                      <a:pt x="1" y="407"/>
                    </a:lnTo>
                    <a:lnTo>
                      <a:pt x="1" y="968"/>
                    </a:lnTo>
                    <a:lnTo>
                      <a:pt x="565" y="968"/>
                    </a:lnTo>
                    <a:cubicBezTo>
                      <a:pt x="671" y="1205"/>
                      <a:pt x="913" y="1371"/>
                      <a:pt x="1192" y="1371"/>
                    </a:cubicBezTo>
                    <a:cubicBezTo>
                      <a:pt x="1469" y="1371"/>
                      <a:pt x="1709" y="1205"/>
                      <a:pt x="1817" y="968"/>
                    </a:cubicBezTo>
                    <a:lnTo>
                      <a:pt x="2381" y="968"/>
                    </a:lnTo>
                    <a:lnTo>
                      <a:pt x="2381" y="407"/>
                    </a:lnTo>
                    <a:lnTo>
                      <a:pt x="1817" y="407"/>
                    </a:lnTo>
                    <a:cubicBezTo>
                      <a:pt x="1709" y="167"/>
                      <a:pt x="1469" y="1"/>
                      <a:pt x="11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8"/>
              <p:cNvSpPr/>
              <p:nvPr/>
            </p:nvSpPr>
            <p:spPr>
              <a:xfrm>
                <a:off x="6402876" y="3997643"/>
                <a:ext cx="363018" cy="413474"/>
              </a:xfrm>
              <a:custGeom>
                <a:avLst/>
                <a:gdLst/>
                <a:ahLst/>
                <a:cxnLst/>
                <a:rect l="l" t="t" r="r" b="b"/>
                <a:pathLst>
                  <a:path w="5376" h="6123" extrusionOk="0">
                    <a:moveTo>
                      <a:pt x="0" y="1"/>
                    </a:moveTo>
                    <a:lnTo>
                      <a:pt x="0" y="6122"/>
                    </a:lnTo>
                    <a:lnTo>
                      <a:pt x="5375" y="6122"/>
                    </a:lnTo>
                    <a:lnTo>
                      <a:pt x="5375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" name="Google Shape;252;p28"/>
            <p:cNvGrpSpPr/>
            <p:nvPr/>
          </p:nvGrpSpPr>
          <p:grpSpPr>
            <a:xfrm>
              <a:off x="5516776" y="4506239"/>
              <a:ext cx="484766" cy="520573"/>
              <a:chOff x="5516776" y="4365939"/>
              <a:chExt cx="484766" cy="520573"/>
            </a:xfrm>
          </p:grpSpPr>
          <p:sp>
            <p:nvSpPr>
              <p:cNvPr id="253" name="Google Shape;253;p28"/>
              <p:cNvSpPr/>
              <p:nvPr/>
            </p:nvSpPr>
            <p:spPr>
              <a:xfrm>
                <a:off x="5516776" y="4552586"/>
                <a:ext cx="484766" cy="333926"/>
              </a:xfrm>
              <a:custGeom>
                <a:avLst/>
                <a:gdLst/>
                <a:ahLst/>
                <a:cxnLst/>
                <a:rect l="l" t="t" r="r" b="b"/>
                <a:pathLst>
                  <a:path w="7179" h="4945" extrusionOk="0">
                    <a:moveTo>
                      <a:pt x="2192" y="0"/>
                    </a:moveTo>
                    <a:cubicBezTo>
                      <a:pt x="1465" y="0"/>
                      <a:pt x="761" y="359"/>
                      <a:pt x="533" y="1622"/>
                    </a:cubicBezTo>
                    <a:cubicBezTo>
                      <a:pt x="0" y="4546"/>
                      <a:pt x="2991" y="4944"/>
                      <a:pt x="2991" y="4944"/>
                    </a:cubicBezTo>
                    <a:cubicBezTo>
                      <a:pt x="7044" y="4944"/>
                      <a:pt x="7179" y="1223"/>
                      <a:pt x="6113" y="690"/>
                    </a:cubicBezTo>
                    <a:cubicBezTo>
                      <a:pt x="5727" y="496"/>
                      <a:pt x="5361" y="434"/>
                      <a:pt x="5052" y="434"/>
                    </a:cubicBezTo>
                    <a:cubicBezTo>
                      <a:pt x="4511" y="434"/>
                      <a:pt x="4144" y="622"/>
                      <a:pt x="4144" y="622"/>
                    </a:cubicBezTo>
                    <a:cubicBezTo>
                      <a:pt x="4144" y="622"/>
                      <a:pt x="3149" y="0"/>
                      <a:pt x="2192" y="0"/>
                    </a:cubicBezTo>
                    <a:close/>
                  </a:path>
                </a:pathLst>
              </a:custGeom>
              <a:solidFill>
                <a:srgbClr val="AD24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8"/>
              <p:cNvSpPr/>
              <p:nvPr/>
            </p:nvSpPr>
            <p:spPr>
              <a:xfrm>
                <a:off x="5674521" y="4402674"/>
                <a:ext cx="135929" cy="195494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2895" extrusionOk="0">
                    <a:moveTo>
                      <a:pt x="56" y="1"/>
                    </a:moveTo>
                    <a:cubicBezTo>
                      <a:pt x="37" y="1"/>
                      <a:pt x="18" y="13"/>
                      <a:pt x="12" y="33"/>
                    </a:cubicBezTo>
                    <a:cubicBezTo>
                      <a:pt x="0" y="57"/>
                      <a:pt x="12" y="84"/>
                      <a:pt x="36" y="96"/>
                    </a:cubicBezTo>
                    <a:cubicBezTo>
                      <a:pt x="1907" y="937"/>
                      <a:pt x="1761" y="2819"/>
                      <a:pt x="1757" y="2839"/>
                    </a:cubicBezTo>
                    <a:cubicBezTo>
                      <a:pt x="1757" y="2866"/>
                      <a:pt x="1776" y="2890"/>
                      <a:pt x="1804" y="2895"/>
                    </a:cubicBezTo>
                    <a:lnTo>
                      <a:pt x="1808" y="2895"/>
                    </a:lnTo>
                    <a:cubicBezTo>
                      <a:pt x="1832" y="2895"/>
                      <a:pt x="1856" y="2875"/>
                      <a:pt x="1859" y="2847"/>
                    </a:cubicBezTo>
                    <a:cubicBezTo>
                      <a:pt x="1859" y="2827"/>
                      <a:pt x="2013" y="873"/>
                      <a:pt x="76" y="6"/>
                    </a:cubicBezTo>
                    <a:cubicBezTo>
                      <a:pt x="70" y="3"/>
                      <a:pt x="63" y="1"/>
                      <a:pt x="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8"/>
              <p:cNvSpPr/>
              <p:nvPr/>
            </p:nvSpPr>
            <p:spPr>
              <a:xfrm>
                <a:off x="5777433" y="4365939"/>
                <a:ext cx="174554" cy="13438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990" extrusionOk="0">
                    <a:moveTo>
                      <a:pt x="1530" y="1"/>
                    </a:moveTo>
                    <a:cubicBezTo>
                      <a:pt x="120" y="1"/>
                      <a:pt x="0" y="1989"/>
                      <a:pt x="0" y="1989"/>
                    </a:cubicBezTo>
                    <a:cubicBezTo>
                      <a:pt x="0" y="1989"/>
                      <a:pt x="2585" y="1792"/>
                      <a:pt x="2075" y="88"/>
                    </a:cubicBezTo>
                    <a:cubicBezTo>
                      <a:pt x="1875" y="28"/>
                      <a:pt x="1694" y="1"/>
                      <a:pt x="1530" y="1"/>
                    </a:cubicBezTo>
                    <a:close/>
                  </a:path>
                </a:pathLst>
              </a:custGeom>
              <a:solidFill>
                <a:srgbClr val="57BF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" name="Google Shape;256;p28"/>
            <p:cNvGrpSpPr/>
            <p:nvPr/>
          </p:nvGrpSpPr>
          <p:grpSpPr>
            <a:xfrm>
              <a:off x="2841934" y="2372228"/>
              <a:ext cx="3787511" cy="2695038"/>
              <a:chOff x="2841934" y="2231928"/>
              <a:chExt cx="3787511" cy="2695038"/>
            </a:xfrm>
          </p:grpSpPr>
          <p:sp>
            <p:nvSpPr>
              <p:cNvPr id="257" name="Google Shape;257;p28"/>
              <p:cNvSpPr/>
              <p:nvPr/>
            </p:nvSpPr>
            <p:spPr>
              <a:xfrm>
                <a:off x="3757273" y="2231928"/>
                <a:ext cx="749737" cy="680886"/>
              </a:xfrm>
              <a:custGeom>
                <a:avLst/>
                <a:gdLst/>
                <a:ahLst/>
                <a:cxnLst/>
                <a:rect l="l" t="t" r="r" b="b"/>
                <a:pathLst>
                  <a:path w="11103" h="10083" extrusionOk="0">
                    <a:moveTo>
                      <a:pt x="8442" y="0"/>
                    </a:moveTo>
                    <a:cubicBezTo>
                      <a:pt x="6391" y="0"/>
                      <a:pt x="3033" y="2296"/>
                      <a:pt x="1714" y="3883"/>
                    </a:cubicBezTo>
                    <a:cubicBezTo>
                      <a:pt x="1" y="5947"/>
                      <a:pt x="554" y="6744"/>
                      <a:pt x="554" y="6744"/>
                    </a:cubicBezTo>
                    <a:lnTo>
                      <a:pt x="1000" y="10078"/>
                    </a:lnTo>
                    <a:cubicBezTo>
                      <a:pt x="1000" y="10078"/>
                      <a:pt x="2477" y="10082"/>
                      <a:pt x="3442" y="10082"/>
                    </a:cubicBezTo>
                    <a:cubicBezTo>
                      <a:pt x="3924" y="10082"/>
                      <a:pt x="4278" y="10081"/>
                      <a:pt x="4256" y="10078"/>
                    </a:cubicBezTo>
                    <a:cubicBezTo>
                      <a:pt x="4188" y="10067"/>
                      <a:pt x="9307" y="4218"/>
                      <a:pt x="9307" y="4218"/>
                    </a:cubicBezTo>
                    <a:cubicBezTo>
                      <a:pt x="9307" y="4218"/>
                      <a:pt x="11103" y="2821"/>
                      <a:pt x="9840" y="694"/>
                    </a:cubicBezTo>
                    <a:cubicBezTo>
                      <a:pt x="9550" y="205"/>
                      <a:pt x="9054" y="0"/>
                      <a:pt x="8442" y="0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8"/>
              <p:cNvSpPr/>
              <p:nvPr/>
            </p:nvSpPr>
            <p:spPr>
              <a:xfrm>
                <a:off x="3878553" y="2516760"/>
                <a:ext cx="668301" cy="791497"/>
              </a:xfrm>
              <a:custGeom>
                <a:avLst/>
                <a:gdLst/>
                <a:ahLst/>
                <a:cxnLst/>
                <a:rect l="l" t="t" r="r" b="b"/>
                <a:pathLst>
                  <a:path w="9897" h="11721" extrusionOk="0">
                    <a:moveTo>
                      <a:pt x="7511" y="0"/>
                    </a:moveTo>
                    <a:cubicBezTo>
                      <a:pt x="6580" y="730"/>
                      <a:pt x="1082" y="1393"/>
                      <a:pt x="1082" y="1393"/>
                    </a:cubicBezTo>
                    <a:cubicBezTo>
                      <a:pt x="1082" y="1393"/>
                      <a:pt x="1331" y="2459"/>
                      <a:pt x="1709" y="3986"/>
                    </a:cubicBezTo>
                    <a:cubicBezTo>
                      <a:pt x="826" y="4120"/>
                      <a:pt x="1" y="5249"/>
                      <a:pt x="135" y="5581"/>
                    </a:cubicBezTo>
                    <a:cubicBezTo>
                      <a:pt x="265" y="5912"/>
                      <a:pt x="3656" y="11362"/>
                      <a:pt x="4603" y="11698"/>
                    </a:cubicBezTo>
                    <a:cubicBezTo>
                      <a:pt x="4940" y="11708"/>
                      <a:pt x="5304" y="11720"/>
                      <a:pt x="5675" y="11720"/>
                    </a:cubicBezTo>
                    <a:cubicBezTo>
                      <a:pt x="7668" y="11720"/>
                      <a:pt x="9897" y="11372"/>
                      <a:pt x="9505" y="8572"/>
                    </a:cubicBezTo>
                    <a:cubicBezTo>
                      <a:pt x="9039" y="5249"/>
                      <a:pt x="7511" y="0"/>
                      <a:pt x="7511" y="0"/>
                    </a:cubicBez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8"/>
              <p:cNvSpPr/>
              <p:nvPr/>
            </p:nvSpPr>
            <p:spPr>
              <a:xfrm>
                <a:off x="3768888" y="2863852"/>
                <a:ext cx="257948" cy="201436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2983" extrusionOk="0">
                    <a:moveTo>
                      <a:pt x="1553" y="0"/>
                    </a:moveTo>
                    <a:cubicBezTo>
                      <a:pt x="1162" y="0"/>
                      <a:pt x="762" y="166"/>
                      <a:pt x="516" y="720"/>
                    </a:cubicBezTo>
                    <a:cubicBezTo>
                      <a:pt x="1" y="1869"/>
                      <a:pt x="1090" y="2982"/>
                      <a:pt x="2109" y="2982"/>
                    </a:cubicBezTo>
                    <a:cubicBezTo>
                      <a:pt x="2316" y="2982"/>
                      <a:pt x="2520" y="2937"/>
                      <a:pt x="2706" y="2836"/>
                    </a:cubicBezTo>
                    <a:cubicBezTo>
                      <a:pt x="3819" y="2236"/>
                      <a:pt x="3819" y="1490"/>
                      <a:pt x="3819" y="1490"/>
                    </a:cubicBezTo>
                    <a:lnTo>
                      <a:pt x="2706" y="374"/>
                    </a:lnTo>
                    <a:cubicBezTo>
                      <a:pt x="2706" y="374"/>
                      <a:pt x="2140" y="0"/>
                      <a:pt x="1553" y="0"/>
                    </a:cubicBez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8"/>
              <p:cNvSpPr/>
              <p:nvPr/>
            </p:nvSpPr>
            <p:spPr>
              <a:xfrm>
                <a:off x="3069233" y="4769687"/>
                <a:ext cx="217027" cy="157273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2329" extrusionOk="0">
                    <a:moveTo>
                      <a:pt x="723" y="1"/>
                    </a:moveTo>
                    <a:lnTo>
                      <a:pt x="0" y="1994"/>
                    </a:lnTo>
                    <a:lnTo>
                      <a:pt x="2348" y="2329"/>
                    </a:lnTo>
                    <a:lnTo>
                      <a:pt x="3213" y="407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rgbClr val="FCD0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8"/>
              <p:cNvSpPr/>
              <p:nvPr/>
            </p:nvSpPr>
            <p:spPr>
              <a:xfrm>
                <a:off x="3003393" y="3305821"/>
                <a:ext cx="2102680" cy="1541531"/>
              </a:xfrm>
              <a:custGeom>
                <a:avLst/>
                <a:gdLst/>
                <a:ahLst/>
                <a:cxnLst/>
                <a:rect l="l" t="t" r="r" b="b"/>
                <a:pathLst>
                  <a:path w="31139" h="22828" extrusionOk="0">
                    <a:moveTo>
                      <a:pt x="4622" y="1"/>
                    </a:moveTo>
                    <a:cubicBezTo>
                      <a:pt x="4153" y="1"/>
                      <a:pt x="3689" y="11"/>
                      <a:pt x="3233" y="32"/>
                    </a:cubicBezTo>
                    <a:cubicBezTo>
                      <a:pt x="2128" y="6058"/>
                      <a:pt x="1" y="19019"/>
                      <a:pt x="731" y="21079"/>
                    </a:cubicBezTo>
                    <a:cubicBezTo>
                      <a:pt x="1284" y="22638"/>
                      <a:pt x="3376" y="22827"/>
                      <a:pt x="4362" y="22827"/>
                    </a:cubicBezTo>
                    <a:cubicBezTo>
                      <a:pt x="4680" y="22827"/>
                      <a:pt x="4883" y="22808"/>
                      <a:pt x="4883" y="22808"/>
                    </a:cubicBezTo>
                    <a:lnTo>
                      <a:pt x="17795" y="22827"/>
                    </a:lnTo>
                    <a:lnTo>
                      <a:pt x="20405" y="8517"/>
                    </a:lnTo>
                    <a:lnTo>
                      <a:pt x="26786" y="15696"/>
                    </a:lnTo>
                    <a:lnTo>
                      <a:pt x="26253" y="16493"/>
                    </a:lnTo>
                    <a:lnTo>
                      <a:pt x="28913" y="18952"/>
                    </a:lnTo>
                    <a:lnTo>
                      <a:pt x="31139" y="13636"/>
                    </a:lnTo>
                    <a:lnTo>
                      <a:pt x="29379" y="13036"/>
                    </a:lnTo>
                    <a:lnTo>
                      <a:pt x="21454" y="2736"/>
                    </a:lnTo>
                    <a:cubicBezTo>
                      <a:pt x="21454" y="2736"/>
                      <a:pt x="12327" y="1"/>
                      <a:pt x="4622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8"/>
              <p:cNvSpPr/>
              <p:nvPr/>
            </p:nvSpPr>
            <p:spPr>
              <a:xfrm>
                <a:off x="3169444" y="3719428"/>
                <a:ext cx="1211815" cy="1207537"/>
              </a:xfrm>
              <a:custGeom>
                <a:avLst/>
                <a:gdLst/>
                <a:ahLst/>
                <a:cxnLst/>
                <a:rect l="l" t="t" r="r" b="b"/>
                <a:pathLst>
                  <a:path w="17946" h="17882" extrusionOk="0">
                    <a:moveTo>
                      <a:pt x="3520" y="1"/>
                    </a:moveTo>
                    <a:lnTo>
                      <a:pt x="1" y="17614"/>
                    </a:lnTo>
                    <a:lnTo>
                      <a:pt x="15336" y="17878"/>
                    </a:lnTo>
                    <a:cubicBezTo>
                      <a:pt x="15339" y="17880"/>
                      <a:pt x="15343" y="17881"/>
                      <a:pt x="15346" y="17881"/>
                    </a:cubicBezTo>
                    <a:cubicBezTo>
                      <a:pt x="15725" y="17881"/>
                      <a:pt x="17718" y="5525"/>
                      <a:pt x="17946" y="2392"/>
                    </a:cubicBezTo>
                    <a:lnTo>
                      <a:pt x="35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8"/>
              <p:cNvSpPr/>
              <p:nvPr/>
            </p:nvSpPr>
            <p:spPr>
              <a:xfrm>
                <a:off x="3910561" y="3032401"/>
                <a:ext cx="181576" cy="566358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8387" extrusionOk="0">
                    <a:moveTo>
                      <a:pt x="924" y="0"/>
                    </a:moveTo>
                    <a:lnTo>
                      <a:pt x="0" y="4989"/>
                    </a:lnTo>
                    <a:cubicBezTo>
                      <a:pt x="0" y="4989"/>
                      <a:pt x="1214" y="8387"/>
                      <a:pt x="1236" y="8387"/>
                    </a:cubicBezTo>
                    <a:cubicBezTo>
                      <a:pt x="1237" y="8387"/>
                      <a:pt x="1237" y="8384"/>
                      <a:pt x="1235" y="8379"/>
                    </a:cubicBezTo>
                    <a:cubicBezTo>
                      <a:pt x="1188" y="8182"/>
                      <a:pt x="2688" y="5854"/>
                      <a:pt x="2688" y="5854"/>
                    </a:cubicBezTo>
                    <a:lnTo>
                      <a:pt x="2317" y="0"/>
                    </a:ln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8"/>
              <p:cNvSpPr/>
              <p:nvPr/>
            </p:nvSpPr>
            <p:spPr>
              <a:xfrm>
                <a:off x="4140020" y="3426291"/>
                <a:ext cx="203387" cy="716000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0603" extrusionOk="0">
                    <a:moveTo>
                      <a:pt x="963" y="1"/>
                    </a:moveTo>
                    <a:cubicBezTo>
                      <a:pt x="813" y="1761"/>
                      <a:pt x="316" y="7333"/>
                      <a:pt x="107" y="9259"/>
                    </a:cubicBezTo>
                    <a:cubicBezTo>
                      <a:pt x="1" y="10219"/>
                      <a:pt x="283" y="10603"/>
                      <a:pt x="642" y="10603"/>
                    </a:cubicBezTo>
                    <a:cubicBezTo>
                      <a:pt x="1005" y="10603"/>
                      <a:pt x="1446" y="10212"/>
                      <a:pt x="1646" y="9630"/>
                    </a:cubicBezTo>
                    <a:cubicBezTo>
                      <a:pt x="2444" y="7143"/>
                      <a:pt x="3012" y="509"/>
                      <a:pt x="3012" y="509"/>
                    </a:cubicBezTo>
                    <a:lnTo>
                      <a:pt x="96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8"/>
              <p:cNvSpPr/>
              <p:nvPr/>
            </p:nvSpPr>
            <p:spPr>
              <a:xfrm>
                <a:off x="3471901" y="3305821"/>
                <a:ext cx="200754" cy="757868"/>
              </a:xfrm>
              <a:custGeom>
                <a:avLst/>
                <a:gdLst/>
                <a:ahLst/>
                <a:cxnLst/>
                <a:rect l="l" t="t" r="r" b="b"/>
                <a:pathLst>
                  <a:path w="2973" h="11223" extrusionOk="0">
                    <a:moveTo>
                      <a:pt x="506" y="0"/>
                    </a:moveTo>
                    <a:cubicBezTo>
                      <a:pt x="506" y="0"/>
                      <a:pt x="107" y="8118"/>
                      <a:pt x="41" y="9650"/>
                    </a:cubicBezTo>
                    <a:cubicBezTo>
                      <a:pt x="1" y="10552"/>
                      <a:pt x="402" y="11223"/>
                      <a:pt x="874" y="11223"/>
                    </a:cubicBezTo>
                    <a:cubicBezTo>
                      <a:pt x="1201" y="11223"/>
                      <a:pt x="1563" y="10901"/>
                      <a:pt x="1835" y="10111"/>
                    </a:cubicBezTo>
                    <a:cubicBezTo>
                      <a:pt x="2498" y="8186"/>
                      <a:pt x="2972" y="355"/>
                      <a:pt x="2972" y="355"/>
                    </a:cubicBezTo>
                    <a:lnTo>
                      <a:pt x="5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8"/>
              <p:cNvSpPr/>
              <p:nvPr/>
            </p:nvSpPr>
            <p:spPr>
              <a:xfrm>
                <a:off x="4139480" y="3835914"/>
                <a:ext cx="155714" cy="312655"/>
              </a:xfrm>
              <a:custGeom>
                <a:avLst/>
                <a:gdLst/>
                <a:ahLst/>
                <a:cxnLst/>
                <a:rect l="l" t="t" r="r" b="b"/>
                <a:pathLst>
                  <a:path w="2306" h="4630" extrusionOk="0">
                    <a:moveTo>
                      <a:pt x="426" y="0"/>
                    </a:moveTo>
                    <a:cubicBezTo>
                      <a:pt x="308" y="782"/>
                      <a:pt x="213" y="1567"/>
                      <a:pt x="119" y="2348"/>
                    </a:cubicBezTo>
                    <a:cubicBezTo>
                      <a:pt x="71" y="2743"/>
                      <a:pt x="24" y="3130"/>
                      <a:pt x="0" y="3536"/>
                    </a:cubicBezTo>
                    <a:cubicBezTo>
                      <a:pt x="5" y="3639"/>
                      <a:pt x="5" y="3742"/>
                      <a:pt x="13" y="3844"/>
                    </a:cubicBezTo>
                    <a:cubicBezTo>
                      <a:pt x="36" y="3947"/>
                      <a:pt x="36" y="4053"/>
                      <a:pt x="80" y="4152"/>
                    </a:cubicBezTo>
                    <a:cubicBezTo>
                      <a:pt x="111" y="4259"/>
                      <a:pt x="166" y="4357"/>
                      <a:pt x="237" y="4444"/>
                    </a:cubicBezTo>
                    <a:cubicBezTo>
                      <a:pt x="317" y="4531"/>
                      <a:pt x="423" y="4602"/>
                      <a:pt x="545" y="4621"/>
                    </a:cubicBezTo>
                    <a:cubicBezTo>
                      <a:pt x="580" y="4627"/>
                      <a:pt x="614" y="4630"/>
                      <a:pt x="648" y="4630"/>
                    </a:cubicBezTo>
                    <a:cubicBezTo>
                      <a:pt x="848" y="4630"/>
                      <a:pt x="1027" y="4536"/>
                      <a:pt x="1169" y="4428"/>
                    </a:cubicBezTo>
                    <a:cubicBezTo>
                      <a:pt x="1339" y="4298"/>
                      <a:pt x="1465" y="4128"/>
                      <a:pt x="1572" y="3951"/>
                    </a:cubicBezTo>
                    <a:cubicBezTo>
                      <a:pt x="1681" y="3773"/>
                      <a:pt x="1745" y="3572"/>
                      <a:pt x="1796" y="3383"/>
                    </a:cubicBezTo>
                    <a:cubicBezTo>
                      <a:pt x="1852" y="3189"/>
                      <a:pt x="1899" y="2995"/>
                      <a:pt x="1938" y="2802"/>
                    </a:cubicBezTo>
                    <a:cubicBezTo>
                      <a:pt x="2108" y="2029"/>
                      <a:pt x="2222" y="1243"/>
                      <a:pt x="2306" y="458"/>
                    </a:cubicBezTo>
                    <a:lnTo>
                      <a:pt x="2306" y="458"/>
                    </a:lnTo>
                    <a:cubicBezTo>
                      <a:pt x="2144" y="1232"/>
                      <a:pt x="1989" y="2005"/>
                      <a:pt x="1792" y="2767"/>
                    </a:cubicBezTo>
                    <a:cubicBezTo>
                      <a:pt x="1681" y="3142"/>
                      <a:pt x="1607" y="3540"/>
                      <a:pt x="1417" y="3860"/>
                    </a:cubicBezTo>
                    <a:cubicBezTo>
                      <a:pt x="1319" y="4018"/>
                      <a:pt x="1200" y="4172"/>
                      <a:pt x="1054" y="4279"/>
                    </a:cubicBezTo>
                    <a:cubicBezTo>
                      <a:pt x="930" y="4369"/>
                      <a:pt x="785" y="4434"/>
                      <a:pt x="649" y="4434"/>
                    </a:cubicBezTo>
                    <a:cubicBezTo>
                      <a:pt x="626" y="4434"/>
                      <a:pt x="603" y="4432"/>
                      <a:pt x="581" y="4428"/>
                    </a:cubicBezTo>
                    <a:cubicBezTo>
                      <a:pt x="426" y="4405"/>
                      <a:pt x="317" y="4263"/>
                      <a:pt x="261" y="4093"/>
                    </a:cubicBezTo>
                    <a:cubicBezTo>
                      <a:pt x="222" y="4010"/>
                      <a:pt x="218" y="3911"/>
                      <a:pt x="198" y="3824"/>
                    </a:cubicBezTo>
                    <a:cubicBezTo>
                      <a:pt x="190" y="3729"/>
                      <a:pt x="190" y="3635"/>
                      <a:pt x="182" y="3540"/>
                    </a:cubicBezTo>
                    <a:cubicBezTo>
                      <a:pt x="194" y="3157"/>
                      <a:pt x="249" y="2758"/>
                      <a:pt x="273" y="2364"/>
                    </a:cubicBezTo>
                    <a:cubicBezTo>
                      <a:pt x="332" y="1579"/>
                      <a:pt x="391" y="789"/>
                      <a:pt x="4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8"/>
              <p:cNvSpPr/>
              <p:nvPr/>
            </p:nvSpPr>
            <p:spPr>
              <a:xfrm>
                <a:off x="3468187" y="3732461"/>
                <a:ext cx="168004" cy="337708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5001" extrusionOk="0">
                    <a:moveTo>
                      <a:pt x="253" y="1"/>
                    </a:moveTo>
                    <a:lnTo>
                      <a:pt x="253" y="1"/>
                    </a:lnTo>
                    <a:cubicBezTo>
                      <a:pt x="170" y="857"/>
                      <a:pt x="111" y="1714"/>
                      <a:pt x="56" y="2574"/>
                    </a:cubicBezTo>
                    <a:cubicBezTo>
                      <a:pt x="40" y="2787"/>
                      <a:pt x="25" y="3004"/>
                      <a:pt x="16" y="3217"/>
                    </a:cubicBezTo>
                    <a:cubicBezTo>
                      <a:pt x="1" y="3430"/>
                      <a:pt x="8" y="3660"/>
                      <a:pt x="36" y="3880"/>
                    </a:cubicBezTo>
                    <a:cubicBezTo>
                      <a:pt x="79" y="4097"/>
                      <a:pt x="134" y="4319"/>
                      <a:pt x="249" y="4520"/>
                    </a:cubicBezTo>
                    <a:cubicBezTo>
                      <a:pt x="364" y="4713"/>
                      <a:pt x="529" y="4911"/>
                      <a:pt x="782" y="4982"/>
                    </a:cubicBezTo>
                    <a:cubicBezTo>
                      <a:pt x="827" y="4995"/>
                      <a:pt x="874" y="5001"/>
                      <a:pt x="921" y="5001"/>
                    </a:cubicBezTo>
                    <a:cubicBezTo>
                      <a:pt x="1000" y="5001"/>
                      <a:pt x="1080" y="4983"/>
                      <a:pt x="1153" y="4953"/>
                    </a:cubicBezTo>
                    <a:cubicBezTo>
                      <a:pt x="1216" y="4942"/>
                      <a:pt x="1263" y="4899"/>
                      <a:pt x="1315" y="4867"/>
                    </a:cubicBezTo>
                    <a:cubicBezTo>
                      <a:pt x="1369" y="4840"/>
                      <a:pt x="1409" y="4796"/>
                      <a:pt x="1449" y="4756"/>
                    </a:cubicBezTo>
                    <a:cubicBezTo>
                      <a:pt x="1622" y="4594"/>
                      <a:pt x="1725" y="4394"/>
                      <a:pt x="1824" y="4192"/>
                    </a:cubicBezTo>
                    <a:cubicBezTo>
                      <a:pt x="2009" y="3789"/>
                      <a:pt x="2112" y="3363"/>
                      <a:pt x="2187" y="2937"/>
                    </a:cubicBezTo>
                    <a:cubicBezTo>
                      <a:pt x="2337" y="2085"/>
                      <a:pt x="2424" y="1228"/>
                      <a:pt x="2487" y="368"/>
                    </a:cubicBezTo>
                    <a:lnTo>
                      <a:pt x="2487" y="368"/>
                    </a:lnTo>
                    <a:cubicBezTo>
                      <a:pt x="2345" y="1221"/>
                      <a:pt x="2214" y="2069"/>
                      <a:pt x="2037" y="2906"/>
                    </a:cubicBezTo>
                    <a:cubicBezTo>
                      <a:pt x="1943" y="3324"/>
                      <a:pt x="1843" y="3738"/>
                      <a:pt x="1662" y="4117"/>
                    </a:cubicBezTo>
                    <a:cubicBezTo>
                      <a:pt x="1567" y="4299"/>
                      <a:pt x="1464" y="4485"/>
                      <a:pt x="1318" y="4618"/>
                    </a:cubicBezTo>
                    <a:cubicBezTo>
                      <a:pt x="1207" y="4729"/>
                      <a:pt x="1069" y="4802"/>
                      <a:pt x="931" y="4802"/>
                    </a:cubicBezTo>
                    <a:cubicBezTo>
                      <a:pt x="897" y="4802"/>
                      <a:pt x="863" y="4797"/>
                      <a:pt x="830" y="4788"/>
                    </a:cubicBezTo>
                    <a:cubicBezTo>
                      <a:pt x="659" y="4745"/>
                      <a:pt x="517" y="4594"/>
                      <a:pt x="415" y="4425"/>
                    </a:cubicBezTo>
                    <a:cubicBezTo>
                      <a:pt x="312" y="4252"/>
                      <a:pt x="261" y="4050"/>
                      <a:pt x="218" y="3849"/>
                    </a:cubicBezTo>
                    <a:cubicBezTo>
                      <a:pt x="147" y="3447"/>
                      <a:pt x="209" y="3012"/>
                      <a:pt x="209" y="2582"/>
                    </a:cubicBezTo>
                    <a:cubicBezTo>
                      <a:pt x="233" y="1722"/>
                      <a:pt x="253" y="862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8"/>
              <p:cNvSpPr/>
              <p:nvPr/>
            </p:nvSpPr>
            <p:spPr>
              <a:xfrm>
                <a:off x="4968856" y="4071450"/>
                <a:ext cx="1660590" cy="482691"/>
              </a:xfrm>
              <a:custGeom>
                <a:avLst/>
                <a:gdLst/>
                <a:ahLst/>
                <a:cxnLst/>
                <a:rect l="l" t="t" r="r" b="b"/>
                <a:pathLst>
                  <a:path w="24592" h="7148" extrusionOk="0">
                    <a:moveTo>
                      <a:pt x="19617" y="0"/>
                    </a:moveTo>
                    <a:cubicBezTo>
                      <a:pt x="17852" y="0"/>
                      <a:pt x="15423" y="435"/>
                      <a:pt x="15423" y="435"/>
                    </a:cubicBezTo>
                    <a:lnTo>
                      <a:pt x="2033" y="2298"/>
                    </a:lnTo>
                    <a:lnTo>
                      <a:pt x="0" y="7148"/>
                    </a:lnTo>
                    <a:cubicBezTo>
                      <a:pt x="0" y="7148"/>
                      <a:pt x="12830" y="3095"/>
                      <a:pt x="15490" y="2396"/>
                    </a:cubicBezTo>
                    <a:cubicBezTo>
                      <a:pt x="16488" y="3162"/>
                      <a:pt x="19480" y="3731"/>
                      <a:pt x="19480" y="3731"/>
                    </a:cubicBezTo>
                    <a:cubicBezTo>
                      <a:pt x="19480" y="3731"/>
                      <a:pt x="18679" y="4358"/>
                      <a:pt x="19346" y="4689"/>
                    </a:cubicBezTo>
                    <a:cubicBezTo>
                      <a:pt x="19488" y="4761"/>
                      <a:pt x="19639" y="4793"/>
                      <a:pt x="19798" y="4793"/>
                    </a:cubicBezTo>
                    <a:cubicBezTo>
                      <a:pt x="20380" y="4793"/>
                      <a:pt x="21059" y="4364"/>
                      <a:pt x="21737" y="3893"/>
                    </a:cubicBezTo>
                    <a:cubicBezTo>
                      <a:pt x="22602" y="3296"/>
                      <a:pt x="22136" y="2230"/>
                      <a:pt x="22136" y="2230"/>
                    </a:cubicBezTo>
                    <a:lnTo>
                      <a:pt x="22136" y="2230"/>
                    </a:lnTo>
                    <a:lnTo>
                      <a:pt x="22934" y="2764"/>
                    </a:lnTo>
                    <a:cubicBezTo>
                      <a:pt x="23477" y="3035"/>
                      <a:pt x="24043" y="3330"/>
                      <a:pt x="24328" y="3330"/>
                    </a:cubicBezTo>
                    <a:cubicBezTo>
                      <a:pt x="24531" y="3330"/>
                      <a:pt x="24591" y="3180"/>
                      <a:pt x="24397" y="2764"/>
                    </a:cubicBezTo>
                    <a:cubicBezTo>
                      <a:pt x="23932" y="1765"/>
                      <a:pt x="22271" y="372"/>
                      <a:pt x="20668" y="76"/>
                    </a:cubicBezTo>
                    <a:cubicBezTo>
                      <a:pt x="20374" y="22"/>
                      <a:pt x="20012" y="0"/>
                      <a:pt x="19617" y="0"/>
                    </a:cubicBez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8"/>
              <p:cNvSpPr/>
              <p:nvPr/>
            </p:nvSpPr>
            <p:spPr>
              <a:xfrm>
                <a:off x="2841934" y="3307982"/>
                <a:ext cx="417106" cy="1098344"/>
              </a:xfrm>
              <a:custGeom>
                <a:avLst/>
                <a:gdLst/>
                <a:ahLst/>
                <a:cxnLst/>
                <a:rect l="l" t="t" r="r" b="b"/>
                <a:pathLst>
                  <a:path w="6177" h="16265" extrusionOk="0">
                    <a:moveTo>
                      <a:pt x="5624" y="0"/>
                    </a:moveTo>
                    <a:cubicBezTo>
                      <a:pt x="5624" y="0"/>
                      <a:pt x="1678" y="10680"/>
                      <a:pt x="1137" y="12740"/>
                    </a:cubicBezTo>
                    <a:cubicBezTo>
                      <a:pt x="0" y="13935"/>
                      <a:pt x="900" y="16264"/>
                      <a:pt x="900" y="16264"/>
                    </a:cubicBezTo>
                    <a:lnTo>
                      <a:pt x="6177" y="13339"/>
                    </a:lnTo>
                    <a:lnTo>
                      <a:pt x="6078" y="11307"/>
                    </a:lnTo>
                    <a:lnTo>
                      <a:pt x="5383" y="11307"/>
                    </a:lnTo>
                    <a:lnTo>
                      <a:pt x="6078" y="8134"/>
                    </a:lnTo>
                    <a:lnTo>
                      <a:pt x="5624" y="0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8"/>
              <p:cNvSpPr/>
              <p:nvPr/>
            </p:nvSpPr>
            <p:spPr>
              <a:xfrm>
                <a:off x="3197130" y="3857185"/>
                <a:ext cx="62934" cy="351619"/>
              </a:xfrm>
              <a:custGeom>
                <a:avLst/>
                <a:gdLst/>
                <a:ahLst/>
                <a:cxnLst/>
                <a:rect l="l" t="t" r="r" b="b"/>
                <a:pathLst>
                  <a:path w="932" h="5207" extrusionOk="0">
                    <a:moveTo>
                      <a:pt x="818" y="1"/>
                    </a:moveTo>
                    <a:lnTo>
                      <a:pt x="818" y="1"/>
                    </a:lnTo>
                    <a:cubicBezTo>
                      <a:pt x="660" y="518"/>
                      <a:pt x="526" y="1043"/>
                      <a:pt x="392" y="1567"/>
                    </a:cubicBezTo>
                    <a:cubicBezTo>
                      <a:pt x="261" y="2097"/>
                      <a:pt x="139" y="2621"/>
                      <a:pt x="24" y="3154"/>
                    </a:cubicBezTo>
                    <a:lnTo>
                      <a:pt x="1" y="3272"/>
                    </a:lnTo>
                    <a:lnTo>
                      <a:pt x="123" y="3272"/>
                    </a:lnTo>
                    <a:cubicBezTo>
                      <a:pt x="328" y="3269"/>
                      <a:pt x="531" y="3268"/>
                      <a:pt x="736" y="3266"/>
                    </a:cubicBezTo>
                    <a:lnTo>
                      <a:pt x="736" y="3266"/>
                    </a:lnTo>
                    <a:cubicBezTo>
                      <a:pt x="753" y="3576"/>
                      <a:pt x="785" y="3882"/>
                      <a:pt x="810" y="4192"/>
                    </a:cubicBezTo>
                    <a:cubicBezTo>
                      <a:pt x="833" y="4532"/>
                      <a:pt x="873" y="4867"/>
                      <a:pt x="917" y="5206"/>
                    </a:cubicBezTo>
                    <a:cubicBezTo>
                      <a:pt x="924" y="4867"/>
                      <a:pt x="932" y="4527"/>
                      <a:pt x="924" y="4188"/>
                    </a:cubicBezTo>
                    <a:cubicBezTo>
                      <a:pt x="920" y="3849"/>
                      <a:pt x="920" y="3509"/>
                      <a:pt x="908" y="3170"/>
                    </a:cubicBezTo>
                    <a:lnTo>
                      <a:pt x="904" y="3088"/>
                    </a:lnTo>
                    <a:lnTo>
                      <a:pt x="818" y="3083"/>
                    </a:lnTo>
                    <a:cubicBezTo>
                      <a:pt x="626" y="3080"/>
                      <a:pt x="436" y="3077"/>
                      <a:pt x="244" y="3076"/>
                    </a:cubicBezTo>
                    <a:lnTo>
                      <a:pt x="244" y="3076"/>
                    </a:lnTo>
                    <a:cubicBezTo>
                      <a:pt x="353" y="2586"/>
                      <a:pt x="455" y="2096"/>
                      <a:pt x="549" y="1603"/>
                    </a:cubicBezTo>
                    <a:cubicBezTo>
                      <a:pt x="648" y="1070"/>
                      <a:pt x="747" y="538"/>
                      <a:pt x="81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8"/>
              <p:cNvSpPr/>
              <p:nvPr/>
            </p:nvSpPr>
            <p:spPr>
              <a:xfrm>
                <a:off x="2902709" y="4208734"/>
                <a:ext cx="1693812" cy="588642"/>
              </a:xfrm>
              <a:custGeom>
                <a:avLst/>
                <a:gdLst/>
                <a:ahLst/>
                <a:cxnLst/>
                <a:rect l="l" t="t" r="r" b="b"/>
                <a:pathLst>
                  <a:path w="25084" h="8717" extrusionOk="0">
                    <a:moveTo>
                      <a:pt x="5277" y="0"/>
                    </a:moveTo>
                    <a:lnTo>
                      <a:pt x="0" y="2925"/>
                    </a:lnTo>
                    <a:lnTo>
                      <a:pt x="16646" y="4492"/>
                    </a:lnTo>
                    <a:cubicBezTo>
                      <a:pt x="16646" y="4492"/>
                      <a:pt x="19768" y="8572"/>
                      <a:pt x="19874" y="8639"/>
                    </a:cubicBezTo>
                    <a:cubicBezTo>
                      <a:pt x="19936" y="8678"/>
                      <a:pt x="20490" y="8717"/>
                      <a:pt x="21100" y="8717"/>
                    </a:cubicBezTo>
                    <a:cubicBezTo>
                      <a:pt x="21547" y="8717"/>
                      <a:pt x="22024" y="8696"/>
                      <a:pt x="22361" y="8639"/>
                    </a:cubicBezTo>
                    <a:cubicBezTo>
                      <a:pt x="23158" y="8505"/>
                      <a:pt x="23632" y="7909"/>
                      <a:pt x="23632" y="7909"/>
                    </a:cubicBezTo>
                    <a:cubicBezTo>
                      <a:pt x="23632" y="7909"/>
                      <a:pt x="24277" y="8086"/>
                      <a:pt x="24707" y="8086"/>
                    </a:cubicBezTo>
                    <a:cubicBezTo>
                      <a:pt x="24922" y="8086"/>
                      <a:pt x="25084" y="8042"/>
                      <a:pt x="25084" y="7909"/>
                    </a:cubicBezTo>
                    <a:cubicBezTo>
                      <a:pt x="25084" y="7510"/>
                      <a:pt x="24022" y="6646"/>
                      <a:pt x="23024" y="5714"/>
                    </a:cubicBezTo>
                    <a:cubicBezTo>
                      <a:pt x="22029" y="4783"/>
                      <a:pt x="18331" y="2925"/>
                      <a:pt x="18331" y="2925"/>
                    </a:cubicBezTo>
                    <a:lnTo>
                      <a:pt x="5277" y="0"/>
                    </a:lnTo>
                    <a:close/>
                  </a:path>
                </a:pathLst>
              </a:custGeom>
              <a:solidFill>
                <a:srgbClr val="FFC7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8"/>
              <p:cNvSpPr/>
              <p:nvPr/>
            </p:nvSpPr>
            <p:spPr>
              <a:xfrm>
                <a:off x="3521736" y="3898039"/>
                <a:ext cx="51725" cy="91163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350" extrusionOk="0">
                    <a:moveTo>
                      <a:pt x="383" y="0"/>
                    </a:moveTo>
                    <a:cubicBezTo>
                      <a:pt x="170" y="0"/>
                      <a:pt x="1" y="304"/>
                      <a:pt x="1" y="674"/>
                    </a:cubicBezTo>
                    <a:cubicBezTo>
                      <a:pt x="1" y="1046"/>
                      <a:pt x="170" y="1350"/>
                      <a:pt x="383" y="1350"/>
                    </a:cubicBezTo>
                    <a:cubicBezTo>
                      <a:pt x="596" y="1350"/>
                      <a:pt x="766" y="1046"/>
                      <a:pt x="766" y="674"/>
                    </a:cubicBezTo>
                    <a:cubicBezTo>
                      <a:pt x="766" y="304"/>
                      <a:pt x="596" y="0"/>
                      <a:pt x="3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8"/>
              <p:cNvSpPr/>
              <p:nvPr/>
            </p:nvSpPr>
            <p:spPr>
              <a:xfrm>
                <a:off x="4163453" y="4018171"/>
                <a:ext cx="51792" cy="90960"/>
              </a:xfrm>
              <a:custGeom>
                <a:avLst/>
                <a:gdLst/>
                <a:ahLst/>
                <a:cxnLst/>
                <a:rect l="l" t="t" r="r" b="b"/>
                <a:pathLst>
                  <a:path w="767" h="1347" extrusionOk="0">
                    <a:moveTo>
                      <a:pt x="384" y="1"/>
                    </a:moveTo>
                    <a:cubicBezTo>
                      <a:pt x="175" y="1"/>
                      <a:pt x="0" y="301"/>
                      <a:pt x="0" y="675"/>
                    </a:cubicBezTo>
                    <a:cubicBezTo>
                      <a:pt x="0" y="1046"/>
                      <a:pt x="175" y="1347"/>
                      <a:pt x="384" y="1347"/>
                    </a:cubicBezTo>
                    <a:cubicBezTo>
                      <a:pt x="597" y="1347"/>
                      <a:pt x="767" y="1046"/>
                      <a:pt x="767" y="675"/>
                    </a:cubicBezTo>
                    <a:cubicBezTo>
                      <a:pt x="767" y="301"/>
                      <a:pt x="597" y="1"/>
                      <a:pt x="3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8"/>
              <p:cNvSpPr/>
              <p:nvPr/>
            </p:nvSpPr>
            <p:spPr>
              <a:xfrm>
                <a:off x="2976517" y="4065035"/>
                <a:ext cx="230803" cy="77117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1142" extrusionOk="0">
                    <a:moveTo>
                      <a:pt x="3359" y="1"/>
                    </a:moveTo>
                    <a:lnTo>
                      <a:pt x="0" y="1141"/>
                    </a:lnTo>
                    <a:lnTo>
                      <a:pt x="3417" y="190"/>
                    </a:lnTo>
                    <a:lnTo>
                      <a:pt x="3359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8"/>
              <p:cNvSpPr/>
              <p:nvPr/>
            </p:nvSpPr>
            <p:spPr>
              <a:xfrm>
                <a:off x="4812124" y="4186045"/>
                <a:ext cx="175161" cy="179692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2661" extrusionOk="0">
                    <a:moveTo>
                      <a:pt x="2594" y="1"/>
                    </a:moveTo>
                    <a:lnTo>
                      <a:pt x="2594" y="1"/>
                    </a:lnTo>
                    <a:cubicBezTo>
                      <a:pt x="2104" y="391"/>
                      <a:pt x="1658" y="822"/>
                      <a:pt x="1224" y="1264"/>
                    </a:cubicBezTo>
                    <a:cubicBezTo>
                      <a:pt x="794" y="1706"/>
                      <a:pt x="376" y="2163"/>
                      <a:pt x="1" y="2661"/>
                    </a:cubicBezTo>
                    <a:cubicBezTo>
                      <a:pt x="490" y="2274"/>
                      <a:pt x="932" y="1844"/>
                      <a:pt x="1366" y="1402"/>
                    </a:cubicBezTo>
                    <a:cubicBezTo>
                      <a:pt x="1796" y="956"/>
                      <a:pt x="2215" y="502"/>
                      <a:pt x="259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8"/>
              <p:cNvSpPr/>
              <p:nvPr/>
            </p:nvSpPr>
            <p:spPr>
              <a:xfrm>
                <a:off x="3787458" y="3373821"/>
                <a:ext cx="171988" cy="288615"/>
              </a:xfrm>
              <a:custGeom>
                <a:avLst/>
                <a:gdLst/>
                <a:ahLst/>
                <a:cxnLst/>
                <a:rect l="l" t="t" r="r" b="b"/>
                <a:pathLst>
                  <a:path w="2547" h="4274" extrusionOk="0">
                    <a:moveTo>
                      <a:pt x="486" y="0"/>
                    </a:moveTo>
                    <a:cubicBezTo>
                      <a:pt x="375" y="683"/>
                      <a:pt x="293" y="1370"/>
                      <a:pt x="209" y="2053"/>
                    </a:cubicBezTo>
                    <a:cubicBezTo>
                      <a:pt x="135" y="2739"/>
                      <a:pt x="71" y="3426"/>
                      <a:pt x="12" y="4113"/>
                    </a:cubicBezTo>
                    <a:lnTo>
                      <a:pt x="0" y="4274"/>
                    </a:lnTo>
                    <a:lnTo>
                      <a:pt x="0" y="4274"/>
                    </a:lnTo>
                    <a:lnTo>
                      <a:pt x="146" y="4211"/>
                    </a:lnTo>
                    <a:cubicBezTo>
                      <a:pt x="549" y="4029"/>
                      <a:pt x="951" y="3840"/>
                      <a:pt x="1354" y="3650"/>
                    </a:cubicBezTo>
                    <a:cubicBezTo>
                      <a:pt x="1752" y="3461"/>
                      <a:pt x="2151" y="3264"/>
                      <a:pt x="2546" y="3058"/>
                    </a:cubicBezTo>
                    <a:lnTo>
                      <a:pt x="2546" y="3058"/>
                    </a:lnTo>
                    <a:cubicBezTo>
                      <a:pt x="2127" y="3208"/>
                      <a:pt x="1714" y="3366"/>
                      <a:pt x="1302" y="3532"/>
                    </a:cubicBezTo>
                    <a:cubicBezTo>
                      <a:pt x="938" y="3674"/>
                      <a:pt x="577" y="3820"/>
                      <a:pt x="218" y="3971"/>
                    </a:cubicBezTo>
                    <a:lnTo>
                      <a:pt x="218" y="3971"/>
                    </a:lnTo>
                    <a:cubicBezTo>
                      <a:pt x="283" y="3338"/>
                      <a:pt x="339" y="2704"/>
                      <a:pt x="383" y="2068"/>
                    </a:cubicBezTo>
                    <a:cubicBezTo>
                      <a:pt x="426" y="1381"/>
                      <a:pt x="470" y="691"/>
                      <a:pt x="48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8"/>
              <p:cNvSpPr/>
              <p:nvPr/>
            </p:nvSpPr>
            <p:spPr>
              <a:xfrm>
                <a:off x="4026776" y="3463566"/>
                <a:ext cx="118913" cy="274637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4067" extrusionOk="0">
                    <a:moveTo>
                      <a:pt x="1760" y="1"/>
                    </a:moveTo>
                    <a:lnTo>
                      <a:pt x="1760" y="1"/>
                    </a:lnTo>
                    <a:cubicBezTo>
                      <a:pt x="1646" y="309"/>
                      <a:pt x="1540" y="620"/>
                      <a:pt x="1441" y="932"/>
                    </a:cubicBezTo>
                    <a:cubicBezTo>
                      <a:pt x="1342" y="1245"/>
                      <a:pt x="1235" y="1556"/>
                      <a:pt x="1145" y="1872"/>
                    </a:cubicBezTo>
                    <a:cubicBezTo>
                      <a:pt x="983" y="2417"/>
                      <a:pt x="829" y="2964"/>
                      <a:pt x="685" y="3514"/>
                    </a:cubicBezTo>
                    <a:lnTo>
                      <a:pt x="685" y="3514"/>
                    </a:lnTo>
                    <a:cubicBezTo>
                      <a:pt x="594" y="3301"/>
                      <a:pt x="498" y="3089"/>
                      <a:pt x="407" y="2874"/>
                    </a:cubicBezTo>
                    <a:cubicBezTo>
                      <a:pt x="277" y="2582"/>
                      <a:pt x="139" y="2290"/>
                      <a:pt x="0" y="2002"/>
                    </a:cubicBezTo>
                    <a:lnTo>
                      <a:pt x="0" y="2002"/>
                    </a:lnTo>
                    <a:cubicBezTo>
                      <a:pt x="91" y="2310"/>
                      <a:pt x="190" y="2618"/>
                      <a:pt x="296" y="2917"/>
                    </a:cubicBezTo>
                    <a:cubicBezTo>
                      <a:pt x="407" y="3217"/>
                      <a:pt x="509" y="3525"/>
                      <a:pt x="624" y="3821"/>
                    </a:cubicBezTo>
                    <a:lnTo>
                      <a:pt x="715" y="4066"/>
                    </a:lnTo>
                    <a:lnTo>
                      <a:pt x="789" y="3813"/>
                    </a:lnTo>
                    <a:cubicBezTo>
                      <a:pt x="979" y="3186"/>
                      <a:pt x="1157" y="2554"/>
                      <a:pt x="1319" y="1919"/>
                    </a:cubicBezTo>
                    <a:cubicBezTo>
                      <a:pt x="1405" y="1604"/>
                      <a:pt x="1476" y="1283"/>
                      <a:pt x="1551" y="964"/>
                    </a:cubicBezTo>
                    <a:cubicBezTo>
                      <a:pt x="1630" y="644"/>
                      <a:pt x="1698" y="325"/>
                      <a:pt x="176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8"/>
              <p:cNvSpPr/>
              <p:nvPr/>
            </p:nvSpPr>
            <p:spPr>
              <a:xfrm>
                <a:off x="4291958" y="2884786"/>
                <a:ext cx="114321" cy="233242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3454" extrusionOk="0">
                    <a:moveTo>
                      <a:pt x="48" y="0"/>
                    </a:moveTo>
                    <a:lnTo>
                      <a:pt x="48" y="0"/>
                    </a:lnTo>
                    <a:cubicBezTo>
                      <a:pt x="435" y="419"/>
                      <a:pt x="842" y="819"/>
                      <a:pt x="1245" y="1218"/>
                    </a:cubicBezTo>
                    <a:lnTo>
                      <a:pt x="1245" y="1218"/>
                    </a:lnTo>
                    <a:cubicBezTo>
                      <a:pt x="1309" y="1902"/>
                      <a:pt x="1391" y="2587"/>
                      <a:pt x="1479" y="3267"/>
                    </a:cubicBezTo>
                    <a:lnTo>
                      <a:pt x="1479" y="3267"/>
                    </a:lnTo>
                    <a:cubicBezTo>
                      <a:pt x="1381" y="3272"/>
                      <a:pt x="1281" y="3274"/>
                      <a:pt x="1181" y="3274"/>
                    </a:cubicBezTo>
                    <a:cubicBezTo>
                      <a:pt x="1114" y="3274"/>
                      <a:pt x="1046" y="3273"/>
                      <a:pt x="979" y="3272"/>
                    </a:cubicBezTo>
                    <a:cubicBezTo>
                      <a:pt x="778" y="3264"/>
                      <a:pt x="576" y="3252"/>
                      <a:pt x="387" y="3197"/>
                    </a:cubicBezTo>
                    <a:cubicBezTo>
                      <a:pt x="296" y="3173"/>
                      <a:pt x="205" y="3133"/>
                      <a:pt x="146" y="3075"/>
                    </a:cubicBezTo>
                    <a:cubicBezTo>
                      <a:pt x="115" y="3043"/>
                      <a:pt x="99" y="3007"/>
                      <a:pt x="95" y="2968"/>
                    </a:cubicBezTo>
                    <a:cubicBezTo>
                      <a:pt x="95" y="2925"/>
                      <a:pt x="95" y="2873"/>
                      <a:pt x="106" y="2830"/>
                    </a:cubicBezTo>
                    <a:cubicBezTo>
                      <a:pt x="122" y="2739"/>
                      <a:pt x="197" y="2672"/>
                      <a:pt x="292" y="2652"/>
                    </a:cubicBezTo>
                    <a:cubicBezTo>
                      <a:pt x="324" y="2645"/>
                      <a:pt x="358" y="2642"/>
                      <a:pt x="392" y="2642"/>
                    </a:cubicBezTo>
                    <a:cubicBezTo>
                      <a:pt x="458" y="2642"/>
                      <a:pt x="527" y="2654"/>
                      <a:pt x="592" y="2672"/>
                    </a:cubicBezTo>
                    <a:cubicBezTo>
                      <a:pt x="508" y="2633"/>
                      <a:pt x="417" y="2607"/>
                      <a:pt x="324" y="2607"/>
                    </a:cubicBezTo>
                    <a:cubicBezTo>
                      <a:pt x="312" y="2607"/>
                      <a:pt x="300" y="2608"/>
                      <a:pt x="288" y="2609"/>
                    </a:cubicBezTo>
                    <a:cubicBezTo>
                      <a:pt x="177" y="2617"/>
                      <a:pt x="68" y="2696"/>
                      <a:pt x="32" y="2807"/>
                    </a:cubicBezTo>
                    <a:cubicBezTo>
                      <a:pt x="12" y="2862"/>
                      <a:pt x="4" y="2913"/>
                      <a:pt x="4" y="2972"/>
                    </a:cubicBezTo>
                    <a:cubicBezTo>
                      <a:pt x="0" y="3035"/>
                      <a:pt x="24" y="3098"/>
                      <a:pt x="63" y="3146"/>
                    </a:cubicBezTo>
                    <a:cubicBezTo>
                      <a:pt x="146" y="3237"/>
                      <a:pt x="248" y="3284"/>
                      <a:pt x="352" y="3319"/>
                    </a:cubicBezTo>
                    <a:cubicBezTo>
                      <a:pt x="552" y="3390"/>
                      <a:pt x="762" y="3422"/>
                      <a:pt x="971" y="3437"/>
                    </a:cubicBezTo>
                    <a:cubicBezTo>
                      <a:pt x="1108" y="3448"/>
                      <a:pt x="1248" y="3453"/>
                      <a:pt x="1388" y="3453"/>
                    </a:cubicBezTo>
                    <a:cubicBezTo>
                      <a:pt x="1457" y="3453"/>
                      <a:pt x="1526" y="3452"/>
                      <a:pt x="1594" y="3450"/>
                    </a:cubicBezTo>
                    <a:lnTo>
                      <a:pt x="1693" y="3446"/>
                    </a:lnTo>
                    <a:lnTo>
                      <a:pt x="1681" y="3343"/>
                    </a:lnTo>
                    <a:cubicBezTo>
                      <a:pt x="1602" y="2617"/>
                      <a:pt x="1512" y="1894"/>
                      <a:pt x="1401" y="1173"/>
                    </a:cubicBezTo>
                    <a:lnTo>
                      <a:pt x="1397" y="1141"/>
                    </a:lnTo>
                    <a:lnTo>
                      <a:pt x="1377" y="1121"/>
                    </a:lnTo>
                    <a:cubicBezTo>
                      <a:pt x="939" y="742"/>
                      <a:pt x="505" y="359"/>
                      <a:pt x="48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8"/>
              <p:cNvSpPr/>
              <p:nvPr/>
            </p:nvSpPr>
            <p:spPr>
              <a:xfrm>
                <a:off x="4145625" y="3075281"/>
                <a:ext cx="137009" cy="111219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64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123"/>
                      <a:pt x="51" y="241"/>
                      <a:pt x="80" y="364"/>
                    </a:cubicBezTo>
                    <a:cubicBezTo>
                      <a:pt x="111" y="483"/>
                      <a:pt x="162" y="596"/>
                      <a:pt x="210" y="711"/>
                    </a:cubicBezTo>
                    <a:cubicBezTo>
                      <a:pt x="253" y="829"/>
                      <a:pt x="324" y="933"/>
                      <a:pt x="383" y="1043"/>
                    </a:cubicBezTo>
                    <a:cubicBezTo>
                      <a:pt x="419" y="1098"/>
                      <a:pt x="462" y="1146"/>
                      <a:pt x="501" y="1197"/>
                    </a:cubicBezTo>
                    <a:cubicBezTo>
                      <a:pt x="541" y="1244"/>
                      <a:pt x="581" y="1295"/>
                      <a:pt x="632" y="1339"/>
                    </a:cubicBezTo>
                    <a:cubicBezTo>
                      <a:pt x="811" y="1514"/>
                      <a:pt x="1063" y="1647"/>
                      <a:pt x="1327" y="1647"/>
                    </a:cubicBezTo>
                    <a:cubicBezTo>
                      <a:pt x="1331" y="1647"/>
                      <a:pt x="1335" y="1647"/>
                      <a:pt x="1339" y="1647"/>
                    </a:cubicBezTo>
                    <a:cubicBezTo>
                      <a:pt x="1343" y="1647"/>
                      <a:pt x="1347" y="1647"/>
                      <a:pt x="1352" y="1647"/>
                    </a:cubicBezTo>
                    <a:cubicBezTo>
                      <a:pt x="1611" y="1647"/>
                      <a:pt x="1854" y="1537"/>
                      <a:pt x="2029" y="1367"/>
                    </a:cubicBezTo>
                    <a:lnTo>
                      <a:pt x="2029" y="1367"/>
                    </a:lnTo>
                    <a:cubicBezTo>
                      <a:pt x="1850" y="1453"/>
                      <a:pt x="1657" y="1500"/>
                      <a:pt x="1472" y="1500"/>
                    </a:cubicBezTo>
                    <a:cubicBezTo>
                      <a:pt x="1430" y="1500"/>
                      <a:pt x="1387" y="1498"/>
                      <a:pt x="1346" y="1492"/>
                    </a:cubicBezTo>
                    <a:cubicBezTo>
                      <a:pt x="1125" y="1465"/>
                      <a:pt x="927" y="1350"/>
                      <a:pt x="766" y="1193"/>
                    </a:cubicBezTo>
                    <a:cubicBezTo>
                      <a:pt x="679" y="1122"/>
                      <a:pt x="616" y="1023"/>
                      <a:pt x="537" y="937"/>
                    </a:cubicBezTo>
                    <a:cubicBezTo>
                      <a:pt x="478" y="838"/>
                      <a:pt x="403" y="743"/>
                      <a:pt x="348" y="640"/>
                    </a:cubicBezTo>
                    <a:cubicBezTo>
                      <a:pt x="293" y="534"/>
                      <a:pt x="222" y="435"/>
                      <a:pt x="170" y="325"/>
                    </a:cubicBezTo>
                    <a:cubicBezTo>
                      <a:pt x="119" y="218"/>
                      <a:pt x="64" y="108"/>
                      <a:pt x="0" y="1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8"/>
              <p:cNvSpPr/>
              <p:nvPr/>
            </p:nvSpPr>
            <p:spPr>
              <a:xfrm>
                <a:off x="4091806" y="2700097"/>
                <a:ext cx="122356" cy="77590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1149" extrusionOk="0">
                    <a:moveTo>
                      <a:pt x="1808" y="1"/>
                    </a:moveTo>
                    <a:cubicBezTo>
                      <a:pt x="1768" y="1"/>
                      <a:pt x="848" y="20"/>
                      <a:pt x="1" y="865"/>
                    </a:cubicBezTo>
                    <a:lnTo>
                      <a:pt x="280" y="1149"/>
                    </a:lnTo>
                    <a:cubicBezTo>
                      <a:pt x="1010" y="422"/>
                      <a:pt x="1804" y="399"/>
                      <a:pt x="1812" y="399"/>
                    </a:cubicBezTo>
                    <a:lnTo>
                      <a:pt x="1808" y="1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8"/>
              <p:cNvSpPr/>
              <p:nvPr/>
            </p:nvSpPr>
            <p:spPr>
              <a:xfrm>
                <a:off x="4312486" y="2699422"/>
                <a:ext cx="107703" cy="49498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733" extrusionOk="0">
                    <a:moveTo>
                      <a:pt x="216" y="1"/>
                    </a:moveTo>
                    <a:cubicBezTo>
                      <a:pt x="91" y="1"/>
                      <a:pt x="10" y="9"/>
                      <a:pt x="0" y="11"/>
                    </a:cubicBezTo>
                    <a:lnTo>
                      <a:pt x="43" y="409"/>
                    </a:lnTo>
                    <a:cubicBezTo>
                      <a:pt x="45" y="407"/>
                      <a:pt x="109" y="401"/>
                      <a:pt x="211" y="401"/>
                    </a:cubicBezTo>
                    <a:cubicBezTo>
                      <a:pt x="469" y="401"/>
                      <a:pt x="972" y="444"/>
                      <a:pt x="1354" y="732"/>
                    </a:cubicBezTo>
                    <a:lnTo>
                      <a:pt x="1594" y="413"/>
                    </a:lnTo>
                    <a:cubicBezTo>
                      <a:pt x="1121" y="55"/>
                      <a:pt x="529" y="1"/>
                      <a:pt x="216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8"/>
              <p:cNvSpPr/>
              <p:nvPr/>
            </p:nvSpPr>
            <p:spPr>
              <a:xfrm>
                <a:off x="4214098" y="2830899"/>
                <a:ext cx="30454" cy="53955"/>
              </a:xfrm>
              <a:custGeom>
                <a:avLst/>
                <a:gdLst/>
                <a:ahLst/>
                <a:cxnLst/>
                <a:rect l="l" t="t" r="r" b="b"/>
                <a:pathLst>
                  <a:path w="451" h="799" extrusionOk="0">
                    <a:moveTo>
                      <a:pt x="226" y="1"/>
                    </a:moveTo>
                    <a:cubicBezTo>
                      <a:pt x="99" y="1"/>
                      <a:pt x="1" y="179"/>
                      <a:pt x="1" y="399"/>
                    </a:cubicBezTo>
                    <a:cubicBezTo>
                      <a:pt x="1" y="616"/>
                      <a:pt x="99" y="798"/>
                      <a:pt x="226" y="798"/>
                    </a:cubicBezTo>
                    <a:cubicBezTo>
                      <a:pt x="348" y="798"/>
                      <a:pt x="450" y="616"/>
                      <a:pt x="450" y="399"/>
                    </a:cubicBezTo>
                    <a:cubicBezTo>
                      <a:pt x="450" y="179"/>
                      <a:pt x="348" y="1"/>
                      <a:pt x="226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8"/>
              <p:cNvSpPr/>
              <p:nvPr/>
            </p:nvSpPr>
            <p:spPr>
              <a:xfrm>
                <a:off x="4347668" y="2821917"/>
                <a:ext cx="30657" cy="5382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797" extrusionOk="0">
                    <a:moveTo>
                      <a:pt x="225" y="0"/>
                    </a:moveTo>
                    <a:cubicBezTo>
                      <a:pt x="103" y="0"/>
                      <a:pt x="0" y="177"/>
                      <a:pt x="0" y="399"/>
                    </a:cubicBezTo>
                    <a:cubicBezTo>
                      <a:pt x="0" y="620"/>
                      <a:pt x="103" y="797"/>
                      <a:pt x="225" y="797"/>
                    </a:cubicBezTo>
                    <a:cubicBezTo>
                      <a:pt x="351" y="797"/>
                      <a:pt x="454" y="620"/>
                      <a:pt x="454" y="399"/>
                    </a:cubicBezTo>
                    <a:cubicBezTo>
                      <a:pt x="454" y="177"/>
                      <a:pt x="351" y="0"/>
                      <a:pt x="225" y="0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8"/>
              <p:cNvSpPr/>
              <p:nvPr/>
            </p:nvSpPr>
            <p:spPr>
              <a:xfrm>
                <a:off x="3831419" y="2909973"/>
                <a:ext cx="137009" cy="69081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023" extrusionOk="0">
                    <a:moveTo>
                      <a:pt x="1053" y="0"/>
                    </a:moveTo>
                    <a:cubicBezTo>
                      <a:pt x="942" y="0"/>
                      <a:pt x="830" y="21"/>
                      <a:pt x="726" y="61"/>
                    </a:cubicBezTo>
                    <a:cubicBezTo>
                      <a:pt x="553" y="124"/>
                      <a:pt x="407" y="239"/>
                      <a:pt x="285" y="365"/>
                    </a:cubicBezTo>
                    <a:cubicBezTo>
                      <a:pt x="163" y="496"/>
                      <a:pt x="68" y="645"/>
                      <a:pt x="1" y="807"/>
                    </a:cubicBezTo>
                    <a:cubicBezTo>
                      <a:pt x="95" y="661"/>
                      <a:pt x="210" y="531"/>
                      <a:pt x="332" y="416"/>
                    </a:cubicBezTo>
                    <a:cubicBezTo>
                      <a:pt x="458" y="302"/>
                      <a:pt x="604" y="215"/>
                      <a:pt x="762" y="164"/>
                    </a:cubicBezTo>
                    <a:cubicBezTo>
                      <a:pt x="852" y="134"/>
                      <a:pt x="946" y="118"/>
                      <a:pt x="1040" y="118"/>
                    </a:cubicBezTo>
                    <a:cubicBezTo>
                      <a:pt x="1108" y="118"/>
                      <a:pt x="1176" y="126"/>
                      <a:pt x="1243" y="144"/>
                    </a:cubicBezTo>
                    <a:cubicBezTo>
                      <a:pt x="1323" y="152"/>
                      <a:pt x="1398" y="192"/>
                      <a:pt x="1476" y="219"/>
                    </a:cubicBezTo>
                    <a:cubicBezTo>
                      <a:pt x="1533" y="243"/>
                      <a:pt x="1587" y="276"/>
                      <a:pt x="1643" y="306"/>
                    </a:cubicBezTo>
                    <a:lnTo>
                      <a:pt x="1643" y="306"/>
                    </a:lnTo>
                    <a:cubicBezTo>
                      <a:pt x="1598" y="360"/>
                      <a:pt x="1560" y="422"/>
                      <a:pt x="1540" y="492"/>
                    </a:cubicBezTo>
                    <a:cubicBezTo>
                      <a:pt x="1516" y="587"/>
                      <a:pt x="1528" y="689"/>
                      <a:pt x="1575" y="771"/>
                    </a:cubicBezTo>
                    <a:cubicBezTo>
                      <a:pt x="1659" y="929"/>
                      <a:pt x="1828" y="1022"/>
                      <a:pt x="1990" y="1022"/>
                    </a:cubicBezTo>
                    <a:cubicBezTo>
                      <a:pt x="2003" y="1022"/>
                      <a:pt x="2016" y="1022"/>
                      <a:pt x="2029" y="1020"/>
                    </a:cubicBezTo>
                    <a:cubicBezTo>
                      <a:pt x="1851" y="1004"/>
                      <a:pt x="1702" y="890"/>
                      <a:pt x="1638" y="744"/>
                    </a:cubicBezTo>
                    <a:cubicBezTo>
                      <a:pt x="1607" y="669"/>
                      <a:pt x="1602" y="590"/>
                      <a:pt x="1631" y="519"/>
                    </a:cubicBezTo>
                    <a:cubicBezTo>
                      <a:pt x="1654" y="448"/>
                      <a:pt x="1706" y="385"/>
                      <a:pt x="1764" y="330"/>
                    </a:cubicBezTo>
                    <a:lnTo>
                      <a:pt x="1816" y="283"/>
                    </a:lnTo>
                    <a:lnTo>
                      <a:pt x="1757" y="247"/>
                    </a:lnTo>
                    <a:cubicBezTo>
                      <a:pt x="1607" y="148"/>
                      <a:pt x="1449" y="61"/>
                      <a:pt x="1267" y="26"/>
                    </a:cubicBezTo>
                    <a:cubicBezTo>
                      <a:pt x="1198" y="9"/>
                      <a:pt x="1126" y="0"/>
                      <a:pt x="1053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8"/>
              <p:cNvSpPr/>
              <p:nvPr/>
            </p:nvSpPr>
            <p:spPr>
              <a:xfrm>
                <a:off x="3988421" y="3055361"/>
                <a:ext cx="88256" cy="126345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187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82" y="336"/>
                      <a:pt x="390" y="655"/>
                      <a:pt x="603" y="967"/>
                    </a:cubicBezTo>
                    <a:cubicBezTo>
                      <a:pt x="714" y="1124"/>
                      <a:pt x="825" y="1279"/>
                      <a:pt x="943" y="1429"/>
                    </a:cubicBezTo>
                    <a:cubicBezTo>
                      <a:pt x="1058" y="1578"/>
                      <a:pt x="1176" y="1729"/>
                      <a:pt x="1306" y="1871"/>
                    </a:cubicBezTo>
                    <a:cubicBezTo>
                      <a:pt x="1215" y="1697"/>
                      <a:pt x="1117" y="1536"/>
                      <a:pt x="1018" y="1374"/>
                    </a:cubicBezTo>
                    <a:cubicBezTo>
                      <a:pt x="916" y="1212"/>
                      <a:pt x="809" y="1057"/>
                      <a:pt x="703" y="900"/>
                    </a:cubicBezTo>
                    <a:cubicBezTo>
                      <a:pt x="481" y="588"/>
                      <a:pt x="257" y="284"/>
                      <a:pt x="0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8"/>
              <p:cNvSpPr/>
              <p:nvPr/>
            </p:nvSpPr>
            <p:spPr>
              <a:xfrm>
                <a:off x="6133710" y="4109063"/>
                <a:ext cx="289482" cy="14917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209" extrusionOk="0">
                    <a:moveTo>
                      <a:pt x="1863" y="1"/>
                    </a:moveTo>
                    <a:lnTo>
                      <a:pt x="1863" y="1"/>
                    </a:lnTo>
                    <a:cubicBezTo>
                      <a:pt x="2281" y="87"/>
                      <a:pt x="2691" y="201"/>
                      <a:pt x="3094" y="336"/>
                    </a:cubicBezTo>
                    <a:cubicBezTo>
                      <a:pt x="3296" y="403"/>
                      <a:pt x="3493" y="478"/>
                      <a:pt x="3686" y="565"/>
                    </a:cubicBezTo>
                    <a:cubicBezTo>
                      <a:pt x="3781" y="608"/>
                      <a:pt x="3872" y="655"/>
                      <a:pt x="3955" y="711"/>
                    </a:cubicBezTo>
                    <a:cubicBezTo>
                      <a:pt x="4037" y="766"/>
                      <a:pt x="4121" y="837"/>
                      <a:pt x="4140" y="912"/>
                    </a:cubicBezTo>
                    <a:cubicBezTo>
                      <a:pt x="4163" y="983"/>
                      <a:pt x="4112" y="1050"/>
                      <a:pt x="4030" y="1101"/>
                    </a:cubicBezTo>
                    <a:cubicBezTo>
                      <a:pt x="3950" y="1149"/>
                      <a:pt x="3852" y="1176"/>
                      <a:pt x="3753" y="1196"/>
                    </a:cubicBezTo>
                    <a:cubicBezTo>
                      <a:pt x="3552" y="1228"/>
                      <a:pt x="3335" y="1228"/>
                      <a:pt x="3126" y="1236"/>
                    </a:cubicBezTo>
                    <a:cubicBezTo>
                      <a:pt x="3018" y="1238"/>
                      <a:pt x="2910" y="1239"/>
                      <a:pt x="2801" y="1239"/>
                    </a:cubicBezTo>
                    <a:cubicBezTo>
                      <a:pt x="2486" y="1239"/>
                      <a:pt x="2169" y="1231"/>
                      <a:pt x="1855" y="1216"/>
                    </a:cubicBezTo>
                    <a:lnTo>
                      <a:pt x="1808" y="1216"/>
                    </a:lnTo>
                    <a:lnTo>
                      <a:pt x="1792" y="1259"/>
                    </a:lnTo>
                    <a:cubicBezTo>
                      <a:pt x="1737" y="1418"/>
                      <a:pt x="1642" y="1579"/>
                      <a:pt x="1520" y="1709"/>
                    </a:cubicBezTo>
                    <a:cubicBezTo>
                      <a:pt x="1398" y="1839"/>
                      <a:pt x="1247" y="1942"/>
                      <a:pt x="1081" y="2017"/>
                    </a:cubicBezTo>
                    <a:cubicBezTo>
                      <a:pt x="916" y="2092"/>
                      <a:pt x="738" y="2136"/>
                      <a:pt x="557" y="2163"/>
                    </a:cubicBezTo>
                    <a:cubicBezTo>
                      <a:pt x="466" y="2175"/>
                      <a:pt x="371" y="2175"/>
                      <a:pt x="280" y="2183"/>
                    </a:cubicBezTo>
                    <a:lnTo>
                      <a:pt x="1" y="2175"/>
                    </a:lnTo>
                    <a:lnTo>
                      <a:pt x="280" y="2207"/>
                    </a:lnTo>
                    <a:cubicBezTo>
                      <a:pt x="341" y="2207"/>
                      <a:pt x="403" y="2208"/>
                      <a:pt x="466" y="2208"/>
                    </a:cubicBezTo>
                    <a:cubicBezTo>
                      <a:pt x="497" y="2208"/>
                      <a:pt x="529" y="2208"/>
                      <a:pt x="560" y="2207"/>
                    </a:cubicBezTo>
                    <a:cubicBezTo>
                      <a:pt x="746" y="2190"/>
                      <a:pt x="935" y="2159"/>
                      <a:pt x="1114" y="2088"/>
                    </a:cubicBezTo>
                    <a:cubicBezTo>
                      <a:pt x="1287" y="2017"/>
                      <a:pt x="1453" y="1915"/>
                      <a:pt x="1591" y="1777"/>
                    </a:cubicBezTo>
                    <a:cubicBezTo>
                      <a:pt x="1718" y="1653"/>
                      <a:pt x="1824" y="1509"/>
                      <a:pt x="1890" y="1337"/>
                    </a:cubicBezTo>
                    <a:lnTo>
                      <a:pt x="1890" y="1337"/>
                    </a:lnTo>
                    <a:cubicBezTo>
                      <a:pt x="2302" y="1359"/>
                      <a:pt x="2714" y="1374"/>
                      <a:pt x="3130" y="1374"/>
                    </a:cubicBezTo>
                    <a:cubicBezTo>
                      <a:pt x="3343" y="1370"/>
                      <a:pt x="3556" y="1362"/>
                      <a:pt x="3777" y="1327"/>
                    </a:cubicBezTo>
                    <a:cubicBezTo>
                      <a:pt x="3888" y="1303"/>
                      <a:pt x="3994" y="1271"/>
                      <a:pt x="4097" y="1208"/>
                    </a:cubicBezTo>
                    <a:cubicBezTo>
                      <a:pt x="4148" y="1181"/>
                      <a:pt x="4199" y="1137"/>
                      <a:pt x="4234" y="1081"/>
                    </a:cubicBezTo>
                    <a:cubicBezTo>
                      <a:pt x="4267" y="1023"/>
                      <a:pt x="4287" y="939"/>
                      <a:pt x="4258" y="877"/>
                    </a:cubicBezTo>
                    <a:cubicBezTo>
                      <a:pt x="4215" y="746"/>
                      <a:pt x="4112" y="675"/>
                      <a:pt x="4021" y="612"/>
                    </a:cubicBezTo>
                    <a:cubicBezTo>
                      <a:pt x="3931" y="549"/>
                      <a:pt x="3828" y="505"/>
                      <a:pt x="3730" y="462"/>
                    </a:cubicBezTo>
                    <a:cubicBezTo>
                      <a:pt x="3529" y="383"/>
                      <a:pt x="3323" y="316"/>
                      <a:pt x="3118" y="257"/>
                    </a:cubicBezTo>
                    <a:cubicBezTo>
                      <a:pt x="2708" y="134"/>
                      <a:pt x="2289" y="52"/>
                      <a:pt x="1863" y="1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8"/>
              <p:cNvSpPr/>
              <p:nvPr/>
            </p:nvSpPr>
            <p:spPr>
              <a:xfrm>
                <a:off x="6305095" y="4222037"/>
                <a:ext cx="107906" cy="137622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2038" extrusionOk="0">
                    <a:moveTo>
                      <a:pt x="762" y="0"/>
                    </a:moveTo>
                    <a:lnTo>
                      <a:pt x="762" y="0"/>
                    </a:lnTo>
                    <a:cubicBezTo>
                      <a:pt x="937" y="243"/>
                      <a:pt x="1123" y="479"/>
                      <a:pt x="1311" y="713"/>
                    </a:cubicBezTo>
                    <a:lnTo>
                      <a:pt x="1311" y="713"/>
                    </a:lnTo>
                    <a:cubicBezTo>
                      <a:pt x="1247" y="702"/>
                      <a:pt x="1183" y="697"/>
                      <a:pt x="1119" y="697"/>
                    </a:cubicBezTo>
                    <a:cubicBezTo>
                      <a:pt x="942" y="697"/>
                      <a:pt x="766" y="737"/>
                      <a:pt x="603" y="814"/>
                    </a:cubicBezTo>
                    <a:cubicBezTo>
                      <a:pt x="332" y="944"/>
                      <a:pt x="142" y="1180"/>
                      <a:pt x="31" y="1461"/>
                    </a:cubicBezTo>
                    <a:cubicBezTo>
                      <a:pt x="8" y="1536"/>
                      <a:pt x="0" y="1627"/>
                      <a:pt x="31" y="1705"/>
                    </a:cubicBezTo>
                    <a:cubicBezTo>
                      <a:pt x="63" y="1789"/>
                      <a:pt x="126" y="1847"/>
                      <a:pt x="189" y="1891"/>
                    </a:cubicBezTo>
                    <a:cubicBezTo>
                      <a:pt x="323" y="1970"/>
                      <a:pt x="470" y="1998"/>
                      <a:pt x="607" y="2018"/>
                    </a:cubicBezTo>
                    <a:cubicBezTo>
                      <a:pt x="716" y="2031"/>
                      <a:pt x="825" y="2037"/>
                      <a:pt x="932" y="2037"/>
                    </a:cubicBezTo>
                    <a:cubicBezTo>
                      <a:pt x="1106" y="2037"/>
                      <a:pt x="1278" y="2022"/>
                      <a:pt x="1448" y="1998"/>
                    </a:cubicBezTo>
                    <a:cubicBezTo>
                      <a:pt x="1168" y="1998"/>
                      <a:pt x="891" y="1982"/>
                      <a:pt x="623" y="1931"/>
                    </a:cubicBezTo>
                    <a:cubicBezTo>
                      <a:pt x="489" y="1903"/>
                      <a:pt x="355" y="1863"/>
                      <a:pt x="257" y="1792"/>
                    </a:cubicBezTo>
                    <a:cubicBezTo>
                      <a:pt x="146" y="1725"/>
                      <a:pt x="110" y="1615"/>
                      <a:pt x="150" y="1501"/>
                    </a:cubicBezTo>
                    <a:cubicBezTo>
                      <a:pt x="248" y="1271"/>
                      <a:pt x="438" y="1051"/>
                      <a:pt x="663" y="932"/>
                    </a:cubicBezTo>
                    <a:cubicBezTo>
                      <a:pt x="813" y="854"/>
                      <a:pt x="985" y="819"/>
                      <a:pt x="1155" y="819"/>
                    </a:cubicBezTo>
                    <a:cubicBezTo>
                      <a:pt x="1249" y="819"/>
                      <a:pt x="1343" y="829"/>
                      <a:pt x="1432" y="849"/>
                    </a:cubicBezTo>
                    <a:lnTo>
                      <a:pt x="1598" y="885"/>
                    </a:lnTo>
                    <a:lnTo>
                      <a:pt x="1598" y="885"/>
                    </a:lnTo>
                    <a:lnTo>
                      <a:pt x="1488" y="767"/>
                    </a:lnTo>
                    <a:cubicBezTo>
                      <a:pt x="1251" y="506"/>
                      <a:pt x="1010" y="249"/>
                      <a:pt x="762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8"/>
              <p:cNvSpPr/>
              <p:nvPr/>
            </p:nvSpPr>
            <p:spPr>
              <a:xfrm>
                <a:off x="6402876" y="4189759"/>
                <a:ext cx="60841" cy="3234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479" extrusionOk="0">
                    <a:moveTo>
                      <a:pt x="0" y="1"/>
                    </a:moveTo>
                    <a:cubicBezTo>
                      <a:pt x="59" y="64"/>
                      <a:pt x="130" y="116"/>
                      <a:pt x="201" y="167"/>
                    </a:cubicBezTo>
                    <a:cubicBezTo>
                      <a:pt x="268" y="218"/>
                      <a:pt x="343" y="261"/>
                      <a:pt x="419" y="301"/>
                    </a:cubicBezTo>
                    <a:cubicBezTo>
                      <a:pt x="494" y="341"/>
                      <a:pt x="569" y="376"/>
                      <a:pt x="651" y="407"/>
                    </a:cubicBezTo>
                    <a:cubicBezTo>
                      <a:pt x="731" y="436"/>
                      <a:pt x="813" y="467"/>
                      <a:pt x="900" y="478"/>
                    </a:cubicBezTo>
                    <a:cubicBezTo>
                      <a:pt x="840" y="416"/>
                      <a:pt x="769" y="360"/>
                      <a:pt x="703" y="313"/>
                    </a:cubicBezTo>
                    <a:cubicBezTo>
                      <a:pt x="632" y="261"/>
                      <a:pt x="556" y="218"/>
                      <a:pt x="481" y="179"/>
                    </a:cubicBezTo>
                    <a:cubicBezTo>
                      <a:pt x="407" y="139"/>
                      <a:pt x="332" y="99"/>
                      <a:pt x="248" y="72"/>
                    </a:cubicBezTo>
                    <a:cubicBezTo>
                      <a:pt x="170" y="41"/>
                      <a:pt x="87" y="13"/>
                      <a:pt x="0" y="1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8"/>
              <p:cNvSpPr/>
              <p:nvPr/>
            </p:nvSpPr>
            <p:spPr>
              <a:xfrm>
                <a:off x="6284297" y="4318534"/>
                <a:ext cx="17354" cy="9386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39" extrusionOk="0">
                    <a:moveTo>
                      <a:pt x="126" y="1"/>
                    </a:moveTo>
                    <a:cubicBezTo>
                      <a:pt x="106" y="1"/>
                      <a:pt x="83" y="4"/>
                      <a:pt x="63" y="16"/>
                    </a:cubicBezTo>
                    <a:cubicBezTo>
                      <a:pt x="39" y="28"/>
                      <a:pt x="20" y="39"/>
                      <a:pt x="0" y="72"/>
                    </a:cubicBezTo>
                    <a:cubicBezTo>
                      <a:pt x="20" y="99"/>
                      <a:pt x="39" y="110"/>
                      <a:pt x="63" y="123"/>
                    </a:cubicBezTo>
                    <a:cubicBezTo>
                      <a:pt x="83" y="134"/>
                      <a:pt x="106" y="139"/>
                      <a:pt x="126" y="139"/>
                    </a:cubicBezTo>
                    <a:cubicBezTo>
                      <a:pt x="150" y="139"/>
                      <a:pt x="170" y="134"/>
                      <a:pt x="193" y="123"/>
                    </a:cubicBezTo>
                    <a:cubicBezTo>
                      <a:pt x="213" y="110"/>
                      <a:pt x="237" y="99"/>
                      <a:pt x="257" y="72"/>
                    </a:cubicBezTo>
                    <a:cubicBezTo>
                      <a:pt x="237" y="39"/>
                      <a:pt x="213" y="28"/>
                      <a:pt x="193" y="16"/>
                    </a:cubicBezTo>
                    <a:cubicBezTo>
                      <a:pt x="170" y="4"/>
                      <a:pt x="150" y="1"/>
                      <a:pt x="126" y="1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8"/>
              <p:cNvSpPr/>
              <p:nvPr/>
            </p:nvSpPr>
            <p:spPr>
              <a:xfrm>
                <a:off x="6301584" y="4257219"/>
                <a:ext cx="28293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19" h="487" extrusionOk="0">
                    <a:moveTo>
                      <a:pt x="1" y="0"/>
                    </a:moveTo>
                    <a:cubicBezTo>
                      <a:pt x="12" y="60"/>
                      <a:pt x="40" y="107"/>
                      <a:pt x="63" y="158"/>
                    </a:cubicBezTo>
                    <a:cubicBezTo>
                      <a:pt x="91" y="206"/>
                      <a:pt x="123" y="246"/>
                      <a:pt x="158" y="289"/>
                    </a:cubicBezTo>
                    <a:cubicBezTo>
                      <a:pt x="194" y="328"/>
                      <a:pt x="229" y="368"/>
                      <a:pt x="277" y="399"/>
                    </a:cubicBezTo>
                    <a:cubicBezTo>
                      <a:pt x="320" y="431"/>
                      <a:pt x="364" y="462"/>
                      <a:pt x="419" y="486"/>
                    </a:cubicBezTo>
                    <a:cubicBezTo>
                      <a:pt x="407" y="426"/>
                      <a:pt x="384" y="375"/>
                      <a:pt x="356" y="328"/>
                    </a:cubicBezTo>
                    <a:cubicBezTo>
                      <a:pt x="332" y="281"/>
                      <a:pt x="296" y="237"/>
                      <a:pt x="265" y="198"/>
                    </a:cubicBezTo>
                    <a:cubicBezTo>
                      <a:pt x="225" y="158"/>
                      <a:pt x="190" y="119"/>
                      <a:pt x="147" y="87"/>
                    </a:cubicBezTo>
                    <a:cubicBezTo>
                      <a:pt x="103" y="52"/>
                      <a:pt x="56" y="20"/>
                      <a:pt x="1" y="0"/>
                    </a:cubicBezTo>
                    <a:close/>
                  </a:path>
                </a:pathLst>
              </a:custGeom>
              <a:solidFill>
                <a:srgbClr val="CE83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" name="Google Shape;291;p28"/>
            <p:cNvGrpSpPr/>
            <p:nvPr/>
          </p:nvGrpSpPr>
          <p:grpSpPr>
            <a:xfrm>
              <a:off x="1266377" y="3590563"/>
              <a:ext cx="1613419" cy="1436252"/>
              <a:chOff x="1266377" y="3450263"/>
              <a:chExt cx="1613419" cy="1436252"/>
            </a:xfrm>
          </p:grpSpPr>
          <p:sp>
            <p:nvSpPr>
              <p:cNvPr id="292" name="Google Shape;292;p28"/>
              <p:cNvSpPr/>
              <p:nvPr/>
            </p:nvSpPr>
            <p:spPr>
              <a:xfrm>
                <a:off x="1306893" y="4142017"/>
                <a:ext cx="1044419" cy="744497"/>
              </a:xfrm>
              <a:custGeom>
                <a:avLst/>
                <a:gdLst/>
                <a:ahLst/>
                <a:cxnLst/>
                <a:rect l="l" t="t" r="r" b="b"/>
                <a:pathLst>
                  <a:path w="15467" h="11025" extrusionOk="0">
                    <a:moveTo>
                      <a:pt x="15288" y="0"/>
                    </a:moveTo>
                    <a:cubicBezTo>
                      <a:pt x="15287" y="0"/>
                      <a:pt x="15286" y="1"/>
                      <a:pt x="15285" y="1"/>
                    </a:cubicBezTo>
                    <a:cubicBezTo>
                      <a:pt x="15088" y="124"/>
                      <a:pt x="1" y="988"/>
                      <a:pt x="1" y="988"/>
                    </a:cubicBezTo>
                    <a:lnTo>
                      <a:pt x="467" y="11024"/>
                    </a:lnTo>
                    <a:lnTo>
                      <a:pt x="13561" y="11024"/>
                    </a:lnTo>
                    <a:cubicBezTo>
                      <a:pt x="13561" y="11024"/>
                      <a:pt x="15466" y="0"/>
                      <a:pt x="1528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8"/>
              <p:cNvSpPr/>
              <p:nvPr/>
            </p:nvSpPr>
            <p:spPr>
              <a:xfrm>
                <a:off x="2189549" y="3857185"/>
                <a:ext cx="690247" cy="1029330"/>
              </a:xfrm>
              <a:custGeom>
                <a:avLst/>
                <a:gdLst/>
                <a:ahLst/>
                <a:cxnLst/>
                <a:rect l="l" t="t" r="r" b="b"/>
                <a:pathLst>
                  <a:path w="10222" h="15243" extrusionOk="0">
                    <a:moveTo>
                      <a:pt x="1583" y="1"/>
                    </a:moveTo>
                    <a:lnTo>
                      <a:pt x="0" y="15242"/>
                    </a:lnTo>
                    <a:lnTo>
                      <a:pt x="9725" y="15242"/>
                    </a:lnTo>
                    <a:lnTo>
                      <a:pt x="10222" y="11651"/>
                    </a:lnTo>
                    <a:lnTo>
                      <a:pt x="1583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8"/>
              <p:cNvSpPr/>
              <p:nvPr/>
            </p:nvSpPr>
            <p:spPr>
              <a:xfrm>
                <a:off x="1266377" y="3857185"/>
                <a:ext cx="1030036" cy="351619"/>
              </a:xfrm>
              <a:custGeom>
                <a:avLst/>
                <a:gdLst/>
                <a:ahLst/>
                <a:cxnLst/>
                <a:rect l="l" t="t" r="r" b="b"/>
                <a:pathLst>
                  <a:path w="15254" h="5207" extrusionOk="0">
                    <a:moveTo>
                      <a:pt x="15254" y="1"/>
                    </a:moveTo>
                    <a:lnTo>
                      <a:pt x="1" y="605"/>
                    </a:lnTo>
                    <a:lnTo>
                      <a:pt x="1" y="5206"/>
                    </a:lnTo>
                    <a:lnTo>
                      <a:pt x="14713" y="5206"/>
                    </a:lnTo>
                    <a:lnTo>
                      <a:pt x="15254" y="1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8"/>
              <p:cNvSpPr/>
              <p:nvPr/>
            </p:nvSpPr>
            <p:spPr>
              <a:xfrm>
                <a:off x="1428173" y="3450263"/>
                <a:ext cx="829079" cy="234593"/>
              </a:xfrm>
              <a:custGeom>
                <a:avLst/>
                <a:gdLst/>
                <a:ahLst/>
                <a:cxnLst/>
                <a:rect l="l" t="t" r="r" b="b"/>
                <a:pathLst>
                  <a:path w="12278" h="3474" extrusionOk="0">
                    <a:moveTo>
                      <a:pt x="12277" y="1"/>
                    </a:moveTo>
                    <a:lnTo>
                      <a:pt x="0" y="198"/>
                    </a:lnTo>
                    <a:lnTo>
                      <a:pt x="0" y="3473"/>
                    </a:lnTo>
                    <a:lnTo>
                      <a:pt x="11989" y="3473"/>
                    </a:lnTo>
                    <a:lnTo>
                      <a:pt x="12277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8"/>
              <p:cNvSpPr/>
              <p:nvPr/>
            </p:nvSpPr>
            <p:spPr>
              <a:xfrm>
                <a:off x="1742042" y="3684787"/>
                <a:ext cx="81638" cy="194346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2878" extrusionOk="0">
                    <a:moveTo>
                      <a:pt x="1" y="0"/>
                    </a:moveTo>
                    <a:lnTo>
                      <a:pt x="1" y="2878"/>
                    </a:lnTo>
                    <a:lnTo>
                      <a:pt x="1031" y="2878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7" name="Google Shape;297;p28"/>
            <p:cNvSpPr/>
            <p:nvPr/>
          </p:nvSpPr>
          <p:spPr>
            <a:xfrm>
              <a:off x="1226130" y="5026743"/>
              <a:ext cx="6404331" cy="116756"/>
            </a:xfrm>
            <a:custGeom>
              <a:avLst/>
              <a:gdLst/>
              <a:ahLst/>
              <a:cxnLst/>
              <a:rect l="l" t="t" r="r" b="b"/>
              <a:pathLst>
                <a:path w="94843" h="1729" extrusionOk="0">
                  <a:moveTo>
                    <a:pt x="0" y="0"/>
                  </a:moveTo>
                  <a:lnTo>
                    <a:pt x="0" y="1729"/>
                  </a:lnTo>
                  <a:lnTo>
                    <a:pt x="94843" y="1729"/>
                  </a:lnTo>
                  <a:lnTo>
                    <a:pt x="94843" y="0"/>
                  </a:lnTo>
                  <a:close/>
                </a:path>
              </a:pathLst>
            </a:custGeom>
            <a:solidFill>
              <a:srgbClr val="092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Oval 524">
            <a:extLst>
              <a:ext uri="{FF2B5EF4-FFF2-40B4-BE49-F238E27FC236}">
                <a16:creationId xmlns:a16="http://schemas.microsoft.com/office/drawing/2014/main" id="{0C9DFC4E-F197-4B66-959B-470797CF41A8}"/>
              </a:ext>
            </a:extLst>
          </p:cNvPr>
          <p:cNvSpPr/>
          <p:nvPr/>
        </p:nvSpPr>
        <p:spPr>
          <a:xfrm rot="729083">
            <a:off x="-339711" y="1064801"/>
            <a:ext cx="10062148" cy="5101772"/>
          </a:xfrm>
          <a:prstGeom prst="ellipse">
            <a:avLst/>
          </a:prstGeom>
          <a:solidFill>
            <a:srgbClr val="CDE2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64" name="Google Shape;2061;p57">
            <a:extLst>
              <a:ext uri="{FF2B5EF4-FFF2-40B4-BE49-F238E27FC236}">
                <a16:creationId xmlns:a16="http://schemas.microsoft.com/office/drawing/2014/main" id="{C0362C20-EEF0-24EF-BC8D-D8B282330B9F}"/>
              </a:ext>
            </a:extLst>
          </p:cNvPr>
          <p:cNvGrpSpPr/>
          <p:nvPr/>
        </p:nvGrpSpPr>
        <p:grpSpPr>
          <a:xfrm>
            <a:off x="384693" y="2005883"/>
            <a:ext cx="591001" cy="1088533"/>
            <a:chOff x="2968400" y="1550086"/>
            <a:chExt cx="600183" cy="1105446"/>
          </a:xfrm>
        </p:grpSpPr>
        <p:sp>
          <p:nvSpPr>
            <p:cNvPr id="265" name="Google Shape;2062;p57">
              <a:extLst>
                <a:ext uri="{FF2B5EF4-FFF2-40B4-BE49-F238E27FC236}">
                  <a16:creationId xmlns:a16="http://schemas.microsoft.com/office/drawing/2014/main" id="{C69F945A-6D66-E23A-029D-F05FD8BC6C3A}"/>
                </a:ext>
              </a:extLst>
            </p:cNvPr>
            <p:cNvSpPr/>
            <p:nvPr/>
          </p:nvSpPr>
          <p:spPr>
            <a:xfrm>
              <a:off x="2969337" y="1550086"/>
              <a:ext cx="554476" cy="562468"/>
            </a:xfrm>
            <a:custGeom>
              <a:avLst/>
              <a:gdLst/>
              <a:ahLst/>
              <a:cxnLst/>
              <a:rect l="l" t="t" r="r" b="b"/>
              <a:pathLst>
                <a:path w="48500" h="49199" extrusionOk="0">
                  <a:moveTo>
                    <a:pt x="31764" y="1"/>
                  </a:moveTo>
                  <a:cubicBezTo>
                    <a:pt x="31531" y="1"/>
                    <a:pt x="31291" y="10"/>
                    <a:pt x="31042" y="29"/>
                  </a:cubicBezTo>
                  <a:cubicBezTo>
                    <a:pt x="22846" y="658"/>
                    <a:pt x="17203" y="10221"/>
                    <a:pt x="12606" y="10221"/>
                  </a:cubicBezTo>
                  <a:cubicBezTo>
                    <a:pt x="11902" y="10221"/>
                    <a:pt x="11223" y="9996"/>
                    <a:pt x="10562" y="9481"/>
                  </a:cubicBezTo>
                  <a:cubicBezTo>
                    <a:pt x="8990" y="8255"/>
                    <a:pt x="7338" y="7513"/>
                    <a:pt x="5831" y="7513"/>
                  </a:cubicBezTo>
                  <a:cubicBezTo>
                    <a:pt x="2574" y="7513"/>
                    <a:pt x="1" y="10979"/>
                    <a:pt x="403" y="20509"/>
                  </a:cubicBezTo>
                  <a:cubicBezTo>
                    <a:pt x="1713" y="16270"/>
                    <a:pt x="2682" y="14695"/>
                    <a:pt x="2682" y="14694"/>
                  </a:cubicBezTo>
                  <a:lnTo>
                    <a:pt x="2682" y="14694"/>
                  </a:lnTo>
                  <a:cubicBezTo>
                    <a:pt x="2682" y="14695"/>
                    <a:pt x="428" y="21489"/>
                    <a:pt x="5480" y="25152"/>
                  </a:cubicBezTo>
                  <a:cubicBezTo>
                    <a:pt x="10531" y="28813"/>
                    <a:pt x="12710" y="29253"/>
                    <a:pt x="8763" y="33083"/>
                  </a:cubicBezTo>
                  <a:cubicBezTo>
                    <a:pt x="4990" y="36750"/>
                    <a:pt x="8589" y="37563"/>
                    <a:pt x="8365" y="40430"/>
                  </a:cubicBezTo>
                  <a:cubicBezTo>
                    <a:pt x="8148" y="43303"/>
                    <a:pt x="3531" y="42745"/>
                    <a:pt x="3289" y="49198"/>
                  </a:cubicBezTo>
                  <a:lnTo>
                    <a:pt x="46557" y="49198"/>
                  </a:lnTo>
                  <a:cubicBezTo>
                    <a:pt x="46557" y="49198"/>
                    <a:pt x="42920" y="43825"/>
                    <a:pt x="44739" y="43017"/>
                  </a:cubicBezTo>
                  <a:cubicBezTo>
                    <a:pt x="46557" y="42206"/>
                    <a:pt x="48500" y="41169"/>
                    <a:pt x="44013" y="35205"/>
                  </a:cubicBezTo>
                  <a:cubicBezTo>
                    <a:pt x="39526" y="29234"/>
                    <a:pt x="39285" y="26745"/>
                    <a:pt x="41952" y="23811"/>
                  </a:cubicBezTo>
                  <a:cubicBezTo>
                    <a:pt x="44173" y="21368"/>
                    <a:pt x="47902" y="11389"/>
                    <a:pt x="42459" y="11389"/>
                  </a:cubicBezTo>
                  <a:cubicBezTo>
                    <a:pt x="41361" y="11389"/>
                    <a:pt x="39889" y="11795"/>
                    <a:pt x="37956" y="12752"/>
                  </a:cubicBezTo>
                  <a:cubicBezTo>
                    <a:pt x="37956" y="12752"/>
                    <a:pt x="40368" y="1"/>
                    <a:pt x="317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063;p57">
              <a:extLst>
                <a:ext uri="{FF2B5EF4-FFF2-40B4-BE49-F238E27FC236}">
                  <a16:creationId xmlns:a16="http://schemas.microsoft.com/office/drawing/2014/main" id="{8B6F3087-41D8-ABEA-329F-955785DB3B96}"/>
                </a:ext>
              </a:extLst>
            </p:cNvPr>
            <p:cNvSpPr/>
            <p:nvPr/>
          </p:nvSpPr>
          <p:spPr>
            <a:xfrm>
              <a:off x="3339962" y="1954723"/>
              <a:ext cx="108243" cy="115217"/>
            </a:xfrm>
            <a:custGeom>
              <a:avLst/>
              <a:gdLst/>
              <a:ahLst/>
              <a:cxnLst/>
              <a:rect l="l" t="t" r="r" b="b"/>
              <a:pathLst>
                <a:path w="9468" h="10078" extrusionOk="0">
                  <a:moveTo>
                    <a:pt x="5603" y="0"/>
                  </a:moveTo>
                  <a:cubicBezTo>
                    <a:pt x="3181" y="0"/>
                    <a:pt x="932" y="3590"/>
                    <a:pt x="932" y="3590"/>
                  </a:cubicBezTo>
                  <a:lnTo>
                    <a:pt x="1" y="8740"/>
                  </a:lnTo>
                  <a:cubicBezTo>
                    <a:pt x="1113" y="9684"/>
                    <a:pt x="2154" y="10077"/>
                    <a:pt x="3094" y="10077"/>
                  </a:cubicBezTo>
                  <a:cubicBezTo>
                    <a:pt x="7281" y="10077"/>
                    <a:pt x="9468" y="2272"/>
                    <a:pt x="7101" y="519"/>
                  </a:cubicBezTo>
                  <a:cubicBezTo>
                    <a:pt x="6606" y="152"/>
                    <a:pt x="6101" y="0"/>
                    <a:pt x="5603" y="0"/>
                  </a:cubicBezTo>
                  <a:close/>
                </a:path>
              </a:pathLst>
            </a:custGeom>
            <a:solidFill>
              <a:srgbClr val="FF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064;p57">
              <a:extLst>
                <a:ext uri="{FF2B5EF4-FFF2-40B4-BE49-F238E27FC236}">
                  <a16:creationId xmlns:a16="http://schemas.microsoft.com/office/drawing/2014/main" id="{BCBDC405-1DB7-0688-D89F-045D98C2EC87}"/>
                </a:ext>
              </a:extLst>
            </p:cNvPr>
            <p:cNvSpPr/>
            <p:nvPr/>
          </p:nvSpPr>
          <p:spPr>
            <a:xfrm>
              <a:off x="3339962" y="1966178"/>
              <a:ext cx="36916" cy="100480"/>
            </a:xfrm>
            <a:custGeom>
              <a:avLst/>
              <a:gdLst/>
              <a:ahLst/>
              <a:cxnLst/>
              <a:rect l="l" t="t" r="r" b="b"/>
              <a:pathLst>
                <a:path w="3229" h="8789" extrusionOk="0">
                  <a:moveTo>
                    <a:pt x="3228" y="1"/>
                  </a:moveTo>
                  <a:lnTo>
                    <a:pt x="3228" y="1"/>
                  </a:lnTo>
                  <a:cubicBezTo>
                    <a:pt x="1888" y="1061"/>
                    <a:pt x="932" y="2588"/>
                    <a:pt x="932" y="2588"/>
                  </a:cubicBezTo>
                  <a:lnTo>
                    <a:pt x="1" y="7738"/>
                  </a:lnTo>
                  <a:cubicBezTo>
                    <a:pt x="585" y="8236"/>
                    <a:pt x="1143" y="8577"/>
                    <a:pt x="1682" y="8788"/>
                  </a:cubicBezTo>
                  <a:cubicBezTo>
                    <a:pt x="2223" y="5902"/>
                    <a:pt x="2837" y="2123"/>
                    <a:pt x="3228" y="1"/>
                  </a:cubicBezTo>
                  <a:close/>
                </a:path>
              </a:pathLst>
            </a:custGeom>
            <a:solidFill>
              <a:srgbClr val="FC9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065;p57">
              <a:extLst>
                <a:ext uri="{FF2B5EF4-FFF2-40B4-BE49-F238E27FC236}">
                  <a16:creationId xmlns:a16="http://schemas.microsoft.com/office/drawing/2014/main" id="{9F2F44A6-D230-4F9B-7CA4-2EE2B5B9DC0F}"/>
                </a:ext>
              </a:extLst>
            </p:cNvPr>
            <p:cNvSpPr/>
            <p:nvPr/>
          </p:nvSpPr>
          <p:spPr>
            <a:xfrm>
              <a:off x="3029392" y="1954723"/>
              <a:ext cx="108243" cy="115217"/>
            </a:xfrm>
            <a:custGeom>
              <a:avLst/>
              <a:gdLst/>
              <a:ahLst/>
              <a:cxnLst/>
              <a:rect l="l" t="t" r="r" b="b"/>
              <a:pathLst>
                <a:path w="9468" h="10078" extrusionOk="0">
                  <a:moveTo>
                    <a:pt x="3864" y="0"/>
                  </a:moveTo>
                  <a:cubicBezTo>
                    <a:pt x="3366" y="0"/>
                    <a:pt x="2861" y="152"/>
                    <a:pt x="2368" y="519"/>
                  </a:cubicBezTo>
                  <a:cubicBezTo>
                    <a:pt x="1" y="2272"/>
                    <a:pt x="2183" y="10077"/>
                    <a:pt x="6372" y="10077"/>
                  </a:cubicBezTo>
                  <a:cubicBezTo>
                    <a:pt x="7313" y="10077"/>
                    <a:pt x="8354" y="9684"/>
                    <a:pt x="9468" y="8740"/>
                  </a:cubicBezTo>
                  <a:lnTo>
                    <a:pt x="8537" y="3590"/>
                  </a:lnTo>
                  <a:cubicBezTo>
                    <a:pt x="8537" y="3590"/>
                    <a:pt x="6283" y="0"/>
                    <a:pt x="3864" y="0"/>
                  </a:cubicBezTo>
                  <a:close/>
                </a:path>
              </a:pathLst>
            </a:custGeom>
            <a:solidFill>
              <a:srgbClr val="FF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066;p57">
              <a:extLst>
                <a:ext uri="{FF2B5EF4-FFF2-40B4-BE49-F238E27FC236}">
                  <a16:creationId xmlns:a16="http://schemas.microsoft.com/office/drawing/2014/main" id="{D1178C33-5373-EB91-F039-F7FAFEF2D063}"/>
                </a:ext>
              </a:extLst>
            </p:cNvPr>
            <p:cNvSpPr/>
            <p:nvPr/>
          </p:nvSpPr>
          <p:spPr>
            <a:xfrm>
              <a:off x="3099243" y="1964977"/>
              <a:ext cx="38390" cy="104939"/>
            </a:xfrm>
            <a:custGeom>
              <a:avLst/>
              <a:gdLst/>
              <a:ahLst/>
              <a:cxnLst/>
              <a:rect l="l" t="t" r="r" b="b"/>
              <a:pathLst>
                <a:path w="3358" h="9179" extrusionOk="0">
                  <a:moveTo>
                    <a:pt x="1" y="0"/>
                  </a:moveTo>
                  <a:lnTo>
                    <a:pt x="926" y="5654"/>
                  </a:lnTo>
                  <a:lnTo>
                    <a:pt x="211" y="9178"/>
                  </a:lnTo>
                  <a:cubicBezTo>
                    <a:pt x="233" y="9178"/>
                    <a:pt x="256" y="9179"/>
                    <a:pt x="278" y="9179"/>
                  </a:cubicBezTo>
                  <a:cubicBezTo>
                    <a:pt x="1216" y="9179"/>
                    <a:pt x="2248" y="8783"/>
                    <a:pt x="3358" y="7843"/>
                  </a:cubicBezTo>
                  <a:lnTo>
                    <a:pt x="2427" y="2693"/>
                  </a:lnTo>
                  <a:cubicBezTo>
                    <a:pt x="2427" y="2693"/>
                    <a:pt x="1402" y="1066"/>
                    <a:pt x="1" y="0"/>
                  </a:cubicBezTo>
                  <a:close/>
                </a:path>
              </a:pathLst>
            </a:custGeom>
            <a:solidFill>
              <a:srgbClr val="FC9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067;p57">
              <a:extLst>
                <a:ext uri="{FF2B5EF4-FFF2-40B4-BE49-F238E27FC236}">
                  <a16:creationId xmlns:a16="http://schemas.microsoft.com/office/drawing/2014/main" id="{77B815D8-ACA8-FCFD-CF15-A02646D8637E}"/>
                </a:ext>
              </a:extLst>
            </p:cNvPr>
            <p:cNvSpPr/>
            <p:nvPr/>
          </p:nvSpPr>
          <p:spPr>
            <a:xfrm>
              <a:off x="2968400" y="2125099"/>
              <a:ext cx="600183" cy="530434"/>
            </a:xfrm>
            <a:custGeom>
              <a:avLst/>
              <a:gdLst/>
              <a:ahLst/>
              <a:cxnLst/>
              <a:rect l="l" t="t" r="r" b="b"/>
              <a:pathLst>
                <a:path w="52498" h="46397" extrusionOk="0">
                  <a:moveTo>
                    <a:pt x="30783" y="1"/>
                  </a:moveTo>
                  <a:lnTo>
                    <a:pt x="23579" y="6274"/>
                  </a:lnTo>
                  <a:cubicBezTo>
                    <a:pt x="23579" y="6274"/>
                    <a:pt x="21797" y="19847"/>
                    <a:pt x="18321" y="32482"/>
                  </a:cubicBezTo>
                  <a:cubicBezTo>
                    <a:pt x="14840" y="45125"/>
                    <a:pt x="1" y="46397"/>
                    <a:pt x="1" y="46397"/>
                  </a:cubicBezTo>
                  <a:lnTo>
                    <a:pt x="52497" y="46397"/>
                  </a:lnTo>
                  <a:cubicBezTo>
                    <a:pt x="46118" y="45403"/>
                    <a:pt x="38591" y="42493"/>
                    <a:pt x="34432" y="32657"/>
                  </a:cubicBezTo>
                  <a:cubicBezTo>
                    <a:pt x="30274" y="22814"/>
                    <a:pt x="30783" y="1"/>
                    <a:pt x="30783" y="1"/>
                  </a:cubicBezTo>
                  <a:close/>
                </a:path>
              </a:pathLst>
            </a:custGeom>
            <a:solidFill>
              <a:srgbClr val="FF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068;p57">
              <a:extLst>
                <a:ext uri="{FF2B5EF4-FFF2-40B4-BE49-F238E27FC236}">
                  <a16:creationId xmlns:a16="http://schemas.microsoft.com/office/drawing/2014/main" id="{F1F885CB-C35D-3693-98CB-7EAA1167F1FB}"/>
                </a:ext>
              </a:extLst>
            </p:cNvPr>
            <p:cNvSpPr/>
            <p:nvPr/>
          </p:nvSpPr>
          <p:spPr>
            <a:xfrm>
              <a:off x="3216024" y="2125099"/>
              <a:ext cx="116509" cy="246267"/>
            </a:xfrm>
            <a:custGeom>
              <a:avLst/>
              <a:gdLst/>
              <a:ahLst/>
              <a:cxnLst/>
              <a:rect l="l" t="t" r="r" b="b"/>
              <a:pathLst>
                <a:path w="10191" h="21541" extrusionOk="0">
                  <a:moveTo>
                    <a:pt x="9123" y="1"/>
                  </a:moveTo>
                  <a:lnTo>
                    <a:pt x="1919" y="6274"/>
                  </a:lnTo>
                  <a:cubicBezTo>
                    <a:pt x="1919" y="6274"/>
                    <a:pt x="1272" y="11189"/>
                    <a:pt x="0" y="17862"/>
                  </a:cubicBezTo>
                  <a:cubicBezTo>
                    <a:pt x="2762" y="18873"/>
                    <a:pt x="6722" y="20300"/>
                    <a:pt x="10191" y="21541"/>
                  </a:cubicBezTo>
                  <a:cubicBezTo>
                    <a:pt x="8874" y="11389"/>
                    <a:pt x="9123" y="1"/>
                    <a:pt x="9123" y="1"/>
                  </a:cubicBezTo>
                  <a:close/>
                </a:path>
              </a:pathLst>
            </a:custGeom>
            <a:solidFill>
              <a:srgbClr val="FC9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069;p57">
              <a:extLst>
                <a:ext uri="{FF2B5EF4-FFF2-40B4-BE49-F238E27FC236}">
                  <a16:creationId xmlns:a16="http://schemas.microsoft.com/office/drawing/2014/main" id="{5A0E8859-C63E-08A7-B9E2-7833C43DA84D}"/>
                </a:ext>
              </a:extLst>
            </p:cNvPr>
            <p:cNvSpPr/>
            <p:nvPr/>
          </p:nvSpPr>
          <p:spPr>
            <a:xfrm>
              <a:off x="3344295" y="1995753"/>
              <a:ext cx="68343" cy="46130"/>
            </a:xfrm>
            <a:custGeom>
              <a:avLst/>
              <a:gdLst/>
              <a:ahLst/>
              <a:cxnLst/>
              <a:rect l="l" t="t" r="r" b="b"/>
              <a:pathLst>
                <a:path w="5978" h="4035" extrusionOk="0">
                  <a:moveTo>
                    <a:pt x="5977" y="1"/>
                  </a:moveTo>
                  <a:lnTo>
                    <a:pt x="5977" y="1"/>
                  </a:lnTo>
                  <a:cubicBezTo>
                    <a:pt x="5003" y="367"/>
                    <a:pt x="4059" y="783"/>
                    <a:pt x="3128" y="1230"/>
                  </a:cubicBezTo>
                  <a:cubicBezTo>
                    <a:pt x="2197" y="1677"/>
                    <a:pt x="1274" y="2143"/>
                    <a:pt x="372" y="2639"/>
                  </a:cubicBezTo>
                  <a:lnTo>
                    <a:pt x="0" y="2843"/>
                  </a:lnTo>
                  <a:lnTo>
                    <a:pt x="380" y="2999"/>
                  </a:lnTo>
                  <a:cubicBezTo>
                    <a:pt x="1311" y="3377"/>
                    <a:pt x="2254" y="3730"/>
                    <a:pt x="3216" y="4034"/>
                  </a:cubicBezTo>
                  <a:cubicBezTo>
                    <a:pt x="2466" y="3597"/>
                    <a:pt x="1695" y="3195"/>
                    <a:pt x="916" y="2818"/>
                  </a:cubicBezTo>
                  <a:lnTo>
                    <a:pt x="916" y="2818"/>
                  </a:lnTo>
                  <a:cubicBezTo>
                    <a:pt x="1723" y="2429"/>
                    <a:pt x="2521" y="2015"/>
                    <a:pt x="3308" y="1584"/>
                  </a:cubicBezTo>
                  <a:cubicBezTo>
                    <a:pt x="4215" y="1093"/>
                    <a:pt x="5109" y="571"/>
                    <a:pt x="5977" y="1"/>
                  </a:cubicBezTo>
                  <a:close/>
                </a:path>
              </a:pathLst>
            </a:custGeom>
            <a:solidFill>
              <a:srgbClr val="E97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070;p57">
              <a:extLst>
                <a:ext uri="{FF2B5EF4-FFF2-40B4-BE49-F238E27FC236}">
                  <a16:creationId xmlns:a16="http://schemas.microsoft.com/office/drawing/2014/main" id="{666982BE-ABD8-7EFB-5969-676F8BB975FE}"/>
                </a:ext>
              </a:extLst>
            </p:cNvPr>
            <p:cNvSpPr/>
            <p:nvPr/>
          </p:nvSpPr>
          <p:spPr>
            <a:xfrm>
              <a:off x="3064969" y="1995753"/>
              <a:ext cx="68343" cy="46130"/>
            </a:xfrm>
            <a:custGeom>
              <a:avLst/>
              <a:gdLst/>
              <a:ahLst/>
              <a:cxnLst/>
              <a:rect l="l" t="t" r="r" b="b"/>
              <a:pathLst>
                <a:path w="5978" h="4035" extrusionOk="0">
                  <a:moveTo>
                    <a:pt x="0" y="1"/>
                  </a:moveTo>
                  <a:lnTo>
                    <a:pt x="0" y="1"/>
                  </a:lnTo>
                  <a:cubicBezTo>
                    <a:pt x="870" y="571"/>
                    <a:pt x="1764" y="1093"/>
                    <a:pt x="2669" y="1584"/>
                  </a:cubicBezTo>
                  <a:cubicBezTo>
                    <a:pt x="3457" y="2015"/>
                    <a:pt x="4254" y="2428"/>
                    <a:pt x="5060" y="2818"/>
                  </a:cubicBezTo>
                  <a:lnTo>
                    <a:pt x="5060" y="2818"/>
                  </a:lnTo>
                  <a:cubicBezTo>
                    <a:pt x="4279" y="3194"/>
                    <a:pt x="3511" y="3597"/>
                    <a:pt x="2756" y="4034"/>
                  </a:cubicBezTo>
                  <a:cubicBezTo>
                    <a:pt x="3724" y="3730"/>
                    <a:pt x="4668" y="3377"/>
                    <a:pt x="5599" y="2999"/>
                  </a:cubicBezTo>
                  <a:lnTo>
                    <a:pt x="5978" y="2843"/>
                  </a:lnTo>
                  <a:lnTo>
                    <a:pt x="5605" y="2639"/>
                  </a:lnTo>
                  <a:cubicBezTo>
                    <a:pt x="4698" y="2143"/>
                    <a:pt x="3781" y="1677"/>
                    <a:pt x="2850" y="1230"/>
                  </a:cubicBezTo>
                  <a:cubicBezTo>
                    <a:pt x="1919" y="783"/>
                    <a:pt x="974" y="367"/>
                    <a:pt x="0" y="1"/>
                  </a:cubicBezTo>
                  <a:close/>
                </a:path>
              </a:pathLst>
            </a:custGeom>
            <a:solidFill>
              <a:srgbClr val="E97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071;p57">
              <a:extLst>
                <a:ext uri="{FF2B5EF4-FFF2-40B4-BE49-F238E27FC236}">
                  <a16:creationId xmlns:a16="http://schemas.microsoft.com/office/drawing/2014/main" id="{27CD4FEA-BF93-7C15-221F-8F52CEFC927C}"/>
                </a:ext>
              </a:extLst>
            </p:cNvPr>
            <p:cNvSpPr/>
            <p:nvPr/>
          </p:nvSpPr>
          <p:spPr>
            <a:xfrm>
              <a:off x="3054680" y="1686760"/>
              <a:ext cx="354693" cy="617938"/>
            </a:xfrm>
            <a:custGeom>
              <a:avLst/>
              <a:gdLst/>
              <a:ahLst/>
              <a:cxnLst/>
              <a:rect l="l" t="t" r="r" b="b"/>
              <a:pathLst>
                <a:path w="31025" h="54051" extrusionOk="0">
                  <a:moveTo>
                    <a:pt x="15950" y="1"/>
                  </a:moveTo>
                  <a:cubicBezTo>
                    <a:pt x="5379" y="1"/>
                    <a:pt x="1" y="4427"/>
                    <a:pt x="1" y="4427"/>
                  </a:cubicBezTo>
                  <a:cubicBezTo>
                    <a:pt x="1118" y="12278"/>
                    <a:pt x="5139" y="21902"/>
                    <a:pt x="6170" y="29381"/>
                  </a:cubicBezTo>
                  <a:cubicBezTo>
                    <a:pt x="5512" y="34799"/>
                    <a:pt x="4202" y="51152"/>
                    <a:pt x="4202" y="51152"/>
                  </a:cubicBezTo>
                  <a:lnTo>
                    <a:pt x="19624" y="54050"/>
                  </a:lnTo>
                  <a:cubicBezTo>
                    <a:pt x="19624" y="54050"/>
                    <a:pt x="31024" y="17044"/>
                    <a:pt x="29529" y="2181"/>
                  </a:cubicBezTo>
                  <a:cubicBezTo>
                    <a:pt x="24322" y="586"/>
                    <a:pt x="19793" y="1"/>
                    <a:pt x="15950" y="1"/>
                  </a:cubicBezTo>
                  <a:close/>
                </a:path>
              </a:pathLst>
            </a:custGeom>
            <a:solidFill>
              <a:srgbClr val="FF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072;p57">
              <a:extLst>
                <a:ext uri="{FF2B5EF4-FFF2-40B4-BE49-F238E27FC236}">
                  <a16:creationId xmlns:a16="http://schemas.microsoft.com/office/drawing/2014/main" id="{8AB29846-5D71-0B0A-1D66-E0DB56539C39}"/>
                </a:ext>
              </a:extLst>
            </p:cNvPr>
            <p:cNvSpPr/>
            <p:nvPr/>
          </p:nvSpPr>
          <p:spPr>
            <a:xfrm>
              <a:off x="3102719" y="1945382"/>
              <a:ext cx="251595" cy="359312"/>
            </a:xfrm>
            <a:custGeom>
              <a:avLst/>
              <a:gdLst/>
              <a:ahLst/>
              <a:cxnLst/>
              <a:rect l="l" t="t" r="r" b="b"/>
              <a:pathLst>
                <a:path w="22007" h="31429" extrusionOk="0">
                  <a:moveTo>
                    <a:pt x="10504" y="1"/>
                  </a:moveTo>
                  <a:cubicBezTo>
                    <a:pt x="10069" y="1"/>
                    <a:pt x="9627" y="31"/>
                    <a:pt x="9178" y="94"/>
                  </a:cubicBezTo>
                  <a:cubicBezTo>
                    <a:pt x="5114" y="658"/>
                    <a:pt x="2521" y="2731"/>
                    <a:pt x="1433" y="3786"/>
                  </a:cubicBezTo>
                  <a:cubicBezTo>
                    <a:pt x="1651" y="4805"/>
                    <a:pt x="1831" y="5797"/>
                    <a:pt x="1968" y="6759"/>
                  </a:cubicBezTo>
                  <a:cubicBezTo>
                    <a:pt x="1310" y="12177"/>
                    <a:pt x="0" y="28530"/>
                    <a:pt x="0" y="28530"/>
                  </a:cubicBezTo>
                  <a:lnTo>
                    <a:pt x="15422" y="31428"/>
                  </a:lnTo>
                  <a:cubicBezTo>
                    <a:pt x="15422" y="31428"/>
                    <a:pt x="19102" y="19482"/>
                    <a:pt x="22007" y="6430"/>
                  </a:cubicBezTo>
                  <a:cubicBezTo>
                    <a:pt x="18711" y="3151"/>
                    <a:pt x="14957" y="1"/>
                    <a:pt x="105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073;p57">
              <a:extLst>
                <a:ext uri="{FF2B5EF4-FFF2-40B4-BE49-F238E27FC236}">
                  <a16:creationId xmlns:a16="http://schemas.microsoft.com/office/drawing/2014/main" id="{E5BDA2DD-29DE-74C8-BD04-5832B2C2D645}"/>
                </a:ext>
              </a:extLst>
            </p:cNvPr>
            <p:cNvSpPr/>
            <p:nvPr/>
          </p:nvSpPr>
          <p:spPr>
            <a:xfrm>
              <a:off x="3241073" y="1836775"/>
              <a:ext cx="22351" cy="32423"/>
            </a:xfrm>
            <a:custGeom>
              <a:avLst/>
              <a:gdLst/>
              <a:ahLst/>
              <a:cxnLst/>
              <a:rect l="l" t="t" r="r" b="b"/>
              <a:pathLst>
                <a:path w="1955" h="2836" extrusionOk="0">
                  <a:moveTo>
                    <a:pt x="980" y="0"/>
                  </a:moveTo>
                  <a:cubicBezTo>
                    <a:pt x="441" y="0"/>
                    <a:pt x="0" y="639"/>
                    <a:pt x="0" y="1421"/>
                  </a:cubicBezTo>
                  <a:cubicBezTo>
                    <a:pt x="0" y="2203"/>
                    <a:pt x="441" y="2836"/>
                    <a:pt x="980" y="2836"/>
                  </a:cubicBezTo>
                  <a:cubicBezTo>
                    <a:pt x="1515" y="2836"/>
                    <a:pt x="1954" y="2203"/>
                    <a:pt x="1954" y="1421"/>
                  </a:cubicBezTo>
                  <a:cubicBezTo>
                    <a:pt x="1954" y="639"/>
                    <a:pt x="1515" y="0"/>
                    <a:pt x="9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074;p57">
              <a:extLst>
                <a:ext uri="{FF2B5EF4-FFF2-40B4-BE49-F238E27FC236}">
                  <a16:creationId xmlns:a16="http://schemas.microsoft.com/office/drawing/2014/main" id="{B31A9502-6451-9615-545C-9AC5E2FED47D}"/>
                </a:ext>
              </a:extLst>
            </p:cNvPr>
            <p:cNvSpPr/>
            <p:nvPr/>
          </p:nvSpPr>
          <p:spPr>
            <a:xfrm>
              <a:off x="3182036" y="1836775"/>
              <a:ext cx="22293" cy="32423"/>
            </a:xfrm>
            <a:custGeom>
              <a:avLst/>
              <a:gdLst/>
              <a:ahLst/>
              <a:cxnLst/>
              <a:rect l="l" t="t" r="r" b="b"/>
              <a:pathLst>
                <a:path w="1950" h="2836" extrusionOk="0">
                  <a:moveTo>
                    <a:pt x="974" y="0"/>
                  </a:moveTo>
                  <a:cubicBezTo>
                    <a:pt x="435" y="0"/>
                    <a:pt x="0" y="639"/>
                    <a:pt x="0" y="1421"/>
                  </a:cubicBezTo>
                  <a:cubicBezTo>
                    <a:pt x="0" y="2203"/>
                    <a:pt x="435" y="2836"/>
                    <a:pt x="974" y="2836"/>
                  </a:cubicBezTo>
                  <a:cubicBezTo>
                    <a:pt x="1515" y="2836"/>
                    <a:pt x="1950" y="2203"/>
                    <a:pt x="1950" y="1421"/>
                  </a:cubicBezTo>
                  <a:cubicBezTo>
                    <a:pt x="1950" y="639"/>
                    <a:pt x="1515" y="0"/>
                    <a:pt x="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075;p57">
              <a:extLst>
                <a:ext uri="{FF2B5EF4-FFF2-40B4-BE49-F238E27FC236}">
                  <a16:creationId xmlns:a16="http://schemas.microsoft.com/office/drawing/2014/main" id="{6FC0DCE0-72C3-CB41-CB7F-57620454DC24}"/>
                </a:ext>
              </a:extLst>
            </p:cNvPr>
            <p:cNvSpPr/>
            <p:nvPr/>
          </p:nvSpPr>
          <p:spPr>
            <a:xfrm>
              <a:off x="3143726" y="1777807"/>
              <a:ext cx="69041" cy="47262"/>
            </a:xfrm>
            <a:custGeom>
              <a:avLst/>
              <a:gdLst/>
              <a:ahLst/>
              <a:cxnLst/>
              <a:rect l="l" t="t" r="r" b="b"/>
              <a:pathLst>
                <a:path w="6039" h="4134" extrusionOk="0">
                  <a:moveTo>
                    <a:pt x="3184" y="1"/>
                  </a:moveTo>
                  <a:cubicBezTo>
                    <a:pt x="2071" y="1"/>
                    <a:pt x="858" y="926"/>
                    <a:pt x="0" y="4133"/>
                  </a:cubicBezTo>
                  <a:lnTo>
                    <a:pt x="6038" y="1725"/>
                  </a:lnTo>
                  <a:cubicBezTo>
                    <a:pt x="6038" y="1725"/>
                    <a:pt x="4703" y="1"/>
                    <a:pt x="3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076;p57">
              <a:extLst>
                <a:ext uri="{FF2B5EF4-FFF2-40B4-BE49-F238E27FC236}">
                  <a16:creationId xmlns:a16="http://schemas.microsoft.com/office/drawing/2014/main" id="{034E748E-BF52-900D-F877-2F6B38A571F6}"/>
                </a:ext>
              </a:extLst>
            </p:cNvPr>
            <p:cNvSpPr/>
            <p:nvPr/>
          </p:nvSpPr>
          <p:spPr>
            <a:xfrm>
              <a:off x="3237437" y="1779442"/>
              <a:ext cx="73317" cy="51229"/>
            </a:xfrm>
            <a:custGeom>
              <a:avLst/>
              <a:gdLst/>
              <a:ahLst/>
              <a:cxnLst/>
              <a:rect l="l" t="t" r="r" b="b"/>
              <a:pathLst>
                <a:path w="6413" h="4481" extrusionOk="0">
                  <a:moveTo>
                    <a:pt x="3054" y="0"/>
                  </a:moveTo>
                  <a:cubicBezTo>
                    <a:pt x="1466" y="0"/>
                    <a:pt x="1" y="1521"/>
                    <a:pt x="1" y="1521"/>
                  </a:cubicBezTo>
                  <a:lnTo>
                    <a:pt x="6413" y="4480"/>
                  </a:lnTo>
                  <a:cubicBezTo>
                    <a:pt x="5673" y="974"/>
                    <a:pt x="4324" y="0"/>
                    <a:pt x="30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077;p57">
              <a:extLst>
                <a:ext uri="{FF2B5EF4-FFF2-40B4-BE49-F238E27FC236}">
                  <a16:creationId xmlns:a16="http://schemas.microsoft.com/office/drawing/2014/main" id="{FED21B61-8026-942F-0FB8-0817F1092AE1}"/>
                </a:ext>
              </a:extLst>
            </p:cNvPr>
            <p:cNvSpPr/>
            <p:nvPr/>
          </p:nvSpPr>
          <p:spPr>
            <a:xfrm>
              <a:off x="2968400" y="2480622"/>
              <a:ext cx="600183" cy="174906"/>
            </a:xfrm>
            <a:custGeom>
              <a:avLst/>
              <a:gdLst/>
              <a:ahLst/>
              <a:cxnLst/>
              <a:rect l="l" t="t" r="r" b="b"/>
              <a:pathLst>
                <a:path w="52498" h="15299" extrusionOk="0">
                  <a:moveTo>
                    <a:pt x="33848" y="1"/>
                  </a:moveTo>
                  <a:cubicBezTo>
                    <a:pt x="31279" y="1875"/>
                    <a:pt x="27464" y="3965"/>
                    <a:pt x="23237" y="3965"/>
                  </a:cubicBezTo>
                  <a:cubicBezTo>
                    <a:pt x="21502" y="3965"/>
                    <a:pt x="19698" y="3613"/>
                    <a:pt x="17881" y="2750"/>
                  </a:cubicBezTo>
                  <a:cubicBezTo>
                    <a:pt x="13748" y="14113"/>
                    <a:pt x="1" y="15299"/>
                    <a:pt x="1" y="15299"/>
                  </a:cubicBezTo>
                  <a:lnTo>
                    <a:pt x="52497" y="15299"/>
                  </a:lnTo>
                  <a:cubicBezTo>
                    <a:pt x="46118" y="14305"/>
                    <a:pt x="38591" y="11395"/>
                    <a:pt x="34432" y="1559"/>
                  </a:cubicBezTo>
                  <a:cubicBezTo>
                    <a:pt x="34228" y="1069"/>
                    <a:pt x="34034" y="547"/>
                    <a:pt x="338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078;p57">
              <a:extLst>
                <a:ext uri="{FF2B5EF4-FFF2-40B4-BE49-F238E27FC236}">
                  <a16:creationId xmlns:a16="http://schemas.microsoft.com/office/drawing/2014/main" id="{375BFB87-13B9-D48E-FC00-1F9FCB319C2D}"/>
                </a:ext>
              </a:extLst>
            </p:cNvPr>
            <p:cNvSpPr/>
            <p:nvPr/>
          </p:nvSpPr>
          <p:spPr>
            <a:xfrm>
              <a:off x="3156062" y="2512061"/>
              <a:ext cx="214794" cy="61735"/>
            </a:xfrm>
            <a:custGeom>
              <a:avLst/>
              <a:gdLst/>
              <a:ahLst/>
              <a:cxnLst/>
              <a:rect l="l" t="t" r="r" b="b"/>
              <a:pathLst>
                <a:path w="18788" h="5400" extrusionOk="0">
                  <a:moveTo>
                    <a:pt x="18483" y="0"/>
                  </a:moveTo>
                  <a:cubicBezTo>
                    <a:pt x="18409" y="64"/>
                    <a:pt x="13247" y="4953"/>
                    <a:pt x="7042" y="4953"/>
                  </a:cubicBezTo>
                  <a:cubicBezTo>
                    <a:pt x="4853" y="4953"/>
                    <a:pt x="2533" y="4344"/>
                    <a:pt x="262" y="2699"/>
                  </a:cubicBezTo>
                  <a:lnTo>
                    <a:pt x="1" y="3059"/>
                  </a:lnTo>
                  <a:cubicBezTo>
                    <a:pt x="2360" y="4766"/>
                    <a:pt x="4767" y="5399"/>
                    <a:pt x="7038" y="5399"/>
                  </a:cubicBezTo>
                  <a:cubicBezTo>
                    <a:pt x="13425" y="5399"/>
                    <a:pt x="18719" y="390"/>
                    <a:pt x="18787" y="316"/>
                  </a:cubicBezTo>
                  <a:lnTo>
                    <a:pt x="184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079;p57">
              <a:extLst>
                <a:ext uri="{FF2B5EF4-FFF2-40B4-BE49-F238E27FC236}">
                  <a16:creationId xmlns:a16="http://schemas.microsoft.com/office/drawing/2014/main" id="{4E627D6B-5C31-FF13-C519-B020CF076FCC}"/>
                </a:ext>
              </a:extLst>
            </p:cNvPr>
            <p:cNvSpPr/>
            <p:nvPr/>
          </p:nvSpPr>
          <p:spPr>
            <a:xfrm>
              <a:off x="3163950" y="1878469"/>
              <a:ext cx="125769" cy="76724"/>
            </a:xfrm>
            <a:custGeom>
              <a:avLst/>
              <a:gdLst/>
              <a:ahLst/>
              <a:cxnLst/>
              <a:rect l="l" t="t" r="r" b="b"/>
              <a:pathLst>
                <a:path w="11001" h="6711" extrusionOk="0">
                  <a:moveTo>
                    <a:pt x="4597" y="1"/>
                  </a:moveTo>
                  <a:cubicBezTo>
                    <a:pt x="3227" y="1"/>
                    <a:pt x="1627" y="1687"/>
                    <a:pt x="0" y="6711"/>
                  </a:cubicBezTo>
                  <a:cubicBezTo>
                    <a:pt x="1583" y="6629"/>
                    <a:pt x="3682" y="6608"/>
                    <a:pt x="5471" y="6608"/>
                  </a:cubicBezTo>
                  <a:cubicBezTo>
                    <a:pt x="7521" y="6608"/>
                    <a:pt x="9166" y="6636"/>
                    <a:pt x="9166" y="6636"/>
                  </a:cubicBezTo>
                  <a:cubicBezTo>
                    <a:pt x="9166" y="6636"/>
                    <a:pt x="11001" y="2967"/>
                    <a:pt x="8937" y="2967"/>
                  </a:cubicBezTo>
                  <a:cubicBezTo>
                    <a:pt x="8630" y="2967"/>
                    <a:pt x="8237" y="3048"/>
                    <a:pt x="7740" y="3234"/>
                  </a:cubicBezTo>
                  <a:cubicBezTo>
                    <a:pt x="7029" y="1573"/>
                    <a:pt x="5920" y="1"/>
                    <a:pt x="4597" y="1"/>
                  </a:cubicBezTo>
                  <a:close/>
                </a:path>
              </a:pathLst>
            </a:custGeom>
            <a:solidFill>
              <a:srgbClr val="FF7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080;p57">
              <a:extLst>
                <a:ext uri="{FF2B5EF4-FFF2-40B4-BE49-F238E27FC236}">
                  <a16:creationId xmlns:a16="http://schemas.microsoft.com/office/drawing/2014/main" id="{6092DF8F-BAAE-5DBF-C2B0-A689699F555F}"/>
                </a:ext>
              </a:extLst>
            </p:cNvPr>
            <p:cNvSpPr/>
            <p:nvPr/>
          </p:nvSpPr>
          <p:spPr>
            <a:xfrm>
              <a:off x="3168992" y="2027752"/>
              <a:ext cx="112953" cy="40505"/>
            </a:xfrm>
            <a:custGeom>
              <a:avLst/>
              <a:gdLst/>
              <a:ahLst/>
              <a:cxnLst/>
              <a:rect l="l" t="t" r="r" b="b"/>
              <a:pathLst>
                <a:path w="9880" h="3543" extrusionOk="0">
                  <a:moveTo>
                    <a:pt x="9880" y="1"/>
                  </a:moveTo>
                  <a:cubicBezTo>
                    <a:pt x="9215" y="745"/>
                    <a:pt x="8471" y="1410"/>
                    <a:pt x="7663" y="1968"/>
                  </a:cubicBezTo>
                  <a:cubicBezTo>
                    <a:pt x="6858" y="2515"/>
                    <a:pt x="5964" y="2942"/>
                    <a:pt x="5020" y="3067"/>
                  </a:cubicBezTo>
                  <a:cubicBezTo>
                    <a:pt x="4831" y="3095"/>
                    <a:pt x="4642" y="3108"/>
                    <a:pt x="4452" y="3108"/>
                  </a:cubicBezTo>
                  <a:cubicBezTo>
                    <a:pt x="3699" y="3108"/>
                    <a:pt x="2945" y="2898"/>
                    <a:pt x="2272" y="2521"/>
                  </a:cubicBezTo>
                  <a:cubicBezTo>
                    <a:pt x="1427" y="2043"/>
                    <a:pt x="677" y="1378"/>
                    <a:pt x="0" y="640"/>
                  </a:cubicBezTo>
                  <a:lnTo>
                    <a:pt x="0" y="640"/>
                  </a:lnTo>
                  <a:cubicBezTo>
                    <a:pt x="540" y="1484"/>
                    <a:pt x="1222" y="2260"/>
                    <a:pt x="2092" y="2819"/>
                  </a:cubicBezTo>
                  <a:cubicBezTo>
                    <a:pt x="2532" y="3091"/>
                    <a:pt x="3009" y="3315"/>
                    <a:pt x="3518" y="3432"/>
                  </a:cubicBezTo>
                  <a:cubicBezTo>
                    <a:pt x="3839" y="3507"/>
                    <a:pt x="4169" y="3542"/>
                    <a:pt x="4499" y="3542"/>
                  </a:cubicBezTo>
                  <a:cubicBezTo>
                    <a:pt x="4694" y="3542"/>
                    <a:pt x="4889" y="3530"/>
                    <a:pt x="5082" y="3507"/>
                  </a:cubicBezTo>
                  <a:cubicBezTo>
                    <a:pt x="6125" y="3358"/>
                    <a:pt x="7075" y="2874"/>
                    <a:pt x="7869" y="2248"/>
                  </a:cubicBezTo>
                  <a:cubicBezTo>
                    <a:pt x="8669" y="1615"/>
                    <a:pt x="9353" y="851"/>
                    <a:pt x="9880" y="1"/>
                  </a:cubicBezTo>
                  <a:close/>
                </a:path>
              </a:pathLst>
            </a:custGeom>
            <a:solidFill>
              <a:srgbClr val="E97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081;p57">
            <a:extLst>
              <a:ext uri="{FF2B5EF4-FFF2-40B4-BE49-F238E27FC236}">
                <a16:creationId xmlns:a16="http://schemas.microsoft.com/office/drawing/2014/main" id="{55C11922-FF22-8253-E01C-28564CC20157}"/>
              </a:ext>
            </a:extLst>
          </p:cNvPr>
          <p:cNvGrpSpPr/>
          <p:nvPr/>
        </p:nvGrpSpPr>
        <p:grpSpPr>
          <a:xfrm>
            <a:off x="353936" y="3360123"/>
            <a:ext cx="652532" cy="1088499"/>
            <a:chOff x="2973700" y="3830325"/>
            <a:chExt cx="987039" cy="1646497"/>
          </a:xfrm>
        </p:grpSpPr>
        <p:sp>
          <p:nvSpPr>
            <p:cNvPr id="285" name="Google Shape;2082;p57">
              <a:extLst>
                <a:ext uri="{FF2B5EF4-FFF2-40B4-BE49-F238E27FC236}">
                  <a16:creationId xmlns:a16="http://schemas.microsoft.com/office/drawing/2014/main" id="{78530823-8EB5-3806-ED51-769CB5E745E7}"/>
                </a:ext>
              </a:extLst>
            </p:cNvPr>
            <p:cNvSpPr/>
            <p:nvPr/>
          </p:nvSpPr>
          <p:spPr>
            <a:xfrm>
              <a:off x="2973700" y="3830325"/>
              <a:ext cx="958790" cy="1038457"/>
            </a:xfrm>
            <a:custGeom>
              <a:avLst/>
              <a:gdLst/>
              <a:ahLst/>
              <a:cxnLst/>
              <a:rect l="l" t="t" r="r" b="b"/>
              <a:pathLst>
                <a:path w="49885" h="54030" extrusionOk="0">
                  <a:moveTo>
                    <a:pt x="37217" y="0"/>
                  </a:moveTo>
                  <a:cubicBezTo>
                    <a:pt x="24305" y="0"/>
                    <a:pt x="12195" y="7514"/>
                    <a:pt x="9627" y="10171"/>
                  </a:cubicBezTo>
                  <a:cubicBezTo>
                    <a:pt x="6573" y="13324"/>
                    <a:pt x="0" y="32413"/>
                    <a:pt x="782" y="51174"/>
                  </a:cubicBezTo>
                  <a:cubicBezTo>
                    <a:pt x="1750" y="52055"/>
                    <a:pt x="4196" y="52769"/>
                    <a:pt x="7467" y="53259"/>
                  </a:cubicBezTo>
                  <a:lnTo>
                    <a:pt x="8043" y="48469"/>
                  </a:lnTo>
                  <a:lnTo>
                    <a:pt x="8043" y="53347"/>
                  </a:lnTo>
                  <a:cubicBezTo>
                    <a:pt x="9011" y="53476"/>
                    <a:pt x="10042" y="53594"/>
                    <a:pt x="11128" y="53688"/>
                  </a:cubicBezTo>
                  <a:lnTo>
                    <a:pt x="11363" y="51174"/>
                  </a:lnTo>
                  <a:lnTo>
                    <a:pt x="11779" y="53743"/>
                  </a:lnTo>
                  <a:cubicBezTo>
                    <a:pt x="13760" y="53905"/>
                    <a:pt x="15894" y="53998"/>
                    <a:pt x="18091" y="54023"/>
                  </a:cubicBezTo>
                  <a:lnTo>
                    <a:pt x="18091" y="49710"/>
                  </a:lnTo>
                  <a:lnTo>
                    <a:pt x="18991" y="54029"/>
                  </a:lnTo>
                  <a:cubicBezTo>
                    <a:pt x="19106" y="54029"/>
                    <a:pt x="19222" y="54030"/>
                    <a:pt x="19338" y="54030"/>
                  </a:cubicBezTo>
                  <a:cubicBezTo>
                    <a:pt x="24522" y="54030"/>
                    <a:pt x="29979" y="53637"/>
                    <a:pt x="34630" y="52781"/>
                  </a:cubicBezTo>
                  <a:lnTo>
                    <a:pt x="34922" y="48797"/>
                  </a:lnTo>
                  <a:lnTo>
                    <a:pt x="35133" y="52688"/>
                  </a:lnTo>
                  <a:cubicBezTo>
                    <a:pt x="35580" y="52595"/>
                    <a:pt x="36019" y="52502"/>
                    <a:pt x="36454" y="52408"/>
                  </a:cubicBezTo>
                  <a:lnTo>
                    <a:pt x="36727" y="47389"/>
                  </a:lnTo>
                  <a:lnTo>
                    <a:pt x="37285" y="52216"/>
                  </a:lnTo>
                  <a:cubicBezTo>
                    <a:pt x="39266" y="51726"/>
                    <a:pt x="41028" y="51136"/>
                    <a:pt x="42461" y="50435"/>
                  </a:cubicBezTo>
                  <a:lnTo>
                    <a:pt x="42549" y="47389"/>
                  </a:lnTo>
                  <a:lnTo>
                    <a:pt x="43237" y="50025"/>
                  </a:lnTo>
                  <a:cubicBezTo>
                    <a:pt x="44007" y="49592"/>
                    <a:pt x="44658" y="49114"/>
                    <a:pt x="45167" y="48593"/>
                  </a:cubicBezTo>
                  <a:cubicBezTo>
                    <a:pt x="45167" y="48593"/>
                    <a:pt x="49884" y="16297"/>
                    <a:pt x="44560" y="887"/>
                  </a:cubicBezTo>
                  <a:cubicBezTo>
                    <a:pt x="42123" y="268"/>
                    <a:pt x="39656" y="0"/>
                    <a:pt x="37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083;p57">
              <a:extLst>
                <a:ext uri="{FF2B5EF4-FFF2-40B4-BE49-F238E27FC236}">
                  <a16:creationId xmlns:a16="http://schemas.microsoft.com/office/drawing/2014/main" id="{22EBB5A0-3043-B772-BE8C-8B0D7742AAB6}"/>
                </a:ext>
              </a:extLst>
            </p:cNvPr>
            <p:cNvSpPr/>
            <p:nvPr/>
          </p:nvSpPr>
          <p:spPr>
            <a:xfrm>
              <a:off x="2992785" y="4292445"/>
              <a:ext cx="192777" cy="189394"/>
            </a:xfrm>
            <a:custGeom>
              <a:avLst/>
              <a:gdLst/>
              <a:ahLst/>
              <a:cxnLst/>
              <a:rect l="l" t="t" r="r" b="b"/>
              <a:pathLst>
                <a:path w="10030" h="9854" extrusionOk="0">
                  <a:moveTo>
                    <a:pt x="4337" y="1"/>
                  </a:moveTo>
                  <a:cubicBezTo>
                    <a:pt x="3919" y="1"/>
                    <a:pt x="3490" y="85"/>
                    <a:pt x="3054" y="276"/>
                  </a:cubicBezTo>
                  <a:cubicBezTo>
                    <a:pt x="0" y="1612"/>
                    <a:pt x="2513" y="9853"/>
                    <a:pt x="6923" y="9853"/>
                  </a:cubicBezTo>
                  <a:cubicBezTo>
                    <a:pt x="7881" y="9853"/>
                    <a:pt x="8929" y="9464"/>
                    <a:pt x="10029" y="8530"/>
                  </a:cubicBezTo>
                  <a:lnTo>
                    <a:pt x="10029" y="4807"/>
                  </a:lnTo>
                  <a:cubicBezTo>
                    <a:pt x="10029" y="4807"/>
                    <a:pt x="7494" y="1"/>
                    <a:pt x="4337" y="1"/>
                  </a:cubicBezTo>
                  <a:close/>
                </a:path>
              </a:pathLst>
            </a:custGeom>
            <a:solidFill>
              <a:srgbClr val="FFC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084;p57">
              <a:extLst>
                <a:ext uri="{FF2B5EF4-FFF2-40B4-BE49-F238E27FC236}">
                  <a16:creationId xmlns:a16="http://schemas.microsoft.com/office/drawing/2014/main" id="{CA7E322B-FEE1-A7B8-3F42-A596ECB81BEF}"/>
                </a:ext>
              </a:extLst>
            </p:cNvPr>
            <p:cNvSpPr/>
            <p:nvPr/>
          </p:nvSpPr>
          <p:spPr>
            <a:xfrm>
              <a:off x="3120630" y="4315143"/>
              <a:ext cx="64925" cy="166522"/>
            </a:xfrm>
            <a:custGeom>
              <a:avLst/>
              <a:gdLst/>
              <a:ahLst/>
              <a:cxnLst/>
              <a:rect l="l" t="t" r="r" b="b"/>
              <a:pathLst>
                <a:path w="3378" h="8664" extrusionOk="0">
                  <a:moveTo>
                    <a:pt x="479" y="0"/>
                  </a:moveTo>
                  <a:cubicBezTo>
                    <a:pt x="318" y="2018"/>
                    <a:pt x="32" y="5834"/>
                    <a:pt x="1" y="8652"/>
                  </a:cubicBezTo>
                  <a:cubicBezTo>
                    <a:pt x="93" y="8660"/>
                    <a:pt x="185" y="8663"/>
                    <a:pt x="279" y="8663"/>
                  </a:cubicBezTo>
                  <a:cubicBezTo>
                    <a:pt x="1236" y="8663"/>
                    <a:pt x="2281" y="8281"/>
                    <a:pt x="3377" y="7349"/>
                  </a:cubicBezTo>
                  <a:lnTo>
                    <a:pt x="3377" y="3626"/>
                  </a:lnTo>
                  <a:cubicBezTo>
                    <a:pt x="3377" y="3626"/>
                    <a:pt x="2217" y="1423"/>
                    <a:pt x="479" y="0"/>
                  </a:cubicBezTo>
                  <a:close/>
                </a:path>
              </a:pathLst>
            </a:custGeom>
            <a:solidFill>
              <a:srgbClr val="FA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085;p57">
              <a:extLst>
                <a:ext uri="{FF2B5EF4-FFF2-40B4-BE49-F238E27FC236}">
                  <a16:creationId xmlns:a16="http://schemas.microsoft.com/office/drawing/2014/main" id="{6B964A77-DCB6-57CE-8142-70E1DB3A0E3A}"/>
                </a:ext>
              </a:extLst>
            </p:cNvPr>
            <p:cNvSpPr/>
            <p:nvPr/>
          </p:nvSpPr>
          <p:spPr>
            <a:xfrm>
              <a:off x="3076042" y="4366669"/>
              <a:ext cx="88873" cy="67289"/>
            </a:xfrm>
            <a:custGeom>
              <a:avLst/>
              <a:gdLst/>
              <a:ahLst/>
              <a:cxnLst/>
              <a:rect l="l" t="t" r="r" b="b"/>
              <a:pathLst>
                <a:path w="4624" h="3501" extrusionOk="0">
                  <a:moveTo>
                    <a:pt x="0" y="0"/>
                  </a:moveTo>
                  <a:cubicBezTo>
                    <a:pt x="404" y="169"/>
                    <a:pt x="782" y="361"/>
                    <a:pt x="1160" y="553"/>
                  </a:cubicBezTo>
                  <a:cubicBezTo>
                    <a:pt x="1539" y="745"/>
                    <a:pt x="1905" y="956"/>
                    <a:pt x="2260" y="1180"/>
                  </a:cubicBezTo>
                  <a:cubicBezTo>
                    <a:pt x="2613" y="1403"/>
                    <a:pt x="2948" y="1652"/>
                    <a:pt x="3265" y="1919"/>
                  </a:cubicBezTo>
                  <a:cubicBezTo>
                    <a:pt x="3508" y="2120"/>
                    <a:pt x="3727" y="2339"/>
                    <a:pt x="3932" y="2574"/>
                  </a:cubicBezTo>
                  <a:lnTo>
                    <a:pt x="3932" y="2574"/>
                  </a:lnTo>
                  <a:cubicBezTo>
                    <a:pt x="3655" y="2648"/>
                    <a:pt x="3387" y="2738"/>
                    <a:pt x="3122" y="2850"/>
                  </a:cubicBezTo>
                  <a:cubicBezTo>
                    <a:pt x="2761" y="3004"/>
                    <a:pt x="2403" y="3203"/>
                    <a:pt x="2142" y="3500"/>
                  </a:cubicBezTo>
                  <a:cubicBezTo>
                    <a:pt x="2470" y="3290"/>
                    <a:pt x="2836" y="3185"/>
                    <a:pt x="3202" y="3091"/>
                  </a:cubicBezTo>
                  <a:cubicBezTo>
                    <a:pt x="3569" y="2999"/>
                    <a:pt x="3947" y="2930"/>
                    <a:pt x="4313" y="2881"/>
                  </a:cubicBezTo>
                  <a:lnTo>
                    <a:pt x="4623" y="2844"/>
                  </a:lnTo>
                  <a:lnTo>
                    <a:pt x="4443" y="2577"/>
                  </a:lnTo>
                  <a:cubicBezTo>
                    <a:pt x="4190" y="2211"/>
                    <a:pt x="3892" y="1875"/>
                    <a:pt x="3557" y="1584"/>
                  </a:cubicBezTo>
                  <a:cubicBezTo>
                    <a:pt x="3214" y="1298"/>
                    <a:pt x="2855" y="1037"/>
                    <a:pt x="2464" y="833"/>
                  </a:cubicBezTo>
                  <a:cubicBezTo>
                    <a:pt x="2085" y="621"/>
                    <a:pt x="1682" y="441"/>
                    <a:pt x="1266" y="298"/>
                  </a:cubicBezTo>
                  <a:cubicBezTo>
                    <a:pt x="856" y="163"/>
                    <a:pt x="435" y="57"/>
                    <a:pt x="0" y="0"/>
                  </a:cubicBezTo>
                  <a:close/>
                </a:path>
              </a:pathLst>
            </a:custGeom>
            <a:solidFill>
              <a:srgbClr val="FF98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086;p57">
              <a:extLst>
                <a:ext uri="{FF2B5EF4-FFF2-40B4-BE49-F238E27FC236}">
                  <a16:creationId xmlns:a16="http://schemas.microsoft.com/office/drawing/2014/main" id="{444107F1-65B0-737B-8D81-86FDB26BFCAF}"/>
                </a:ext>
              </a:extLst>
            </p:cNvPr>
            <p:cNvSpPr/>
            <p:nvPr/>
          </p:nvSpPr>
          <p:spPr>
            <a:xfrm>
              <a:off x="3761839" y="4292445"/>
              <a:ext cx="192815" cy="189394"/>
            </a:xfrm>
            <a:custGeom>
              <a:avLst/>
              <a:gdLst/>
              <a:ahLst/>
              <a:cxnLst/>
              <a:rect l="l" t="t" r="r" b="b"/>
              <a:pathLst>
                <a:path w="10032" h="9854" extrusionOk="0">
                  <a:moveTo>
                    <a:pt x="5695" y="1"/>
                  </a:moveTo>
                  <a:cubicBezTo>
                    <a:pt x="2537" y="1"/>
                    <a:pt x="1" y="4807"/>
                    <a:pt x="1" y="4807"/>
                  </a:cubicBezTo>
                  <a:lnTo>
                    <a:pt x="1" y="8530"/>
                  </a:lnTo>
                  <a:cubicBezTo>
                    <a:pt x="1100" y="9464"/>
                    <a:pt x="2148" y="9853"/>
                    <a:pt x="3106" y="9853"/>
                  </a:cubicBezTo>
                  <a:cubicBezTo>
                    <a:pt x="7515" y="9853"/>
                    <a:pt x="10031" y="1612"/>
                    <a:pt x="6977" y="276"/>
                  </a:cubicBezTo>
                  <a:cubicBezTo>
                    <a:pt x="6542" y="85"/>
                    <a:pt x="6113" y="1"/>
                    <a:pt x="5695" y="1"/>
                  </a:cubicBezTo>
                  <a:close/>
                </a:path>
              </a:pathLst>
            </a:custGeom>
            <a:solidFill>
              <a:srgbClr val="FFC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087;p57">
              <a:extLst>
                <a:ext uri="{FF2B5EF4-FFF2-40B4-BE49-F238E27FC236}">
                  <a16:creationId xmlns:a16="http://schemas.microsoft.com/office/drawing/2014/main" id="{FB1DC16C-3B9D-A21E-B42E-41C1805C0452}"/>
                </a:ext>
              </a:extLst>
            </p:cNvPr>
            <p:cNvSpPr/>
            <p:nvPr/>
          </p:nvSpPr>
          <p:spPr>
            <a:xfrm>
              <a:off x="3761839" y="4318852"/>
              <a:ext cx="62657" cy="162717"/>
            </a:xfrm>
            <a:custGeom>
              <a:avLst/>
              <a:gdLst/>
              <a:ahLst/>
              <a:cxnLst/>
              <a:rect l="l" t="t" r="r" b="b"/>
              <a:pathLst>
                <a:path w="3260" h="8466" extrusionOk="0">
                  <a:moveTo>
                    <a:pt x="2670" y="1"/>
                  </a:moveTo>
                  <a:cubicBezTo>
                    <a:pt x="1063" y="1422"/>
                    <a:pt x="1" y="3433"/>
                    <a:pt x="1" y="3433"/>
                  </a:cubicBezTo>
                  <a:lnTo>
                    <a:pt x="1" y="7156"/>
                  </a:lnTo>
                  <a:cubicBezTo>
                    <a:pt x="1051" y="8050"/>
                    <a:pt x="2056" y="8434"/>
                    <a:pt x="2980" y="8465"/>
                  </a:cubicBezTo>
                  <a:cubicBezTo>
                    <a:pt x="3260" y="5326"/>
                    <a:pt x="2913" y="2024"/>
                    <a:pt x="2670" y="1"/>
                  </a:cubicBezTo>
                  <a:close/>
                </a:path>
              </a:pathLst>
            </a:custGeom>
            <a:solidFill>
              <a:srgbClr val="FA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088;p57">
              <a:extLst>
                <a:ext uri="{FF2B5EF4-FFF2-40B4-BE49-F238E27FC236}">
                  <a16:creationId xmlns:a16="http://schemas.microsoft.com/office/drawing/2014/main" id="{A8E31600-83F3-B8D3-E6B0-DD15323AEA4C}"/>
                </a:ext>
              </a:extLst>
            </p:cNvPr>
            <p:cNvSpPr/>
            <p:nvPr/>
          </p:nvSpPr>
          <p:spPr>
            <a:xfrm>
              <a:off x="3782481" y="4366669"/>
              <a:ext cx="88873" cy="67289"/>
            </a:xfrm>
            <a:custGeom>
              <a:avLst/>
              <a:gdLst/>
              <a:ahLst/>
              <a:cxnLst/>
              <a:rect l="l" t="t" r="r" b="b"/>
              <a:pathLst>
                <a:path w="4624" h="3501" extrusionOk="0">
                  <a:moveTo>
                    <a:pt x="4624" y="0"/>
                  </a:moveTo>
                  <a:lnTo>
                    <a:pt x="4624" y="0"/>
                  </a:lnTo>
                  <a:cubicBezTo>
                    <a:pt x="4191" y="57"/>
                    <a:pt x="3768" y="163"/>
                    <a:pt x="3352" y="298"/>
                  </a:cubicBezTo>
                  <a:cubicBezTo>
                    <a:pt x="2942" y="441"/>
                    <a:pt x="2539" y="621"/>
                    <a:pt x="2154" y="833"/>
                  </a:cubicBezTo>
                  <a:cubicBezTo>
                    <a:pt x="1770" y="1037"/>
                    <a:pt x="1410" y="1298"/>
                    <a:pt x="1069" y="1584"/>
                  </a:cubicBezTo>
                  <a:cubicBezTo>
                    <a:pt x="734" y="1875"/>
                    <a:pt x="436" y="2211"/>
                    <a:pt x="181" y="2577"/>
                  </a:cubicBezTo>
                  <a:lnTo>
                    <a:pt x="1" y="2844"/>
                  </a:lnTo>
                  <a:lnTo>
                    <a:pt x="312" y="2881"/>
                  </a:lnTo>
                  <a:cubicBezTo>
                    <a:pt x="677" y="2930"/>
                    <a:pt x="1057" y="2999"/>
                    <a:pt x="1422" y="3091"/>
                  </a:cubicBezTo>
                  <a:cubicBezTo>
                    <a:pt x="1788" y="3185"/>
                    <a:pt x="2154" y="3290"/>
                    <a:pt x="2484" y="3500"/>
                  </a:cubicBezTo>
                  <a:cubicBezTo>
                    <a:pt x="2223" y="3203"/>
                    <a:pt x="1863" y="3004"/>
                    <a:pt x="1504" y="2850"/>
                  </a:cubicBezTo>
                  <a:cubicBezTo>
                    <a:pt x="1239" y="2738"/>
                    <a:pt x="971" y="2648"/>
                    <a:pt x="693" y="2574"/>
                  </a:cubicBezTo>
                  <a:lnTo>
                    <a:pt x="693" y="2574"/>
                  </a:lnTo>
                  <a:cubicBezTo>
                    <a:pt x="898" y="2340"/>
                    <a:pt x="1116" y="2120"/>
                    <a:pt x="1361" y="1919"/>
                  </a:cubicBezTo>
                  <a:cubicBezTo>
                    <a:pt x="1670" y="1652"/>
                    <a:pt x="2012" y="1403"/>
                    <a:pt x="2366" y="1180"/>
                  </a:cubicBezTo>
                  <a:cubicBezTo>
                    <a:pt x="2719" y="956"/>
                    <a:pt x="3085" y="745"/>
                    <a:pt x="3464" y="553"/>
                  </a:cubicBezTo>
                  <a:cubicBezTo>
                    <a:pt x="3842" y="361"/>
                    <a:pt x="4222" y="169"/>
                    <a:pt x="4624" y="0"/>
                  </a:cubicBezTo>
                  <a:close/>
                </a:path>
              </a:pathLst>
            </a:custGeom>
            <a:solidFill>
              <a:srgbClr val="FF98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089;p57">
              <a:extLst>
                <a:ext uri="{FF2B5EF4-FFF2-40B4-BE49-F238E27FC236}">
                  <a16:creationId xmlns:a16="http://schemas.microsoft.com/office/drawing/2014/main" id="{4E700E5E-A253-3D0F-0525-D8C069942264}"/>
                </a:ext>
              </a:extLst>
            </p:cNvPr>
            <p:cNvSpPr/>
            <p:nvPr/>
          </p:nvSpPr>
          <p:spPr>
            <a:xfrm>
              <a:off x="3060052" y="4606540"/>
              <a:ext cx="900688" cy="870282"/>
            </a:xfrm>
            <a:custGeom>
              <a:avLst/>
              <a:gdLst/>
              <a:ahLst/>
              <a:cxnLst/>
              <a:rect l="l" t="t" r="r" b="b"/>
              <a:pathLst>
                <a:path w="46862" h="45280" extrusionOk="0">
                  <a:moveTo>
                    <a:pt x="21584" y="1"/>
                  </a:moveTo>
                  <a:lnTo>
                    <a:pt x="21584" y="1"/>
                  </a:lnTo>
                  <a:cubicBezTo>
                    <a:pt x="21584" y="1"/>
                    <a:pt x="22807" y="14076"/>
                    <a:pt x="19401" y="26785"/>
                  </a:cubicBezTo>
                  <a:cubicBezTo>
                    <a:pt x="15999" y="39489"/>
                    <a:pt x="1" y="45280"/>
                    <a:pt x="1" y="45280"/>
                  </a:cubicBezTo>
                  <a:lnTo>
                    <a:pt x="46861" y="45280"/>
                  </a:lnTo>
                  <a:cubicBezTo>
                    <a:pt x="46861" y="45280"/>
                    <a:pt x="36312" y="41419"/>
                    <a:pt x="30640" y="32569"/>
                  </a:cubicBezTo>
                  <a:cubicBezTo>
                    <a:pt x="24961" y="23720"/>
                    <a:pt x="27462" y="5337"/>
                    <a:pt x="27462" y="5337"/>
                  </a:cubicBezTo>
                  <a:lnTo>
                    <a:pt x="21584" y="1"/>
                  </a:lnTo>
                  <a:close/>
                </a:path>
              </a:pathLst>
            </a:custGeom>
            <a:solidFill>
              <a:srgbClr val="FFC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090;p57">
              <a:extLst>
                <a:ext uri="{FF2B5EF4-FFF2-40B4-BE49-F238E27FC236}">
                  <a16:creationId xmlns:a16="http://schemas.microsoft.com/office/drawing/2014/main" id="{9B62CE16-2C52-6AD6-1AA6-3592425E0557}"/>
                </a:ext>
              </a:extLst>
            </p:cNvPr>
            <p:cNvSpPr/>
            <p:nvPr/>
          </p:nvSpPr>
          <p:spPr>
            <a:xfrm>
              <a:off x="3468689" y="4606540"/>
              <a:ext cx="119164" cy="345441"/>
            </a:xfrm>
            <a:custGeom>
              <a:avLst/>
              <a:gdLst/>
              <a:ahLst/>
              <a:cxnLst/>
              <a:rect l="l" t="t" r="r" b="b"/>
              <a:pathLst>
                <a:path w="6200" h="17973" extrusionOk="0">
                  <a:moveTo>
                    <a:pt x="322" y="1"/>
                  </a:moveTo>
                  <a:cubicBezTo>
                    <a:pt x="322" y="1"/>
                    <a:pt x="975" y="7509"/>
                    <a:pt x="1" y="16514"/>
                  </a:cubicBezTo>
                  <a:cubicBezTo>
                    <a:pt x="1496" y="17004"/>
                    <a:pt x="3581" y="17625"/>
                    <a:pt x="5735" y="17972"/>
                  </a:cubicBezTo>
                  <a:cubicBezTo>
                    <a:pt x="5400" y="11239"/>
                    <a:pt x="6200" y="5337"/>
                    <a:pt x="6200" y="5337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FA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091;p57">
              <a:extLst>
                <a:ext uri="{FF2B5EF4-FFF2-40B4-BE49-F238E27FC236}">
                  <a16:creationId xmlns:a16="http://schemas.microsoft.com/office/drawing/2014/main" id="{877278E0-C981-93B1-8EF7-9056D351733D}"/>
                </a:ext>
              </a:extLst>
            </p:cNvPr>
            <p:cNvSpPr/>
            <p:nvPr/>
          </p:nvSpPr>
          <p:spPr>
            <a:xfrm>
              <a:off x="3154264" y="3919559"/>
              <a:ext cx="645811" cy="894326"/>
            </a:xfrm>
            <a:custGeom>
              <a:avLst/>
              <a:gdLst/>
              <a:ahLst/>
              <a:cxnLst/>
              <a:rect l="l" t="t" r="r" b="b"/>
              <a:pathLst>
                <a:path w="33601" h="46531" extrusionOk="0">
                  <a:moveTo>
                    <a:pt x="18068" y="0"/>
                  </a:moveTo>
                  <a:cubicBezTo>
                    <a:pt x="10447" y="0"/>
                    <a:pt x="3646" y="5018"/>
                    <a:pt x="1974" y="10145"/>
                  </a:cubicBezTo>
                  <a:cubicBezTo>
                    <a:pt x="1974" y="10145"/>
                    <a:pt x="1" y="17581"/>
                    <a:pt x="232" y="27001"/>
                  </a:cubicBezTo>
                  <a:cubicBezTo>
                    <a:pt x="467" y="36416"/>
                    <a:pt x="12557" y="45253"/>
                    <a:pt x="15579" y="46531"/>
                  </a:cubicBezTo>
                  <a:cubicBezTo>
                    <a:pt x="22324" y="44322"/>
                    <a:pt x="33601" y="38513"/>
                    <a:pt x="33135" y="21887"/>
                  </a:cubicBezTo>
                  <a:cubicBezTo>
                    <a:pt x="32670" y="5261"/>
                    <a:pt x="27090" y="495"/>
                    <a:pt x="19065" y="29"/>
                  </a:cubicBezTo>
                  <a:cubicBezTo>
                    <a:pt x="18732" y="10"/>
                    <a:pt x="18399" y="0"/>
                    <a:pt x="18068" y="0"/>
                  </a:cubicBezTo>
                  <a:close/>
                </a:path>
              </a:pathLst>
            </a:custGeom>
            <a:solidFill>
              <a:srgbClr val="FFC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092;p57">
              <a:extLst>
                <a:ext uri="{FF2B5EF4-FFF2-40B4-BE49-F238E27FC236}">
                  <a16:creationId xmlns:a16="http://schemas.microsoft.com/office/drawing/2014/main" id="{5168F5E7-8990-703E-09BB-E5B8D4F4E36E}"/>
                </a:ext>
              </a:extLst>
            </p:cNvPr>
            <p:cNvSpPr/>
            <p:nvPr/>
          </p:nvSpPr>
          <p:spPr>
            <a:xfrm>
              <a:off x="3508646" y="4136656"/>
              <a:ext cx="170923" cy="80243"/>
            </a:xfrm>
            <a:custGeom>
              <a:avLst/>
              <a:gdLst/>
              <a:ahLst/>
              <a:cxnLst/>
              <a:rect l="l" t="t" r="r" b="b"/>
              <a:pathLst>
                <a:path w="8893" h="4175" extrusionOk="0">
                  <a:moveTo>
                    <a:pt x="4821" y="1"/>
                  </a:moveTo>
                  <a:cubicBezTo>
                    <a:pt x="1897" y="1"/>
                    <a:pt x="1" y="4174"/>
                    <a:pt x="1" y="4174"/>
                  </a:cubicBezTo>
                  <a:lnTo>
                    <a:pt x="8893" y="2704"/>
                  </a:lnTo>
                  <a:cubicBezTo>
                    <a:pt x="7402" y="708"/>
                    <a:pt x="6024" y="1"/>
                    <a:pt x="48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093;p57">
              <a:extLst>
                <a:ext uri="{FF2B5EF4-FFF2-40B4-BE49-F238E27FC236}">
                  <a16:creationId xmlns:a16="http://schemas.microsoft.com/office/drawing/2014/main" id="{ABE67FF9-78D7-1175-9A8A-0CC9899BDFA3}"/>
                </a:ext>
              </a:extLst>
            </p:cNvPr>
            <p:cNvSpPr/>
            <p:nvPr/>
          </p:nvSpPr>
          <p:spPr>
            <a:xfrm>
              <a:off x="3255780" y="4131294"/>
              <a:ext cx="175248" cy="85606"/>
            </a:xfrm>
            <a:custGeom>
              <a:avLst/>
              <a:gdLst/>
              <a:ahLst/>
              <a:cxnLst/>
              <a:rect l="l" t="t" r="r" b="b"/>
              <a:pathLst>
                <a:path w="9118" h="4454" extrusionOk="0">
                  <a:moveTo>
                    <a:pt x="4097" y="0"/>
                  </a:moveTo>
                  <a:cubicBezTo>
                    <a:pt x="2864" y="0"/>
                    <a:pt x="1472" y="766"/>
                    <a:pt x="0" y="2932"/>
                  </a:cubicBezTo>
                  <a:lnTo>
                    <a:pt x="9117" y="4453"/>
                  </a:lnTo>
                  <a:cubicBezTo>
                    <a:pt x="9117" y="4453"/>
                    <a:pt x="7070" y="0"/>
                    <a:pt x="40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094;p57">
              <a:extLst>
                <a:ext uri="{FF2B5EF4-FFF2-40B4-BE49-F238E27FC236}">
                  <a16:creationId xmlns:a16="http://schemas.microsoft.com/office/drawing/2014/main" id="{0FF23D5F-A3C8-102C-5709-48A51801AFD7}"/>
                </a:ext>
              </a:extLst>
            </p:cNvPr>
            <p:cNvSpPr/>
            <p:nvPr/>
          </p:nvSpPr>
          <p:spPr>
            <a:xfrm>
              <a:off x="3355027" y="4323272"/>
              <a:ext cx="139191" cy="143631"/>
            </a:xfrm>
            <a:custGeom>
              <a:avLst/>
              <a:gdLst/>
              <a:ahLst/>
              <a:cxnLst/>
              <a:rect l="l" t="t" r="r" b="b"/>
              <a:pathLst>
                <a:path w="7242" h="7473" extrusionOk="0">
                  <a:moveTo>
                    <a:pt x="6236" y="0"/>
                  </a:moveTo>
                  <a:lnTo>
                    <a:pt x="4921" y="6033"/>
                  </a:lnTo>
                  <a:lnTo>
                    <a:pt x="0" y="5386"/>
                  </a:lnTo>
                  <a:lnTo>
                    <a:pt x="0" y="5386"/>
                  </a:lnTo>
                  <a:cubicBezTo>
                    <a:pt x="0" y="5386"/>
                    <a:pt x="3825" y="7472"/>
                    <a:pt x="5520" y="7472"/>
                  </a:cubicBezTo>
                  <a:cubicBezTo>
                    <a:pt x="5540" y="7472"/>
                    <a:pt x="5560" y="7472"/>
                    <a:pt x="5579" y="7471"/>
                  </a:cubicBezTo>
                  <a:cubicBezTo>
                    <a:pt x="7242" y="7428"/>
                    <a:pt x="6236" y="1"/>
                    <a:pt x="6236" y="0"/>
                  </a:cubicBezTo>
                  <a:close/>
                </a:path>
              </a:pathLst>
            </a:custGeom>
            <a:solidFill>
              <a:srgbClr val="FF98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095;p57">
              <a:extLst>
                <a:ext uri="{FF2B5EF4-FFF2-40B4-BE49-F238E27FC236}">
                  <a16:creationId xmlns:a16="http://schemas.microsoft.com/office/drawing/2014/main" id="{C99F8A98-C2A6-42F2-475C-BFA6B7927E0C}"/>
                </a:ext>
              </a:extLst>
            </p:cNvPr>
            <p:cNvSpPr/>
            <p:nvPr/>
          </p:nvSpPr>
          <p:spPr>
            <a:xfrm>
              <a:off x="3432654" y="4481540"/>
              <a:ext cx="122162" cy="61446"/>
            </a:xfrm>
            <a:custGeom>
              <a:avLst/>
              <a:gdLst/>
              <a:ahLst/>
              <a:cxnLst/>
              <a:rect l="l" t="t" r="r" b="b"/>
              <a:pathLst>
                <a:path w="6356" h="3197" extrusionOk="0">
                  <a:moveTo>
                    <a:pt x="6356" y="0"/>
                  </a:moveTo>
                  <a:lnTo>
                    <a:pt x="6356" y="0"/>
                  </a:lnTo>
                  <a:cubicBezTo>
                    <a:pt x="5872" y="473"/>
                    <a:pt x="5407" y="906"/>
                    <a:pt x="4923" y="1298"/>
                  </a:cubicBezTo>
                  <a:cubicBezTo>
                    <a:pt x="4431" y="1676"/>
                    <a:pt x="3930" y="2011"/>
                    <a:pt x="3396" y="2191"/>
                  </a:cubicBezTo>
                  <a:cubicBezTo>
                    <a:pt x="3100" y="2309"/>
                    <a:pt x="2795" y="2361"/>
                    <a:pt x="2484" y="2361"/>
                  </a:cubicBezTo>
                  <a:cubicBezTo>
                    <a:pt x="2240" y="2361"/>
                    <a:pt x="1993" y="2329"/>
                    <a:pt x="1745" y="2272"/>
                  </a:cubicBezTo>
                  <a:cubicBezTo>
                    <a:pt x="1453" y="2235"/>
                    <a:pt x="1180" y="2098"/>
                    <a:pt x="882" y="1986"/>
                  </a:cubicBezTo>
                  <a:cubicBezTo>
                    <a:pt x="590" y="1868"/>
                    <a:pt x="324" y="1688"/>
                    <a:pt x="0" y="1558"/>
                  </a:cubicBezTo>
                  <a:lnTo>
                    <a:pt x="0" y="1558"/>
                  </a:lnTo>
                  <a:cubicBezTo>
                    <a:pt x="187" y="1831"/>
                    <a:pt x="392" y="2111"/>
                    <a:pt x="641" y="2352"/>
                  </a:cubicBezTo>
                  <a:cubicBezTo>
                    <a:pt x="907" y="2564"/>
                    <a:pt x="1174" y="2805"/>
                    <a:pt x="1521" y="2930"/>
                  </a:cubicBezTo>
                  <a:cubicBezTo>
                    <a:pt x="1838" y="3109"/>
                    <a:pt x="2217" y="3154"/>
                    <a:pt x="2589" y="3197"/>
                  </a:cubicBezTo>
                  <a:cubicBezTo>
                    <a:pt x="2775" y="3197"/>
                    <a:pt x="2961" y="3177"/>
                    <a:pt x="3148" y="3165"/>
                  </a:cubicBezTo>
                  <a:lnTo>
                    <a:pt x="3694" y="3028"/>
                  </a:lnTo>
                  <a:cubicBezTo>
                    <a:pt x="4388" y="2768"/>
                    <a:pt x="4966" y="2321"/>
                    <a:pt x="5407" y="1788"/>
                  </a:cubicBezTo>
                  <a:cubicBezTo>
                    <a:pt x="5846" y="1260"/>
                    <a:pt x="6189" y="659"/>
                    <a:pt x="6356" y="0"/>
                  </a:cubicBezTo>
                  <a:close/>
                </a:path>
              </a:pathLst>
            </a:custGeom>
            <a:solidFill>
              <a:srgbClr val="FF98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096;p57">
              <a:extLst>
                <a:ext uri="{FF2B5EF4-FFF2-40B4-BE49-F238E27FC236}">
                  <a16:creationId xmlns:a16="http://schemas.microsoft.com/office/drawing/2014/main" id="{8C4E4272-9A01-BA79-083B-47CAE794B427}"/>
                </a:ext>
              </a:extLst>
            </p:cNvPr>
            <p:cNvSpPr/>
            <p:nvPr/>
          </p:nvSpPr>
          <p:spPr>
            <a:xfrm>
              <a:off x="3094877" y="3873856"/>
              <a:ext cx="729053" cy="449460"/>
            </a:xfrm>
            <a:custGeom>
              <a:avLst/>
              <a:gdLst/>
              <a:ahLst/>
              <a:cxnLst/>
              <a:rect l="l" t="t" r="r" b="b"/>
              <a:pathLst>
                <a:path w="37932" h="23385" extrusionOk="0">
                  <a:moveTo>
                    <a:pt x="23000" y="0"/>
                  </a:moveTo>
                  <a:cubicBezTo>
                    <a:pt x="17987" y="0"/>
                    <a:pt x="9429" y="4642"/>
                    <a:pt x="7063" y="6640"/>
                  </a:cubicBezTo>
                  <a:cubicBezTo>
                    <a:pt x="4649" y="8685"/>
                    <a:pt x="0" y="20827"/>
                    <a:pt x="1167" y="20827"/>
                  </a:cubicBezTo>
                  <a:cubicBezTo>
                    <a:pt x="1215" y="20827"/>
                    <a:pt x="1273" y="20807"/>
                    <a:pt x="1341" y="20764"/>
                  </a:cubicBezTo>
                  <a:cubicBezTo>
                    <a:pt x="3067" y="19698"/>
                    <a:pt x="9681" y="14727"/>
                    <a:pt x="9681" y="14726"/>
                  </a:cubicBezTo>
                  <a:lnTo>
                    <a:pt x="9681" y="14726"/>
                  </a:lnTo>
                  <a:cubicBezTo>
                    <a:pt x="9681" y="14727"/>
                    <a:pt x="6095" y="18544"/>
                    <a:pt x="4258" y="20764"/>
                  </a:cubicBezTo>
                  <a:cubicBezTo>
                    <a:pt x="13548" y="19704"/>
                    <a:pt x="25482" y="4612"/>
                    <a:pt x="25483" y="4611"/>
                  </a:cubicBezTo>
                  <a:lnTo>
                    <a:pt x="25483" y="4611"/>
                  </a:lnTo>
                  <a:cubicBezTo>
                    <a:pt x="22616" y="15347"/>
                    <a:pt x="31738" y="18544"/>
                    <a:pt x="31738" y="18544"/>
                  </a:cubicBezTo>
                  <a:cubicBezTo>
                    <a:pt x="31738" y="18544"/>
                    <a:pt x="31831" y="18060"/>
                    <a:pt x="31254" y="13672"/>
                  </a:cubicBezTo>
                  <a:lnTo>
                    <a:pt x="31254" y="13672"/>
                  </a:lnTo>
                  <a:cubicBezTo>
                    <a:pt x="32315" y="19257"/>
                    <a:pt x="36244" y="23384"/>
                    <a:pt x="36244" y="23384"/>
                  </a:cubicBezTo>
                  <a:cubicBezTo>
                    <a:pt x="36244" y="23384"/>
                    <a:pt x="37931" y="11283"/>
                    <a:pt x="36963" y="7800"/>
                  </a:cubicBezTo>
                  <a:cubicBezTo>
                    <a:pt x="35995" y="4320"/>
                    <a:pt x="28740" y="739"/>
                    <a:pt x="23931" y="61"/>
                  </a:cubicBezTo>
                  <a:cubicBezTo>
                    <a:pt x="23637" y="20"/>
                    <a:pt x="23326" y="0"/>
                    <a:pt x="23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097;p57">
              <a:extLst>
                <a:ext uri="{FF2B5EF4-FFF2-40B4-BE49-F238E27FC236}">
                  <a16:creationId xmlns:a16="http://schemas.microsoft.com/office/drawing/2014/main" id="{1848AF9C-487A-F401-8D76-F65EDD201D3E}"/>
                </a:ext>
              </a:extLst>
            </p:cNvPr>
            <p:cNvSpPr/>
            <p:nvPr/>
          </p:nvSpPr>
          <p:spPr>
            <a:xfrm>
              <a:off x="3266773" y="5342684"/>
              <a:ext cx="17529" cy="134098"/>
            </a:xfrm>
            <a:custGeom>
              <a:avLst/>
              <a:gdLst/>
              <a:ahLst/>
              <a:cxnLst/>
              <a:rect l="l" t="t" r="r" b="b"/>
              <a:pathLst>
                <a:path w="912" h="6977" extrusionOk="0">
                  <a:moveTo>
                    <a:pt x="912" y="0"/>
                  </a:moveTo>
                  <a:cubicBezTo>
                    <a:pt x="608" y="261"/>
                    <a:pt x="304" y="515"/>
                    <a:pt x="0" y="758"/>
                  </a:cubicBezTo>
                  <a:lnTo>
                    <a:pt x="0" y="6977"/>
                  </a:lnTo>
                  <a:lnTo>
                    <a:pt x="912" y="6977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098;p57">
              <a:extLst>
                <a:ext uri="{FF2B5EF4-FFF2-40B4-BE49-F238E27FC236}">
                  <a16:creationId xmlns:a16="http://schemas.microsoft.com/office/drawing/2014/main" id="{2AD7FD9A-97D8-70B1-C554-AD53D7821BD8}"/>
                </a:ext>
              </a:extLst>
            </p:cNvPr>
            <p:cNvSpPr/>
            <p:nvPr/>
          </p:nvSpPr>
          <p:spPr>
            <a:xfrm>
              <a:off x="3753037" y="5350660"/>
              <a:ext cx="17567" cy="126122"/>
            </a:xfrm>
            <a:custGeom>
              <a:avLst/>
              <a:gdLst/>
              <a:ahLst/>
              <a:cxnLst/>
              <a:rect l="l" t="t" r="r" b="b"/>
              <a:pathLst>
                <a:path w="914" h="6562" extrusionOk="0">
                  <a:moveTo>
                    <a:pt x="0" y="1"/>
                  </a:moveTo>
                  <a:lnTo>
                    <a:pt x="0" y="6562"/>
                  </a:lnTo>
                  <a:lnTo>
                    <a:pt x="913" y="6562"/>
                  </a:lnTo>
                  <a:lnTo>
                    <a:pt x="913" y="765"/>
                  </a:lnTo>
                  <a:cubicBezTo>
                    <a:pt x="608" y="516"/>
                    <a:pt x="304" y="26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099;p57">
              <a:extLst>
                <a:ext uri="{FF2B5EF4-FFF2-40B4-BE49-F238E27FC236}">
                  <a16:creationId xmlns:a16="http://schemas.microsoft.com/office/drawing/2014/main" id="{79ACBFA7-5F9D-097D-D2DC-9767D08EBA10}"/>
                </a:ext>
              </a:extLst>
            </p:cNvPr>
            <p:cNvSpPr/>
            <p:nvPr/>
          </p:nvSpPr>
          <p:spPr>
            <a:xfrm>
              <a:off x="3339037" y="5350660"/>
              <a:ext cx="340540" cy="71844"/>
            </a:xfrm>
            <a:custGeom>
              <a:avLst/>
              <a:gdLst/>
              <a:ahLst/>
              <a:cxnLst/>
              <a:rect l="l" t="t" r="r" b="b"/>
              <a:pathLst>
                <a:path w="17718" h="3738" extrusionOk="0">
                  <a:moveTo>
                    <a:pt x="1" y="1"/>
                  </a:moveTo>
                  <a:cubicBezTo>
                    <a:pt x="1105" y="312"/>
                    <a:pt x="2216" y="604"/>
                    <a:pt x="3327" y="870"/>
                  </a:cubicBezTo>
                  <a:cubicBezTo>
                    <a:pt x="4405" y="1141"/>
                    <a:pt x="5489" y="1407"/>
                    <a:pt x="6574" y="1648"/>
                  </a:cubicBezTo>
                  <a:lnTo>
                    <a:pt x="6574" y="1648"/>
                  </a:lnTo>
                  <a:cubicBezTo>
                    <a:pt x="6787" y="2102"/>
                    <a:pt x="7036" y="2523"/>
                    <a:pt x="7360" y="2912"/>
                  </a:cubicBezTo>
                  <a:cubicBezTo>
                    <a:pt x="7701" y="3309"/>
                    <a:pt x="8168" y="3732"/>
                    <a:pt x="8806" y="3738"/>
                  </a:cubicBezTo>
                  <a:cubicBezTo>
                    <a:pt x="8814" y="3738"/>
                    <a:pt x="8822" y="3738"/>
                    <a:pt x="8830" y="3738"/>
                  </a:cubicBezTo>
                  <a:cubicBezTo>
                    <a:pt x="9126" y="3738"/>
                    <a:pt x="9414" y="3628"/>
                    <a:pt x="9645" y="3477"/>
                  </a:cubicBezTo>
                  <a:cubicBezTo>
                    <a:pt x="9886" y="3322"/>
                    <a:pt x="10073" y="3111"/>
                    <a:pt x="10247" y="2912"/>
                  </a:cubicBezTo>
                  <a:cubicBezTo>
                    <a:pt x="10560" y="2517"/>
                    <a:pt x="10804" y="2084"/>
                    <a:pt x="11017" y="1643"/>
                  </a:cubicBezTo>
                  <a:lnTo>
                    <a:pt x="11017" y="1643"/>
                  </a:lnTo>
                  <a:cubicBezTo>
                    <a:pt x="12116" y="1487"/>
                    <a:pt x="13218" y="1318"/>
                    <a:pt x="14317" y="1155"/>
                  </a:cubicBezTo>
                  <a:cubicBezTo>
                    <a:pt x="14882" y="1069"/>
                    <a:pt x="15454" y="969"/>
                    <a:pt x="16018" y="882"/>
                  </a:cubicBezTo>
                  <a:lnTo>
                    <a:pt x="17718" y="590"/>
                  </a:lnTo>
                  <a:lnTo>
                    <a:pt x="15999" y="745"/>
                  </a:lnTo>
                  <a:cubicBezTo>
                    <a:pt x="15429" y="802"/>
                    <a:pt x="14858" y="845"/>
                    <a:pt x="14286" y="914"/>
                  </a:cubicBezTo>
                  <a:cubicBezTo>
                    <a:pt x="13145" y="1037"/>
                    <a:pt x="12003" y="1149"/>
                    <a:pt x="10860" y="1286"/>
                  </a:cubicBezTo>
                  <a:lnTo>
                    <a:pt x="10762" y="1298"/>
                  </a:lnTo>
                  <a:lnTo>
                    <a:pt x="10717" y="1392"/>
                  </a:lnTo>
                  <a:cubicBezTo>
                    <a:pt x="10494" y="1839"/>
                    <a:pt x="10247" y="2279"/>
                    <a:pt x="9935" y="2652"/>
                  </a:cubicBezTo>
                  <a:cubicBezTo>
                    <a:pt x="9632" y="3009"/>
                    <a:pt x="9245" y="3309"/>
                    <a:pt x="8839" y="3309"/>
                  </a:cubicBezTo>
                  <a:cubicBezTo>
                    <a:pt x="8830" y="3309"/>
                    <a:pt x="8821" y="3309"/>
                    <a:pt x="8812" y="3309"/>
                  </a:cubicBezTo>
                  <a:cubicBezTo>
                    <a:pt x="8397" y="3297"/>
                    <a:pt x="7999" y="2987"/>
                    <a:pt x="7683" y="2632"/>
                  </a:cubicBezTo>
                  <a:cubicBezTo>
                    <a:pt x="7374" y="2266"/>
                    <a:pt x="7106" y="1833"/>
                    <a:pt x="6902" y="1392"/>
                  </a:cubicBezTo>
                  <a:lnTo>
                    <a:pt x="6858" y="1298"/>
                  </a:lnTo>
                  <a:lnTo>
                    <a:pt x="6759" y="1274"/>
                  </a:lnTo>
                  <a:cubicBezTo>
                    <a:pt x="5635" y="1031"/>
                    <a:pt x="4512" y="814"/>
                    <a:pt x="3389" y="604"/>
                  </a:cubicBezTo>
                  <a:cubicBezTo>
                    <a:pt x="2259" y="380"/>
                    <a:pt x="1130" y="187"/>
                    <a:pt x="1" y="1"/>
                  </a:cubicBezTo>
                  <a:close/>
                </a:path>
              </a:pathLst>
            </a:custGeom>
            <a:solidFill>
              <a:srgbClr val="FF98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100;p57">
              <a:extLst>
                <a:ext uri="{FF2B5EF4-FFF2-40B4-BE49-F238E27FC236}">
                  <a16:creationId xmlns:a16="http://schemas.microsoft.com/office/drawing/2014/main" id="{0F129FD3-D6A2-E993-3E52-15701EF1618E}"/>
                </a:ext>
              </a:extLst>
            </p:cNvPr>
            <p:cNvSpPr/>
            <p:nvPr/>
          </p:nvSpPr>
          <p:spPr>
            <a:xfrm>
              <a:off x="3545259" y="4292445"/>
              <a:ext cx="37575" cy="54508"/>
            </a:xfrm>
            <a:custGeom>
              <a:avLst/>
              <a:gdLst/>
              <a:ahLst/>
              <a:cxnLst/>
              <a:rect l="l" t="t" r="r" b="b"/>
              <a:pathLst>
                <a:path w="1955" h="2836" extrusionOk="0">
                  <a:moveTo>
                    <a:pt x="980" y="0"/>
                  </a:moveTo>
                  <a:cubicBezTo>
                    <a:pt x="441" y="0"/>
                    <a:pt x="0" y="639"/>
                    <a:pt x="0" y="1421"/>
                  </a:cubicBezTo>
                  <a:cubicBezTo>
                    <a:pt x="0" y="2203"/>
                    <a:pt x="441" y="2836"/>
                    <a:pt x="980" y="2836"/>
                  </a:cubicBezTo>
                  <a:cubicBezTo>
                    <a:pt x="1515" y="2836"/>
                    <a:pt x="1954" y="2203"/>
                    <a:pt x="1954" y="1421"/>
                  </a:cubicBezTo>
                  <a:cubicBezTo>
                    <a:pt x="1954" y="639"/>
                    <a:pt x="1515" y="0"/>
                    <a:pt x="9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101;p57">
              <a:extLst>
                <a:ext uri="{FF2B5EF4-FFF2-40B4-BE49-F238E27FC236}">
                  <a16:creationId xmlns:a16="http://schemas.microsoft.com/office/drawing/2014/main" id="{A2FD6C81-CE6E-EE71-F9C3-A6041705FD4D}"/>
                </a:ext>
              </a:extLst>
            </p:cNvPr>
            <p:cNvSpPr/>
            <p:nvPr/>
          </p:nvSpPr>
          <p:spPr>
            <a:xfrm>
              <a:off x="3328774" y="4292445"/>
              <a:ext cx="37479" cy="54508"/>
            </a:xfrm>
            <a:custGeom>
              <a:avLst/>
              <a:gdLst/>
              <a:ahLst/>
              <a:cxnLst/>
              <a:rect l="l" t="t" r="r" b="b"/>
              <a:pathLst>
                <a:path w="1950" h="2836" extrusionOk="0">
                  <a:moveTo>
                    <a:pt x="974" y="0"/>
                  </a:moveTo>
                  <a:cubicBezTo>
                    <a:pt x="435" y="0"/>
                    <a:pt x="0" y="639"/>
                    <a:pt x="0" y="1421"/>
                  </a:cubicBezTo>
                  <a:cubicBezTo>
                    <a:pt x="0" y="2203"/>
                    <a:pt x="435" y="2836"/>
                    <a:pt x="974" y="2836"/>
                  </a:cubicBezTo>
                  <a:cubicBezTo>
                    <a:pt x="1515" y="2836"/>
                    <a:pt x="1950" y="2203"/>
                    <a:pt x="1950" y="1421"/>
                  </a:cubicBezTo>
                  <a:cubicBezTo>
                    <a:pt x="1950" y="639"/>
                    <a:pt x="1515" y="0"/>
                    <a:pt x="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2102;p57">
            <a:extLst>
              <a:ext uri="{FF2B5EF4-FFF2-40B4-BE49-F238E27FC236}">
                <a16:creationId xmlns:a16="http://schemas.microsoft.com/office/drawing/2014/main" id="{9584CFD0-005F-079E-27F0-34311BFA3062}"/>
              </a:ext>
            </a:extLst>
          </p:cNvPr>
          <p:cNvSpPr/>
          <p:nvPr/>
        </p:nvSpPr>
        <p:spPr>
          <a:xfrm>
            <a:off x="5881975" y="2821236"/>
            <a:ext cx="1216711" cy="65307"/>
          </a:xfrm>
          <a:custGeom>
            <a:avLst/>
            <a:gdLst/>
            <a:ahLst/>
            <a:cxnLst/>
            <a:rect l="l" t="t" r="r" b="b"/>
            <a:pathLst>
              <a:path w="16693" h="896" extrusionOk="0">
                <a:moveTo>
                  <a:pt x="0" y="1"/>
                </a:moveTo>
                <a:lnTo>
                  <a:pt x="0" y="896"/>
                </a:lnTo>
                <a:lnTo>
                  <a:pt x="16692" y="896"/>
                </a:lnTo>
                <a:lnTo>
                  <a:pt x="1669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2103;p57">
            <a:extLst>
              <a:ext uri="{FF2B5EF4-FFF2-40B4-BE49-F238E27FC236}">
                <a16:creationId xmlns:a16="http://schemas.microsoft.com/office/drawing/2014/main" id="{792EC0DA-0D80-EEFB-ED1A-4DE0AA51598D}"/>
              </a:ext>
            </a:extLst>
          </p:cNvPr>
          <p:cNvSpPr/>
          <p:nvPr/>
        </p:nvSpPr>
        <p:spPr>
          <a:xfrm>
            <a:off x="7113392" y="1842007"/>
            <a:ext cx="9111" cy="540679"/>
          </a:xfrm>
          <a:custGeom>
            <a:avLst/>
            <a:gdLst/>
            <a:ahLst/>
            <a:cxnLst/>
            <a:rect l="l" t="t" r="r" b="b"/>
            <a:pathLst>
              <a:path w="125" h="7418" extrusionOk="0">
                <a:moveTo>
                  <a:pt x="1" y="1"/>
                </a:moveTo>
                <a:lnTo>
                  <a:pt x="1" y="7417"/>
                </a:lnTo>
                <a:lnTo>
                  <a:pt x="124" y="7417"/>
                </a:lnTo>
                <a:lnTo>
                  <a:pt x="124" y="1"/>
                </a:lnTo>
                <a:close/>
              </a:path>
            </a:pathLst>
          </a:custGeom>
          <a:solidFill>
            <a:srgbClr val="DA8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2104;p57">
            <a:extLst>
              <a:ext uri="{FF2B5EF4-FFF2-40B4-BE49-F238E27FC236}">
                <a16:creationId xmlns:a16="http://schemas.microsoft.com/office/drawing/2014/main" id="{F1F9BBED-7840-CCFD-FA17-DEC97FB1318D}"/>
              </a:ext>
            </a:extLst>
          </p:cNvPr>
          <p:cNvSpPr/>
          <p:nvPr/>
        </p:nvSpPr>
        <p:spPr>
          <a:xfrm>
            <a:off x="6748522" y="1734500"/>
            <a:ext cx="695055" cy="585578"/>
          </a:xfrm>
          <a:custGeom>
            <a:avLst/>
            <a:gdLst/>
            <a:ahLst/>
            <a:cxnLst/>
            <a:rect l="l" t="t" r="r" b="b"/>
            <a:pathLst>
              <a:path w="9536" h="8034" extrusionOk="0">
                <a:moveTo>
                  <a:pt x="4031" y="0"/>
                </a:moveTo>
                <a:cubicBezTo>
                  <a:pt x="3634" y="0"/>
                  <a:pt x="3257" y="284"/>
                  <a:pt x="3094" y="655"/>
                </a:cubicBezTo>
                <a:cubicBezTo>
                  <a:pt x="3136" y="432"/>
                  <a:pt x="2928" y="217"/>
                  <a:pt x="2707" y="193"/>
                </a:cubicBezTo>
                <a:cubicBezTo>
                  <a:pt x="2686" y="191"/>
                  <a:pt x="2666" y="190"/>
                  <a:pt x="2646" y="190"/>
                </a:cubicBezTo>
                <a:cubicBezTo>
                  <a:pt x="2442" y="190"/>
                  <a:pt x="2247" y="298"/>
                  <a:pt x="2094" y="432"/>
                </a:cubicBezTo>
                <a:cubicBezTo>
                  <a:pt x="1858" y="638"/>
                  <a:pt x="1687" y="962"/>
                  <a:pt x="1716" y="1260"/>
                </a:cubicBezTo>
                <a:lnTo>
                  <a:pt x="1716" y="1260"/>
                </a:lnTo>
                <a:cubicBezTo>
                  <a:pt x="1694" y="1239"/>
                  <a:pt x="1669" y="1221"/>
                  <a:pt x="1642" y="1208"/>
                </a:cubicBezTo>
                <a:cubicBezTo>
                  <a:pt x="1586" y="1181"/>
                  <a:pt x="1525" y="1170"/>
                  <a:pt x="1463" y="1170"/>
                </a:cubicBezTo>
                <a:cubicBezTo>
                  <a:pt x="1401" y="1170"/>
                  <a:pt x="1338" y="1181"/>
                  <a:pt x="1279" y="1201"/>
                </a:cubicBezTo>
                <a:cubicBezTo>
                  <a:pt x="933" y="1314"/>
                  <a:pt x="713" y="1712"/>
                  <a:pt x="774" y="2067"/>
                </a:cubicBezTo>
                <a:lnTo>
                  <a:pt x="774" y="2067"/>
                </a:lnTo>
                <a:cubicBezTo>
                  <a:pt x="731" y="2022"/>
                  <a:pt x="659" y="1995"/>
                  <a:pt x="591" y="1995"/>
                </a:cubicBezTo>
                <a:cubicBezTo>
                  <a:pt x="574" y="1995"/>
                  <a:pt x="558" y="1997"/>
                  <a:pt x="543" y="2000"/>
                </a:cubicBezTo>
                <a:cubicBezTo>
                  <a:pt x="215" y="2075"/>
                  <a:pt x="116" y="2497"/>
                  <a:pt x="152" y="2829"/>
                </a:cubicBezTo>
                <a:cubicBezTo>
                  <a:pt x="170" y="3005"/>
                  <a:pt x="207" y="3181"/>
                  <a:pt x="264" y="3350"/>
                </a:cubicBezTo>
                <a:lnTo>
                  <a:pt x="264" y="3350"/>
                </a:lnTo>
                <a:cubicBezTo>
                  <a:pt x="187" y="3372"/>
                  <a:pt x="116" y="3425"/>
                  <a:pt x="74" y="3494"/>
                </a:cubicBezTo>
                <a:cubicBezTo>
                  <a:pt x="4" y="3618"/>
                  <a:pt x="1" y="3766"/>
                  <a:pt x="11" y="3910"/>
                </a:cubicBezTo>
                <a:cubicBezTo>
                  <a:pt x="32" y="4249"/>
                  <a:pt x="102" y="4587"/>
                  <a:pt x="222" y="4907"/>
                </a:cubicBezTo>
                <a:cubicBezTo>
                  <a:pt x="247" y="4978"/>
                  <a:pt x="279" y="5049"/>
                  <a:pt x="342" y="5087"/>
                </a:cubicBezTo>
                <a:cubicBezTo>
                  <a:pt x="362" y="5099"/>
                  <a:pt x="385" y="5105"/>
                  <a:pt x="408" y="5107"/>
                </a:cubicBezTo>
                <a:lnTo>
                  <a:pt x="408" y="5107"/>
                </a:lnTo>
                <a:cubicBezTo>
                  <a:pt x="434" y="5272"/>
                  <a:pt x="465" y="5442"/>
                  <a:pt x="560" y="5577"/>
                </a:cubicBezTo>
                <a:cubicBezTo>
                  <a:pt x="637" y="5684"/>
                  <a:pt x="767" y="5761"/>
                  <a:pt x="895" y="5761"/>
                </a:cubicBezTo>
                <a:cubicBezTo>
                  <a:pt x="907" y="5761"/>
                  <a:pt x="919" y="5760"/>
                  <a:pt x="931" y="5759"/>
                </a:cubicBezTo>
                <a:lnTo>
                  <a:pt x="931" y="5759"/>
                </a:lnTo>
                <a:cubicBezTo>
                  <a:pt x="888" y="5808"/>
                  <a:pt x="876" y="5906"/>
                  <a:pt x="905" y="5975"/>
                </a:cubicBezTo>
                <a:cubicBezTo>
                  <a:pt x="981" y="6160"/>
                  <a:pt x="1180" y="6276"/>
                  <a:pt x="1376" y="6276"/>
                </a:cubicBezTo>
                <a:cubicBezTo>
                  <a:pt x="1387" y="6276"/>
                  <a:pt x="1397" y="6275"/>
                  <a:pt x="1408" y="6275"/>
                </a:cubicBezTo>
                <a:lnTo>
                  <a:pt x="1408" y="6275"/>
                </a:lnTo>
                <a:cubicBezTo>
                  <a:pt x="1406" y="6279"/>
                  <a:pt x="1404" y="6284"/>
                  <a:pt x="1403" y="6288"/>
                </a:cubicBezTo>
                <a:cubicBezTo>
                  <a:pt x="1385" y="6355"/>
                  <a:pt x="1417" y="6423"/>
                  <a:pt x="1448" y="6482"/>
                </a:cubicBezTo>
                <a:cubicBezTo>
                  <a:pt x="1533" y="6627"/>
                  <a:pt x="1632" y="6775"/>
                  <a:pt x="1790" y="6838"/>
                </a:cubicBezTo>
                <a:cubicBezTo>
                  <a:pt x="1825" y="6852"/>
                  <a:pt x="1864" y="6858"/>
                  <a:pt x="1902" y="6858"/>
                </a:cubicBezTo>
                <a:cubicBezTo>
                  <a:pt x="1923" y="6858"/>
                  <a:pt x="1943" y="6856"/>
                  <a:pt x="1963" y="6853"/>
                </a:cubicBezTo>
                <a:lnTo>
                  <a:pt x="1963" y="6853"/>
                </a:lnTo>
                <a:cubicBezTo>
                  <a:pt x="1964" y="6889"/>
                  <a:pt x="1969" y="6925"/>
                  <a:pt x="1974" y="6962"/>
                </a:cubicBezTo>
                <a:cubicBezTo>
                  <a:pt x="2023" y="7290"/>
                  <a:pt x="2089" y="7649"/>
                  <a:pt x="2351" y="7853"/>
                </a:cubicBezTo>
                <a:cubicBezTo>
                  <a:pt x="2470" y="7952"/>
                  <a:pt x="2626" y="8001"/>
                  <a:pt x="2777" y="8022"/>
                </a:cubicBezTo>
                <a:cubicBezTo>
                  <a:pt x="2831" y="8030"/>
                  <a:pt x="2883" y="8033"/>
                  <a:pt x="2933" y="8033"/>
                </a:cubicBezTo>
                <a:cubicBezTo>
                  <a:pt x="3312" y="8033"/>
                  <a:pt x="3584" y="7826"/>
                  <a:pt x="3936" y="7674"/>
                </a:cubicBezTo>
                <a:cubicBezTo>
                  <a:pt x="4345" y="7494"/>
                  <a:pt x="4789" y="7592"/>
                  <a:pt x="5208" y="7472"/>
                </a:cubicBezTo>
                <a:cubicBezTo>
                  <a:pt x="5480" y="7395"/>
                  <a:pt x="5709" y="7205"/>
                  <a:pt x="5980" y="7127"/>
                </a:cubicBezTo>
                <a:cubicBezTo>
                  <a:pt x="6030" y="7113"/>
                  <a:pt x="6084" y="7103"/>
                  <a:pt x="6136" y="7103"/>
                </a:cubicBezTo>
                <a:cubicBezTo>
                  <a:pt x="6176" y="7103"/>
                  <a:pt x="6215" y="7109"/>
                  <a:pt x="6251" y="7124"/>
                </a:cubicBezTo>
                <a:cubicBezTo>
                  <a:pt x="6374" y="7170"/>
                  <a:pt x="6445" y="7297"/>
                  <a:pt x="6540" y="7388"/>
                </a:cubicBezTo>
                <a:cubicBezTo>
                  <a:pt x="6656" y="7502"/>
                  <a:pt x="6815" y="7556"/>
                  <a:pt x="6976" y="7556"/>
                </a:cubicBezTo>
                <a:cubicBezTo>
                  <a:pt x="7236" y="7556"/>
                  <a:pt x="7502" y="7417"/>
                  <a:pt x="7604" y="7173"/>
                </a:cubicBezTo>
                <a:cubicBezTo>
                  <a:pt x="7645" y="7075"/>
                  <a:pt x="7658" y="6961"/>
                  <a:pt x="7620" y="6862"/>
                </a:cubicBezTo>
                <a:lnTo>
                  <a:pt x="7620" y="6862"/>
                </a:lnTo>
                <a:cubicBezTo>
                  <a:pt x="7650" y="6866"/>
                  <a:pt x="7681" y="6868"/>
                  <a:pt x="7711" y="6868"/>
                </a:cubicBezTo>
                <a:cubicBezTo>
                  <a:pt x="7853" y="6868"/>
                  <a:pt x="7996" y="6826"/>
                  <a:pt x="8115" y="6747"/>
                </a:cubicBezTo>
                <a:cubicBezTo>
                  <a:pt x="8362" y="6588"/>
                  <a:pt x="8506" y="6306"/>
                  <a:pt x="8559" y="6021"/>
                </a:cubicBezTo>
                <a:cubicBezTo>
                  <a:pt x="8577" y="5929"/>
                  <a:pt x="8588" y="5827"/>
                  <a:pt x="8549" y="5742"/>
                </a:cubicBezTo>
                <a:cubicBezTo>
                  <a:pt x="8521" y="5680"/>
                  <a:pt x="8462" y="5630"/>
                  <a:pt x="8398" y="5617"/>
                </a:cubicBezTo>
                <a:lnTo>
                  <a:pt x="8398" y="5617"/>
                </a:lnTo>
                <a:cubicBezTo>
                  <a:pt x="8741" y="5584"/>
                  <a:pt x="9092" y="5415"/>
                  <a:pt x="9235" y="5105"/>
                </a:cubicBezTo>
                <a:cubicBezTo>
                  <a:pt x="9391" y="4770"/>
                  <a:pt x="9180" y="4283"/>
                  <a:pt x="8809" y="4270"/>
                </a:cubicBezTo>
                <a:cubicBezTo>
                  <a:pt x="9116" y="4259"/>
                  <a:pt x="9415" y="4041"/>
                  <a:pt x="9479" y="3741"/>
                </a:cubicBezTo>
                <a:cubicBezTo>
                  <a:pt x="9535" y="3476"/>
                  <a:pt x="9364" y="3177"/>
                  <a:pt x="9114" y="3095"/>
                </a:cubicBezTo>
                <a:lnTo>
                  <a:pt x="9114" y="3095"/>
                </a:lnTo>
                <a:cubicBezTo>
                  <a:pt x="9155" y="3083"/>
                  <a:pt x="9194" y="3050"/>
                  <a:pt x="9211" y="3008"/>
                </a:cubicBezTo>
                <a:cubicBezTo>
                  <a:pt x="9243" y="2935"/>
                  <a:pt x="9222" y="2850"/>
                  <a:pt x="9201" y="2769"/>
                </a:cubicBezTo>
                <a:cubicBezTo>
                  <a:pt x="9155" y="2624"/>
                  <a:pt x="9092" y="2473"/>
                  <a:pt x="8965" y="2388"/>
                </a:cubicBezTo>
                <a:cubicBezTo>
                  <a:pt x="8913" y="2353"/>
                  <a:pt x="8848" y="2334"/>
                  <a:pt x="8784" y="2334"/>
                </a:cubicBezTo>
                <a:cubicBezTo>
                  <a:pt x="8695" y="2334"/>
                  <a:pt x="8609" y="2370"/>
                  <a:pt x="8566" y="2448"/>
                </a:cubicBezTo>
                <a:cubicBezTo>
                  <a:pt x="8651" y="2184"/>
                  <a:pt x="8570" y="1877"/>
                  <a:pt x="8369" y="1687"/>
                </a:cubicBezTo>
                <a:cubicBezTo>
                  <a:pt x="8232" y="1558"/>
                  <a:pt x="8043" y="1487"/>
                  <a:pt x="7855" y="1487"/>
                </a:cubicBezTo>
                <a:cubicBezTo>
                  <a:pt x="7768" y="1487"/>
                  <a:pt x="7681" y="1502"/>
                  <a:pt x="7599" y="1534"/>
                </a:cubicBezTo>
                <a:lnTo>
                  <a:pt x="7599" y="1534"/>
                </a:lnTo>
                <a:cubicBezTo>
                  <a:pt x="7725" y="1484"/>
                  <a:pt x="7794" y="1319"/>
                  <a:pt x="7734" y="1197"/>
                </a:cubicBezTo>
                <a:cubicBezTo>
                  <a:pt x="7693" y="1111"/>
                  <a:pt x="7597" y="1060"/>
                  <a:pt x="7503" y="1060"/>
                </a:cubicBezTo>
                <a:cubicBezTo>
                  <a:pt x="7462" y="1060"/>
                  <a:pt x="7421" y="1070"/>
                  <a:pt x="7386" y="1091"/>
                </a:cubicBezTo>
                <a:cubicBezTo>
                  <a:pt x="7350" y="977"/>
                  <a:pt x="7231" y="889"/>
                  <a:pt x="7107" y="889"/>
                </a:cubicBezTo>
                <a:cubicBezTo>
                  <a:pt x="7097" y="889"/>
                  <a:pt x="7088" y="890"/>
                  <a:pt x="7079" y="891"/>
                </a:cubicBezTo>
                <a:cubicBezTo>
                  <a:pt x="7041" y="936"/>
                  <a:pt x="7016" y="992"/>
                  <a:pt x="7007" y="1050"/>
                </a:cubicBezTo>
                <a:lnTo>
                  <a:pt x="7007" y="1050"/>
                </a:lnTo>
                <a:cubicBezTo>
                  <a:pt x="6981" y="919"/>
                  <a:pt x="6825" y="827"/>
                  <a:pt x="6675" y="827"/>
                </a:cubicBezTo>
                <a:cubicBezTo>
                  <a:pt x="6625" y="827"/>
                  <a:pt x="6577" y="837"/>
                  <a:pt x="6533" y="858"/>
                </a:cubicBezTo>
                <a:cubicBezTo>
                  <a:pt x="6340" y="955"/>
                  <a:pt x="6241" y="1168"/>
                  <a:pt x="6162" y="1369"/>
                </a:cubicBezTo>
                <a:lnTo>
                  <a:pt x="6162" y="1369"/>
                </a:lnTo>
                <a:cubicBezTo>
                  <a:pt x="6280" y="1030"/>
                  <a:pt x="6045" y="616"/>
                  <a:pt x="5695" y="520"/>
                </a:cubicBezTo>
                <a:cubicBezTo>
                  <a:pt x="5636" y="504"/>
                  <a:pt x="5576" y="497"/>
                  <a:pt x="5517" y="497"/>
                </a:cubicBezTo>
                <a:cubicBezTo>
                  <a:pt x="5206" y="497"/>
                  <a:pt x="4899" y="699"/>
                  <a:pt x="4774" y="990"/>
                </a:cubicBezTo>
                <a:cubicBezTo>
                  <a:pt x="4937" y="577"/>
                  <a:pt x="4592" y="76"/>
                  <a:pt x="4155" y="9"/>
                </a:cubicBezTo>
                <a:cubicBezTo>
                  <a:pt x="4113" y="3"/>
                  <a:pt x="4072" y="0"/>
                  <a:pt x="403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2105;p57">
            <a:extLst>
              <a:ext uri="{FF2B5EF4-FFF2-40B4-BE49-F238E27FC236}">
                <a16:creationId xmlns:a16="http://schemas.microsoft.com/office/drawing/2014/main" id="{0DB8C6E3-0BB8-8656-5A27-ACE9CA0D0568}"/>
              </a:ext>
            </a:extLst>
          </p:cNvPr>
          <p:cNvSpPr/>
          <p:nvPr/>
        </p:nvSpPr>
        <p:spPr>
          <a:xfrm>
            <a:off x="6972721" y="1993247"/>
            <a:ext cx="244829" cy="287468"/>
          </a:xfrm>
          <a:custGeom>
            <a:avLst/>
            <a:gdLst/>
            <a:ahLst/>
            <a:cxnLst/>
            <a:rect l="l" t="t" r="r" b="b"/>
            <a:pathLst>
              <a:path w="3359" h="3944" extrusionOk="0">
                <a:moveTo>
                  <a:pt x="1763" y="1"/>
                </a:moveTo>
                <a:cubicBezTo>
                  <a:pt x="1029" y="1"/>
                  <a:pt x="204" y="762"/>
                  <a:pt x="103" y="1678"/>
                </a:cubicBezTo>
                <a:cubicBezTo>
                  <a:pt x="0" y="2587"/>
                  <a:pt x="462" y="3563"/>
                  <a:pt x="462" y="3563"/>
                </a:cubicBezTo>
                <a:lnTo>
                  <a:pt x="2861" y="3944"/>
                </a:lnTo>
                <a:cubicBezTo>
                  <a:pt x="2861" y="3944"/>
                  <a:pt x="3358" y="2175"/>
                  <a:pt x="2724" y="712"/>
                </a:cubicBezTo>
                <a:cubicBezTo>
                  <a:pt x="2506" y="209"/>
                  <a:pt x="2147" y="1"/>
                  <a:pt x="17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2106;p57">
            <a:extLst>
              <a:ext uri="{FF2B5EF4-FFF2-40B4-BE49-F238E27FC236}">
                <a16:creationId xmlns:a16="http://schemas.microsoft.com/office/drawing/2014/main" id="{D8FAA2BE-FD3C-5B8C-AF37-A8C5ECECEFE1}"/>
              </a:ext>
            </a:extLst>
          </p:cNvPr>
          <p:cNvSpPr/>
          <p:nvPr/>
        </p:nvSpPr>
        <p:spPr>
          <a:xfrm>
            <a:off x="7259311" y="4244854"/>
            <a:ext cx="220849" cy="475154"/>
          </a:xfrm>
          <a:custGeom>
            <a:avLst/>
            <a:gdLst/>
            <a:ahLst/>
            <a:cxnLst/>
            <a:rect l="l" t="t" r="r" b="b"/>
            <a:pathLst>
              <a:path w="3030" h="6519" extrusionOk="0">
                <a:moveTo>
                  <a:pt x="173" y="0"/>
                </a:moveTo>
                <a:lnTo>
                  <a:pt x="287" y="5370"/>
                </a:lnTo>
                <a:lnTo>
                  <a:pt x="1" y="5875"/>
                </a:lnTo>
                <a:cubicBezTo>
                  <a:pt x="1" y="5875"/>
                  <a:pt x="2281" y="6519"/>
                  <a:pt x="2848" y="6519"/>
                </a:cubicBezTo>
                <a:cubicBezTo>
                  <a:pt x="3003" y="6519"/>
                  <a:pt x="3030" y="6470"/>
                  <a:pt x="2845" y="6346"/>
                </a:cubicBezTo>
                <a:cubicBezTo>
                  <a:pt x="1981" y="5772"/>
                  <a:pt x="747" y="5571"/>
                  <a:pt x="747" y="5571"/>
                </a:cubicBezTo>
                <a:lnTo>
                  <a:pt x="1191" y="1699"/>
                </a:lnTo>
                <a:lnTo>
                  <a:pt x="173" y="0"/>
                </a:lnTo>
                <a:close/>
              </a:path>
            </a:pathLst>
          </a:custGeom>
          <a:solidFill>
            <a:srgbClr val="FF95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2107;p57">
            <a:extLst>
              <a:ext uri="{FF2B5EF4-FFF2-40B4-BE49-F238E27FC236}">
                <a16:creationId xmlns:a16="http://schemas.microsoft.com/office/drawing/2014/main" id="{C7604CA0-68F9-8090-8D85-9676B82D6A7C}"/>
              </a:ext>
            </a:extLst>
          </p:cNvPr>
          <p:cNvSpPr/>
          <p:nvPr/>
        </p:nvSpPr>
        <p:spPr>
          <a:xfrm>
            <a:off x="6725636" y="4364241"/>
            <a:ext cx="226097" cy="332075"/>
          </a:xfrm>
          <a:custGeom>
            <a:avLst/>
            <a:gdLst/>
            <a:ahLst/>
            <a:cxnLst/>
            <a:rect l="l" t="t" r="r" b="b"/>
            <a:pathLst>
              <a:path w="3102" h="4556" extrusionOk="0">
                <a:moveTo>
                  <a:pt x="3101" y="1"/>
                </a:moveTo>
                <a:lnTo>
                  <a:pt x="2157" y="459"/>
                </a:lnTo>
                <a:lnTo>
                  <a:pt x="2157" y="3475"/>
                </a:lnTo>
                <a:cubicBezTo>
                  <a:pt x="2157" y="3475"/>
                  <a:pt x="343" y="3789"/>
                  <a:pt x="57" y="4391"/>
                </a:cubicBezTo>
                <a:cubicBezTo>
                  <a:pt x="1" y="4508"/>
                  <a:pt x="63" y="4556"/>
                  <a:pt x="200" y="4556"/>
                </a:cubicBezTo>
                <a:cubicBezTo>
                  <a:pt x="771" y="4556"/>
                  <a:pt x="2640" y="3732"/>
                  <a:pt x="2640" y="3732"/>
                </a:cubicBezTo>
                <a:lnTo>
                  <a:pt x="2640" y="3387"/>
                </a:lnTo>
                <a:lnTo>
                  <a:pt x="3101" y="1"/>
                </a:lnTo>
                <a:close/>
              </a:path>
            </a:pathLst>
          </a:custGeom>
          <a:solidFill>
            <a:srgbClr val="FF95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2108;p57">
            <a:extLst>
              <a:ext uri="{FF2B5EF4-FFF2-40B4-BE49-F238E27FC236}">
                <a16:creationId xmlns:a16="http://schemas.microsoft.com/office/drawing/2014/main" id="{4885EFDB-D9AB-6CCE-A08B-F198F86AAB86}"/>
              </a:ext>
            </a:extLst>
          </p:cNvPr>
          <p:cNvSpPr/>
          <p:nvPr/>
        </p:nvSpPr>
        <p:spPr>
          <a:xfrm>
            <a:off x="6737225" y="3186689"/>
            <a:ext cx="719691" cy="1211026"/>
          </a:xfrm>
          <a:custGeom>
            <a:avLst/>
            <a:gdLst/>
            <a:ahLst/>
            <a:cxnLst/>
            <a:rect l="l" t="t" r="r" b="b"/>
            <a:pathLst>
              <a:path w="9874" h="16615" extrusionOk="0">
                <a:moveTo>
                  <a:pt x="3859" y="1"/>
                </a:moveTo>
                <a:cubicBezTo>
                  <a:pt x="0" y="2118"/>
                  <a:pt x="1998" y="16615"/>
                  <a:pt x="1998" y="16615"/>
                </a:cubicBezTo>
                <a:lnTo>
                  <a:pt x="8354" y="16217"/>
                </a:lnTo>
                <a:cubicBezTo>
                  <a:pt x="8354" y="16217"/>
                  <a:pt x="8972" y="13806"/>
                  <a:pt x="9422" y="7686"/>
                </a:cubicBezTo>
                <a:cubicBezTo>
                  <a:pt x="9873" y="1565"/>
                  <a:pt x="7234" y="565"/>
                  <a:pt x="7234" y="565"/>
                </a:cubicBezTo>
                <a:lnTo>
                  <a:pt x="3859" y="1"/>
                </a:lnTo>
                <a:close/>
              </a:path>
            </a:pathLst>
          </a:custGeom>
          <a:solidFill>
            <a:srgbClr val="FFD9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2109;p57">
            <a:extLst>
              <a:ext uri="{FF2B5EF4-FFF2-40B4-BE49-F238E27FC236}">
                <a16:creationId xmlns:a16="http://schemas.microsoft.com/office/drawing/2014/main" id="{6E47208C-1214-5211-426E-C1DF58719BC8}"/>
              </a:ext>
            </a:extLst>
          </p:cNvPr>
          <p:cNvSpPr/>
          <p:nvPr/>
        </p:nvSpPr>
        <p:spPr>
          <a:xfrm>
            <a:off x="6846336" y="2524370"/>
            <a:ext cx="839154" cy="703510"/>
          </a:xfrm>
          <a:custGeom>
            <a:avLst/>
            <a:gdLst/>
            <a:ahLst/>
            <a:cxnLst/>
            <a:rect l="l" t="t" r="r" b="b"/>
            <a:pathLst>
              <a:path w="11513" h="9652" extrusionOk="0">
                <a:moveTo>
                  <a:pt x="1403" y="0"/>
                </a:moveTo>
                <a:cubicBezTo>
                  <a:pt x="1403" y="0"/>
                  <a:pt x="33" y="5861"/>
                  <a:pt x="1" y="6463"/>
                </a:cubicBezTo>
                <a:cubicBezTo>
                  <a:pt x="188" y="6650"/>
                  <a:pt x="396" y="6712"/>
                  <a:pt x="590" y="6712"/>
                </a:cubicBezTo>
                <a:cubicBezTo>
                  <a:pt x="978" y="6712"/>
                  <a:pt x="1311" y="6463"/>
                  <a:pt x="1311" y="6463"/>
                </a:cubicBezTo>
                <a:cubicBezTo>
                  <a:pt x="1311" y="6463"/>
                  <a:pt x="2079" y="4623"/>
                  <a:pt x="2168" y="4623"/>
                </a:cubicBezTo>
                <a:cubicBezTo>
                  <a:pt x="2171" y="4623"/>
                  <a:pt x="2174" y="4625"/>
                  <a:pt x="2175" y="4630"/>
                </a:cubicBezTo>
                <a:cubicBezTo>
                  <a:pt x="2210" y="4775"/>
                  <a:pt x="2362" y="9088"/>
                  <a:pt x="2362" y="9088"/>
                </a:cubicBezTo>
                <a:lnTo>
                  <a:pt x="5737" y="9652"/>
                </a:lnTo>
                <a:lnTo>
                  <a:pt x="7013" y="2563"/>
                </a:lnTo>
                <a:lnTo>
                  <a:pt x="9898" y="5149"/>
                </a:lnTo>
                <a:lnTo>
                  <a:pt x="9599" y="5448"/>
                </a:lnTo>
                <a:cubicBezTo>
                  <a:pt x="9599" y="5448"/>
                  <a:pt x="9566" y="5421"/>
                  <a:pt x="9499" y="5421"/>
                </a:cubicBezTo>
                <a:cubicBezTo>
                  <a:pt x="9392" y="5421"/>
                  <a:pt x="9200" y="5491"/>
                  <a:pt x="8923" y="5861"/>
                </a:cubicBezTo>
                <a:cubicBezTo>
                  <a:pt x="9035" y="6350"/>
                  <a:pt x="9187" y="6794"/>
                  <a:pt x="9187" y="6794"/>
                </a:cubicBezTo>
                <a:cubicBezTo>
                  <a:pt x="9187" y="6794"/>
                  <a:pt x="9187" y="6794"/>
                  <a:pt x="9188" y="6794"/>
                </a:cubicBezTo>
                <a:cubicBezTo>
                  <a:pt x="9203" y="6794"/>
                  <a:pt x="9827" y="6791"/>
                  <a:pt x="10012" y="6273"/>
                </a:cubicBezTo>
                <a:cubicBezTo>
                  <a:pt x="11213" y="5747"/>
                  <a:pt x="11513" y="5526"/>
                  <a:pt x="11513" y="5526"/>
                </a:cubicBezTo>
                <a:lnTo>
                  <a:pt x="7760" y="275"/>
                </a:lnTo>
                <a:lnTo>
                  <a:pt x="6287" y="156"/>
                </a:lnTo>
                <a:lnTo>
                  <a:pt x="308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2110;p57">
            <a:extLst>
              <a:ext uri="{FF2B5EF4-FFF2-40B4-BE49-F238E27FC236}">
                <a16:creationId xmlns:a16="http://schemas.microsoft.com/office/drawing/2014/main" id="{A8A666A4-B511-E4F2-F880-907021EDFE99}"/>
              </a:ext>
            </a:extLst>
          </p:cNvPr>
          <p:cNvSpPr/>
          <p:nvPr/>
        </p:nvSpPr>
        <p:spPr>
          <a:xfrm>
            <a:off x="6991453" y="2063218"/>
            <a:ext cx="313125" cy="590972"/>
          </a:xfrm>
          <a:custGeom>
            <a:avLst/>
            <a:gdLst/>
            <a:ahLst/>
            <a:cxnLst/>
            <a:rect l="l" t="t" r="r" b="b"/>
            <a:pathLst>
              <a:path w="4296" h="8108" extrusionOk="0">
                <a:moveTo>
                  <a:pt x="1565" y="0"/>
                </a:moveTo>
                <a:cubicBezTo>
                  <a:pt x="936" y="0"/>
                  <a:pt x="155" y="581"/>
                  <a:pt x="0" y="1850"/>
                </a:cubicBezTo>
                <a:cubicBezTo>
                  <a:pt x="0" y="1850"/>
                  <a:pt x="706" y="4672"/>
                  <a:pt x="1195" y="5042"/>
                </a:cubicBezTo>
                <a:cubicBezTo>
                  <a:pt x="1301" y="5120"/>
                  <a:pt x="1400" y="5151"/>
                  <a:pt x="1492" y="5151"/>
                </a:cubicBezTo>
                <a:cubicBezTo>
                  <a:pt x="1828" y="5151"/>
                  <a:pt x="2055" y="4735"/>
                  <a:pt x="2055" y="4735"/>
                </a:cubicBezTo>
                <a:lnTo>
                  <a:pt x="2178" y="6327"/>
                </a:lnTo>
                <a:lnTo>
                  <a:pt x="1090" y="6327"/>
                </a:lnTo>
                <a:lnTo>
                  <a:pt x="2608" y="8107"/>
                </a:lnTo>
                <a:lnTo>
                  <a:pt x="4296" y="6483"/>
                </a:lnTo>
                <a:lnTo>
                  <a:pt x="2915" y="6391"/>
                </a:lnTo>
                <a:cubicBezTo>
                  <a:pt x="2915" y="6391"/>
                  <a:pt x="2640" y="1638"/>
                  <a:pt x="2362" y="595"/>
                </a:cubicBezTo>
                <a:cubicBezTo>
                  <a:pt x="2259" y="206"/>
                  <a:pt x="1939" y="0"/>
                  <a:pt x="1565" y="0"/>
                </a:cubicBezTo>
                <a:close/>
              </a:path>
            </a:pathLst>
          </a:custGeom>
          <a:solidFill>
            <a:srgbClr val="FF95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2111;p57">
            <a:extLst>
              <a:ext uri="{FF2B5EF4-FFF2-40B4-BE49-F238E27FC236}">
                <a16:creationId xmlns:a16="http://schemas.microsoft.com/office/drawing/2014/main" id="{3AE33BCB-773A-306B-3A1B-BBE9F2AE6A53}"/>
              </a:ext>
            </a:extLst>
          </p:cNvPr>
          <p:cNvSpPr/>
          <p:nvPr/>
        </p:nvSpPr>
        <p:spPr>
          <a:xfrm>
            <a:off x="7134529" y="2207460"/>
            <a:ext cx="110643" cy="90964"/>
          </a:xfrm>
          <a:custGeom>
            <a:avLst/>
            <a:gdLst/>
            <a:ahLst/>
            <a:cxnLst/>
            <a:rect l="l" t="t" r="r" b="b"/>
            <a:pathLst>
              <a:path w="1518" h="1248" extrusionOk="0">
                <a:moveTo>
                  <a:pt x="1072" y="1"/>
                </a:moveTo>
                <a:cubicBezTo>
                  <a:pt x="819" y="1"/>
                  <a:pt x="652" y="455"/>
                  <a:pt x="652" y="455"/>
                </a:cubicBezTo>
                <a:cubicBezTo>
                  <a:pt x="652" y="455"/>
                  <a:pt x="0" y="730"/>
                  <a:pt x="652" y="1160"/>
                </a:cubicBezTo>
                <a:cubicBezTo>
                  <a:pt x="744" y="1221"/>
                  <a:pt x="828" y="1247"/>
                  <a:pt x="904" y="1247"/>
                </a:cubicBezTo>
                <a:cubicBezTo>
                  <a:pt x="1366" y="1247"/>
                  <a:pt x="1517" y="266"/>
                  <a:pt x="1226" y="57"/>
                </a:cubicBezTo>
                <a:cubicBezTo>
                  <a:pt x="1172" y="17"/>
                  <a:pt x="1121" y="1"/>
                  <a:pt x="1072" y="1"/>
                </a:cubicBezTo>
                <a:close/>
              </a:path>
            </a:pathLst>
          </a:custGeom>
          <a:solidFill>
            <a:srgbClr val="FF95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2112;p57">
            <a:extLst>
              <a:ext uri="{FF2B5EF4-FFF2-40B4-BE49-F238E27FC236}">
                <a16:creationId xmlns:a16="http://schemas.microsoft.com/office/drawing/2014/main" id="{FCC25D83-B54A-7D55-C460-D9D91129B65A}"/>
              </a:ext>
            </a:extLst>
          </p:cNvPr>
          <p:cNvSpPr/>
          <p:nvPr/>
        </p:nvSpPr>
        <p:spPr>
          <a:xfrm>
            <a:off x="8574256" y="4639315"/>
            <a:ext cx="129011" cy="46575"/>
          </a:xfrm>
          <a:custGeom>
            <a:avLst/>
            <a:gdLst/>
            <a:ahLst/>
            <a:cxnLst/>
            <a:rect l="l" t="t" r="r" b="b"/>
            <a:pathLst>
              <a:path w="1770" h="639" extrusionOk="0">
                <a:moveTo>
                  <a:pt x="0" y="1"/>
                </a:moveTo>
                <a:lnTo>
                  <a:pt x="0" y="638"/>
                </a:lnTo>
                <a:lnTo>
                  <a:pt x="1769" y="638"/>
                </a:lnTo>
                <a:lnTo>
                  <a:pt x="176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2113;p57">
            <a:extLst>
              <a:ext uri="{FF2B5EF4-FFF2-40B4-BE49-F238E27FC236}">
                <a16:creationId xmlns:a16="http://schemas.microsoft.com/office/drawing/2014/main" id="{CC502AEE-C317-A99B-1F71-DC5C821EDC0E}"/>
              </a:ext>
            </a:extLst>
          </p:cNvPr>
          <p:cNvSpPr/>
          <p:nvPr/>
        </p:nvSpPr>
        <p:spPr>
          <a:xfrm>
            <a:off x="7960697" y="4639315"/>
            <a:ext cx="129011" cy="46575"/>
          </a:xfrm>
          <a:custGeom>
            <a:avLst/>
            <a:gdLst/>
            <a:ahLst/>
            <a:cxnLst/>
            <a:rect l="l" t="t" r="r" b="b"/>
            <a:pathLst>
              <a:path w="1770" h="639" extrusionOk="0">
                <a:moveTo>
                  <a:pt x="1" y="1"/>
                </a:moveTo>
                <a:lnTo>
                  <a:pt x="1" y="638"/>
                </a:lnTo>
                <a:lnTo>
                  <a:pt x="1770" y="638"/>
                </a:lnTo>
                <a:lnTo>
                  <a:pt x="177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2114;p57">
            <a:extLst>
              <a:ext uri="{FF2B5EF4-FFF2-40B4-BE49-F238E27FC236}">
                <a16:creationId xmlns:a16="http://schemas.microsoft.com/office/drawing/2014/main" id="{A5DD4ADD-6C56-2122-7CA0-ED5671DC45BF}"/>
              </a:ext>
            </a:extLst>
          </p:cNvPr>
          <p:cNvSpPr/>
          <p:nvPr/>
        </p:nvSpPr>
        <p:spPr>
          <a:xfrm>
            <a:off x="7829502" y="2204399"/>
            <a:ext cx="994987" cy="2443481"/>
          </a:xfrm>
          <a:custGeom>
            <a:avLst/>
            <a:gdLst/>
            <a:ahLst/>
            <a:cxnLst/>
            <a:rect l="l" t="t" r="r" b="b"/>
            <a:pathLst>
              <a:path w="13651" h="33524" extrusionOk="0">
                <a:moveTo>
                  <a:pt x="96" y="0"/>
                </a:moveTo>
                <a:cubicBezTo>
                  <a:pt x="42" y="0"/>
                  <a:pt x="0" y="43"/>
                  <a:pt x="0" y="92"/>
                </a:cubicBezTo>
                <a:lnTo>
                  <a:pt x="0" y="33429"/>
                </a:lnTo>
                <a:cubicBezTo>
                  <a:pt x="0" y="33481"/>
                  <a:pt x="42" y="33524"/>
                  <a:pt x="96" y="33524"/>
                </a:cubicBezTo>
                <a:lnTo>
                  <a:pt x="13555" y="33524"/>
                </a:lnTo>
                <a:cubicBezTo>
                  <a:pt x="13609" y="33524"/>
                  <a:pt x="13651" y="33481"/>
                  <a:pt x="13651" y="33429"/>
                </a:cubicBezTo>
                <a:lnTo>
                  <a:pt x="13651" y="92"/>
                </a:lnTo>
                <a:cubicBezTo>
                  <a:pt x="13651" y="43"/>
                  <a:pt x="13609" y="0"/>
                  <a:pt x="13555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2115;p57">
            <a:extLst>
              <a:ext uri="{FF2B5EF4-FFF2-40B4-BE49-F238E27FC236}">
                <a16:creationId xmlns:a16="http://schemas.microsoft.com/office/drawing/2014/main" id="{BB3BF035-9298-21E8-EA94-572EF00957AA}"/>
              </a:ext>
            </a:extLst>
          </p:cNvPr>
          <p:cNvSpPr/>
          <p:nvPr/>
        </p:nvSpPr>
        <p:spPr>
          <a:xfrm>
            <a:off x="6196334" y="2969414"/>
            <a:ext cx="327775" cy="165819"/>
          </a:xfrm>
          <a:custGeom>
            <a:avLst/>
            <a:gdLst/>
            <a:ahLst/>
            <a:cxnLst/>
            <a:rect l="l" t="t" r="r" b="b"/>
            <a:pathLst>
              <a:path w="4497" h="2275" extrusionOk="0">
                <a:moveTo>
                  <a:pt x="3693" y="1"/>
                </a:moveTo>
                <a:lnTo>
                  <a:pt x="0" y="1016"/>
                </a:lnTo>
                <a:lnTo>
                  <a:pt x="1407" y="2274"/>
                </a:lnTo>
                <a:lnTo>
                  <a:pt x="4497" y="448"/>
                </a:lnTo>
                <a:lnTo>
                  <a:pt x="3693" y="1"/>
                </a:lnTo>
                <a:close/>
              </a:path>
            </a:pathLst>
          </a:custGeom>
          <a:solidFill>
            <a:srgbClr val="CF8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2116;p57">
            <a:extLst>
              <a:ext uri="{FF2B5EF4-FFF2-40B4-BE49-F238E27FC236}">
                <a16:creationId xmlns:a16="http://schemas.microsoft.com/office/drawing/2014/main" id="{818371F7-73B1-4AD6-CF60-914B20170A13}"/>
              </a:ext>
            </a:extLst>
          </p:cNvPr>
          <p:cNvSpPr/>
          <p:nvPr/>
        </p:nvSpPr>
        <p:spPr>
          <a:xfrm>
            <a:off x="5952383" y="2656659"/>
            <a:ext cx="429963" cy="559120"/>
          </a:xfrm>
          <a:custGeom>
            <a:avLst/>
            <a:gdLst/>
            <a:ahLst/>
            <a:cxnLst/>
            <a:rect l="l" t="t" r="r" b="b"/>
            <a:pathLst>
              <a:path w="5899" h="7671" extrusionOk="0">
                <a:moveTo>
                  <a:pt x="3749" y="3308"/>
                </a:moveTo>
                <a:lnTo>
                  <a:pt x="3749" y="3308"/>
                </a:lnTo>
                <a:cubicBezTo>
                  <a:pt x="3781" y="3397"/>
                  <a:pt x="3856" y="3471"/>
                  <a:pt x="3950" y="3478"/>
                </a:cubicBezTo>
                <a:cubicBezTo>
                  <a:pt x="3784" y="3661"/>
                  <a:pt x="3778" y="3975"/>
                  <a:pt x="3939" y="4165"/>
                </a:cubicBezTo>
                <a:cubicBezTo>
                  <a:pt x="4045" y="4147"/>
                  <a:pt x="4151" y="4130"/>
                  <a:pt x="4253" y="4113"/>
                </a:cubicBezTo>
                <a:cubicBezTo>
                  <a:pt x="4408" y="5018"/>
                  <a:pt x="4415" y="5952"/>
                  <a:pt x="4285" y="6864"/>
                </a:cubicBezTo>
                <a:cubicBezTo>
                  <a:pt x="4003" y="5934"/>
                  <a:pt x="3721" y="5007"/>
                  <a:pt x="3439" y="4080"/>
                </a:cubicBezTo>
                <a:cubicBezTo>
                  <a:pt x="3428" y="4041"/>
                  <a:pt x="3408" y="4000"/>
                  <a:pt x="3383" y="3962"/>
                </a:cubicBezTo>
                <a:lnTo>
                  <a:pt x="3383" y="3962"/>
                </a:lnTo>
                <a:cubicBezTo>
                  <a:pt x="3386" y="3961"/>
                  <a:pt x="3390" y="3959"/>
                  <a:pt x="3393" y="3957"/>
                </a:cubicBezTo>
                <a:cubicBezTo>
                  <a:pt x="3451" y="3780"/>
                  <a:pt x="3348" y="3581"/>
                  <a:pt x="3191" y="3491"/>
                </a:cubicBezTo>
                <a:lnTo>
                  <a:pt x="3191" y="3491"/>
                </a:lnTo>
                <a:cubicBezTo>
                  <a:pt x="3228" y="3495"/>
                  <a:pt x="3265" y="3498"/>
                  <a:pt x="3302" y="3498"/>
                </a:cubicBezTo>
                <a:cubicBezTo>
                  <a:pt x="3402" y="3498"/>
                  <a:pt x="3500" y="3480"/>
                  <a:pt x="3591" y="3436"/>
                </a:cubicBezTo>
                <a:cubicBezTo>
                  <a:pt x="3651" y="3406"/>
                  <a:pt x="3706" y="3362"/>
                  <a:pt x="3749" y="3308"/>
                </a:cubicBezTo>
                <a:close/>
                <a:moveTo>
                  <a:pt x="1827" y="0"/>
                </a:moveTo>
                <a:cubicBezTo>
                  <a:pt x="1564" y="0"/>
                  <a:pt x="1299" y="175"/>
                  <a:pt x="1163" y="409"/>
                </a:cubicBezTo>
                <a:cubicBezTo>
                  <a:pt x="990" y="705"/>
                  <a:pt x="976" y="1068"/>
                  <a:pt x="994" y="1410"/>
                </a:cubicBezTo>
                <a:cubicBezTo>
                  <a:pt x="946" y="1339"/>
                  <a:pt x="866" y="1307"/>
                  <a:pt x="781" y="1307"/>
                </a:cubicBezTo>
                <a:cubicBezTo>
                  <a:pt x="688" y="1307"/>
                  <a:pt x="591" y="1345"/>
                  <a:pt x="529" y="1413"/>
                </a:cubicBezTo>
                <a:cubicBezTo>
                  <a:pt x="405" y="1543"/>
                  <a:pt x="384" y="1741"/>
                  <a:pt x="402" y="1921"/>
                </a:cubicBezTo>
                <a:cubicBezTo>
                  <a:pt x="422" y="2136"/>
                  <a:pt x="491" y="2346"/>
                  <a:pt x="601" y="2532"/>
                </a:cubicBezTo>
                <a:lnTo>
                  <a:pt x="601" y="2532"/>
                </a:lnTo>
                <a:cubicBezTo>
                  <a:pt x="546" y="2502"/>
                  <a:pt x="481" y="2486"/>
                  <a:pt x="417" y="2486"/>
                </a:cubicBezTo>
                <a:cubicBezTo>
                  <a:pt x="350" y="2486"/>
                  <a:pt x="283" y="2504"/>
                  <a:pt x="229" y="2541"/>
                </a:cubicBezTo>
                <a:cubicBezTo>
                  <a:pt x="49" y="2667"/>
                  <a:pt x="0" y="2921"/>
                  <a:pt x="42" y="3137"/>
                </a:cubicBezTo>
                <a:cubicBezTo>
                  <a:pt x="113" y="3475"/>
                  <a:pt x="381" y="3763"/>
                  <a:pt x="716" y="3856"/>
                </a:cubicBezTo>
                <a:cubicBezTo>
                  <a:pt x="794" y="3877"/>
                  <a:pt x="876" y="3887"/>
                  <a:pt x="957" y="3887"/>
                </a:cubicBezTo>
                <a:cubicBezTo>
                  <a:pt x="1157" y="3887"/>
                  <a:pt x="1358" y="3824"/>
                  <a:pt x="1519" y="3707"/>
                </a:cubicBezTo>
                <a:lnTo>
                  <a:pt x="1519" y="3707"/>
                </a:lnTo>
                <a:cubicBezTo>
                  <a:pt x="1474" y="3988"/>
                  <a:pt x="1618" y="4601"/>
                  <a:pt x="2009" y="4750"/>
                </a:cubicBezTo>
                <a:cubicBezTo>
                  <a:pt x="2096" y="4784"/>
                  <a:pt x="2176" y="4798"/>
                  <a:pt x="2249" y="4798"/>
                </a:cubicBezTo>
                <a:cubicBezTo>
                  <a:pt x="2619" y="4798"/>
                  <a:pt x="2833" y="4442"/>
                  <a:pt x="3159" y="4442"/>
                </a:cubicBezTo>
                <a:cubicBezTo>
                  <a:pt x="3169" y="4442"/>
                  <a:pt x="3179" y="4443"/>
                  <a:pt x="3189" y="4443"/>
                </a:cubicBezTo>
                <a:cubicBezTo>
                  <a:pt x="3834" y="4486"/>
                  <a:pt x="3545" y="6209"/>
                  <a:pt x="3609" y="6674"/>
                </a:cubicBezTo>
                <a:cubicBezTo>
                  <a:pt x="3654" y="7034"/>
                  <a:pt x="3724" y="7565"/>
                  <a:pt x="4154" y="7657"/>
                </a:cubicBezTo>
                <a:cubicBezTo>
                  <a:pt x="4197" y="7666"/>
                  <a:pt x="4238" y="7670"/>
                  <a:pt x="4275" y="7670"/>
                </a:cubicBezTo>
                <a:cubicBezTo>
                  <a:pt x="5069" y="7670"/>
                  <a:pt x="4647" y="5753"/>
                  <a:pt x="4619" y="5293"/>
                </a:cubicBezTo>
                <a:cubicBezTo>
                  <a:pt x="4602" y="4997"/>
                  <a:pt x="4623" y="4630"/>
                  <a:pt x="4891" y="4503"/>
                </a:cubicBezTo>
                <a:cubicBezTo>
                  <a:pt x="4975" y="4461"/>
                  <a:pt x="5071" y="4454"/>
                  <a:pt x="5162" y="4422"/>
                </a:cubicBezTo>
                <a:cubicBezTo>
                  <a:pt x="5549" y="4280"/>
                  <a:pt x="5519" y="3604"/>
                  <a:pt x="5127" y="3486"/>
                </a:cubicBezTo>
                <a:lnTo>
                  <a:pt x="5127" y="3486"/>
                </a:lnTo>
                <a:cubicBezTo>
                  <a:pt x="5167" y="3496"/>
                  <a:pt x="5208" y="3501"/>
                  <a:pt x="5249" y="3501"/>
                </a:cubicBezTo>
                <a:cubicBezTo>
                  <a:pt x="5577" y="3501"/>
                  <a:pt x="5899" y="3179"/>
                  <a:pt x="5828" y="2851"/>
                </a:cubicBezTo>
                <a:cubicBezTo>
                  <a:pt x="5778" y="2626"/>
                  <a:pt x="5540" y="2490"/>
                  <a:pt x="5316" y="2490"/>
                </a:cubicBezTo>
                <a:cubicBezTo>
                  <a:pt x="5168" y="2490"/>
                  <a:pt x="5026" y="2550"/>
                  <a:pt x="4947" y="2682"/>
                </a:cubicBezTo>
                <a:cubicBezTo>
                  <a:pt x="4894" y="2766"/>
                  <a:pt x="4873" y="2865"/>
                  <a:pt x="4852" y="2963"/>
                </a:cubicBezTo>
                <a:cubicBezTo>
                  <a:pt x="4724" y="2863"/>
                  <a:pt x="4573" y="2758"/>
                  <a:pt x="4415" y="2758"/>
                </a:cubicBezTo>
                <a:cubicBezTo>
                  <a:pt x="4395" y="2758"/>
                  <a:pt x="4375" y="2759"/>
                  <a:pt x="4355" y="2763"/>
                </a:cubicBezTo>
                <a:cubicBezTo>
                  <a:pt x="4224" y="2783"/>
                  <a:pt x="4127" y="2934"/>
                  <a:pt x="4142" y="3051"/>
                </a:cubicBezTo>
                <a:lnTo>
                  <a:pt x="4142" y="3051"/>
                </a:lnTo>
                <a:cubicBezTo>
                  <a:pt x="4092" y="3010"/>
                  <a:pt x="4025" y="2988"/>
                  <a:pt x="3960" y="2988"/>
                </a:cubicBezTo>
                <a:cubicBezTo>
                  <a:pt x="3921" y="2988"/>
                  <a:pt x="3883" y="2996"/>
                  <a:pt x="3849" y="3012"/>
                </a:cubicBezTo>
                <a:lnTo>
                  <a:pt x="3849" y="3012"/>
                </a:lnTo>
                <a:cubicBezTo>
                  <a:pt x="3846" y="2980"/>
                  <a:pt x="3839" y="2949"/>
                  <a:pt x="3827" y="2918"/>
                </a:cubicBezTo>
                <a:cubicBezTo>
                  <a:pt x="3798" y="2849"/>
                  <a:pt x="3739" y="2799"/>
                  <a:pt x="3670" y="2771"/>
                </a:cubicBezTo>
                <a:lnTo>
                  <a:pt x="3670" y="2771"/>
                </a:lnTo>
                <a:cubicBezTo>
                  <a:pt x="3856" y="2712"/>
                  <a:pt x="4033" y="2634"/>
                  <a:pt x="4183" y="2509"/>
                </a:cubicBezTo>
                <a:cubicBezTo>
                  <a:pt x="4419" y="2312"/>
                  <a:pt x="4556" y="1949"/>
                  <a:pt x="4404" y="1678"/>
                </a:cubicBezTo>
                <a:cubicBezTo>
                  <a:pt x="4295" y="1481"/>
                  <a:pt x="4088" y="1401"/>
                  <a:pt x="3861" y="1401"/>
                </a:cubicBezTo>
                <a:cubicBezTo>
                  <a:pt x="3857" y="1401"/>
                  <a:pt x="3854" y="1401"/>
                  <a:pt x="3851" y="1401"/>
                </a:cubicBezTo>
                <a:lnTo>
                  <a:pt x="3851" y="1401"/>
                </a:lnTo>
                <a:cubicBezTo>
                  <a:pt x="4022" y="1211"/>
                  <a:pt x="4112" y="933"/>
                  <a:pt x="4024" y="688"/>
                </a:cubicBezTo>
                <a:cubicBezTo>
                  <a:pt x="3896" y="341"/>
                  <a:pt x="3521" y="145"/>
                  <a:pt x="3149" y="145"/>
                </a:cubicBezTo>
                <a:cubicBezTo>
                  <a:pt x="3007" y="145"/>
                  <a:pt x="2865" y="173"/>
                  <a:pt x="2738" y="233"/>
                </a:cubicBezTo>
                <a:cubicBezTo>
                  <a:pt x="2577" y="307"/>
                  <a:pt x="2437" y="419"/>
                  <a:pt x="2326" y="555"/>
                </a:cubicBezTo>
                <a:lnTo>
                  <a:pt x="2326" y="555"/>
                </a:lnTo>
                <a:cubicBezTo>
                  <a:pt x="2341" y="352"/>
                  <a:pt x="2230" y="120"/>
                  <a:pt x="2033" y="39"/>
                </a:cubicBezTo>
                <a:cubicBezTo>
                  <a:pt x="1966" y="13"/>
                  <a:pt x="1897" y="0"/>
                  <a:pt x="18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2117;p57">
            <a:extLst>
              <a:ext uri="{FF2B5EF4-FFF2-40B4-BE49-F238E27FC236}">
                <a16:creationId xmlns:a16="http://schemas.microsoft.com/office/drawing/2014/main" id="{7DA0EFBE-819A-3BB0-DA7E-FE98158866D5}"/>
              </a:ext>
            </a:extLst>
          </p:cNvPr>
          <p:cNvSpPr/>
          <p:nvPr/>
        </p:nvSpPr>
        <p:spPr>
          <a:xfrm>
            <a:off x="6341378" y="2764531"/>
            <a:ext cx="189143" cy="482369"/>
          </a:xfrm>
          <a:custGeom>
            <a:avLst/>
            <a:gdLst/>
            <a:ahLst/>
            <a:cxnLst/>
            <a:rect l="l" t="t" r="r" b="b"/>
            <a:pathLst>
              <a:path w="2595" h="6618" extrusionOk="0">
                <a:moveTo>
                  <a:pt x="1643" y="0"/>
                </a:moveTo>
                <a:lnTo>
                  <a:pt x="1414" y="1395"/>
                </a:lnTo>
                <a:cubicBezTo>
                  <a:pt x="918" y="1505"/>
                  <a:pt x="716" y="1872"/>
                  <a:pt x="661" y="2202"/>
                </a:cubicBezTo>
                <a:lnTo>
                  <a:pt x="33" y="6022"/>
                </a:lnTo>
                <a:cubicBezTo>
                  <a:pt x="1" y="6209"/>
                  <a:pt x="128" y="6385"/>
                  <a:pt x="315" y="6414"/>
                </a:cubicBezTo>
                <a:lnTo>
                  <a:pt x="1520" y="6614"/>
                </a:lnTo>
                <a:cubicBezTo>
                  <a:pt x="1538" y="6617"/>
                  <a:pt x="1555" y="6618"/>
                  <a:pt x="1573" y="6618"/>
                </a:cubicBezTo>
                <a:cubicBezTo>
                  <a:pt x="1739" y="6618"/>
                  <a:pt x="1885" y="6502"/>
                  <a:pt x="1911" y="6332"/>
                </a:cubicBezTo>
                <a:lnTo>
                  <a:pt x="2538" y="2513"/>
                </a:lnTo>
                <a:cubicBezTo>
                  <a:pt x="2595" y="2178"/>
                  <a:pt x="2563" y="1706"/>
                  <a:pt x="2084" y="1509"/>
                </a:cubicBezTo>
                <a:lnTo>
                  <a:pt x="2313" y="113"/>
                </a:lnTo>
                <a:lnTo>
                  <a:pt x="16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2118;p57">
            <a:extLst>
              <a:ext uri="{FF2B5EF4-FFF2-40B4-BE49-F238E27FC236}">
                <a16:creationId xmlns:a16="http://schemas.microsoft.com/office/drawing/2014/main" id="{49D1D982-3E33-B100-5175-3B09ADCE4FFD}"/>
              </a:ext>
            </a:extLst>
          </p:cNvPr>
          <p:cNvSpPr/>
          <p:nvPr/>
        </p:nvSpPr>
        <p:spPr>
          <a:xfrm>
            <a:off x="6455446" y="2760449"/>
            <a:ext cx="58966" cy="22595"/>
          </a:xfrm>
          <a:custGeom>
            <a:avLst/>
            <a:gdLst/>
            <a:ahLst/>
            <a:cxnLst/>
            <a:rect l="l" t="t" r="r" b="b"/>
            <a:pathLst>
              <a:path w="809" h="310" extrusionOk="0">
                <a:moveTo>
                  <a:pt x="39" y="0"/>
                </a:moveTo>
                <a:cubicBezTo>
                  <a:pt x="36" y="0"/>
                  <a:pt x="33" y="4"/>
                  <a:pt x="33" y="7"/>
                </a:cubicBezTo>
                <a:lnTo>
                  <a:pt x="0" y="183"/>
                </a:lnTo>
                <a:lnTo>
                  <a:pt x="779" y="310"/>
                </a:lnTo>
                <a:lnTo>
                  <a:pt x="808" y="134"/>
                </a:lnTo>
                <a:cubicBezTo>
                  <a:pt x="808" y="130"/>
                  <a:pt x="808" y="127"/>
                  <a:pt x="800" y="123"/>
                </a:cubicBezTo>
                <a:lnTo>
                  <a:pt x="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2119;p57">
            <a:extLst>
              <a:ext uri="{FF2B5EF4-FFF2-40B4-BE49-F238E27FC236}">
                <a16:creationId xmlns:a16="http://schemas.microsoft.com/office/drawing/2014/main" id="{965D646B-FAF3-1671-1382-4EE55DD71A46}"/>
              </a:ext>
            </a:extLst>
          </p:cNvPr>
          <p:cNvSpPr/>
          <p:nvPr/>
        </p:nvSpPr>
        <p:spPr>
          <a:xfrm>
            <a:off x="6456466" y="2770070"/>
            <a:ext cx="9330" cy="5321"/>
          </a:xfrm>
          <a:custGeom>
            <a:avLst/>
            <a:gdLst/>
            <a:ahLst/>
            <a:cxnLst/>
            <a:rect l="l" t="t" r="r" b="b"/>
            <a:pathLst>
              <a:path w="128" h="73" extrusionOk="0">
                <a:moveTo>
                  <a:pt x="59" y="1"/>
                </a:moveTo>
                <a:cubicBezTo>
                  <a:pt x="32" y="1"/>
                  <a:pt x="7" y="21"/>
                  <a:pt x="1" y="51"/>
                </a:cubicBezTo>
                <a:lnTo>
                  <a:pt x="1" y="54"/>
                </a:lnTo>
                <a:lnTo>
                  <a:pt x="124" y="72"/>
                </a:lnTo>
                <a:cubicBezTo>
                  <a:pt x="128" y="37"/>
                  <a:pt x="107" y="5"/>
                  <a:pt x="71" y="2"/>
                </a:cubicBezTo>
                <a:cubicBezTo>
                  <a:pt x="67" y="1"/>
                  <a:pt x="63" y="1"/>
                  <a:pt x="59" y="1"/>
                </a:cubicBezTo>
                <a:close/>
              </a:path>
            </a:pathLst>
          </a:custGeom>
          <a:solidFill>
            <a:srgbClr val="9C9C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2120;p57">
            <a:extLst>
              <a:ext uri="{FF2B5EF4-FFF2-40B4-BE49-F238E27FC236}">
                <a16:creationId xmlns:a16="http://schemas.microsoft.com/office/drawing/2014/main" id="{B8FAA7D9-A268-2138-E8E9-0CAEAFCE344E}"/>
              </a:ext>
            </a:extLst>
          </p:cNvPr>
          <p:cNvSpPr/>
          <p:nvPr/>
        </p:nvSpPr>
        <p:spPr>
          <a:xfrm>
            <a:off x="6465723" y="2771455"/>
            <a:ext cx="9330" cy="5467"/>
          </a:xfrm>
          <a:custGeom>
            <a:avLst/>
            <a:gdLst/>
            <a:ahLst/>
            <a:cxnLst/>
            <a:rect l="l" t="t" r="r" b="b"/>
            <a:pathLst>
              <a:path w="128" h="75" extrusionOk="0">
                <a:moveTo>
                  <a:pt x="64" y="0"/>
                </a:moveTo>
                <a:cubicBezTo>
                  <a:pt x="35" y="0"/>
                  <a:pt x="7" y="21"/>
                  <a:pt x="1" y="53"/>
                </a:cubicBezTo>
                <a:lnTo>
                  <a:pt x="121" y="74"/>
                </a:lnTo>
                <a:lnTo>
                  <a:pt x="121" y="71"/>
                </a:lnTo>
                <a:cubicBezTo>
                  <a:pt x="128" y="40"/>
                  <a:pt x="106" y="7"/>
                  <a:pt x="71" y="1"/>
                </a:cubicBezTo>
                <a:cubicBezTo>
                  <a:pt x="69" y="0"/>
                  <a:pt x="66" y="0"/>
                  <a:pt x="64" y="0"/>
                </a:cubicBezTo>
                <a:close/>
              </a:path>
            </a:pathLst>
          </a:custGeom>
          <a:solidFill>
            <a:srgbClr val="9C9C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2121;p57">
            <a:extLst>
              <a:ext uri="{FF2B5EF4-FFF2-40B4-BE49-F238E27FC236}">
                <a16:creationId xmlns:a16="http://schemas.microsoft.com/office/drawing/2014/main" id="{EFC81D33-1E7E-EC32-8789-7C509A25A93F}"/>
              </a:ext>
            </a:extLst>
          </p:cNvPr>
          <p:cNvSpPr/>
          <p:nvPr/>
        </p:nvSpPr>
        <p:spPr>
          <a:xfrm>
            <a:off x="6474979" y="2772985"/>
            <a:ext cx="9330" cy="5467"/>
          </a:xfrm>
          <a:custGeom>
            <a:avLst/>
            <a:gdLst/>
            <a:ahLst/>
            <a:cxnLst/>
            <a:rect l="l" t="t" r="r" b="b"/>
            <a:pathLst>
              <a:path w="128" h="75" extrusionOk="0">
                <a:moveTo>
                  <a:pt x="63" y="0"/>
                </a:moveTo>
                <a:cubicBezTo>
                  <a:pt x="32" y="0"/>
                  <a:pt x="4" y="21"/>
                  <a:pt x="1" y="53"/>
                </a:cubicBezTo>
                <a:lnTo>
                  <a:pt x="121" y="74"/>
                </a:lnTo>
                <a:lnTo>
                  <a:pt x="121" y="71"/>
                </a:lnTo>
                <a:cubicBezTo>
                  <a:pt x="127" y="40"/>
                  <a:pt x="103" y="8"/>
                  <a:pt x="71" y="1"/>
                </a:cubicBezTo>
                <a:cubicBezTo>
                  <a:pt x="68" y="1"/>
                  <a:pt x="66" y="0"/>
                  <a:pt x="63" y="0"/>
                </a:cubicBezTo>
                <a:close/>
              </a:path>
            </a:pathLst>
          </a:custGeom>
          <a:solidFill>
            <a:srgbClr val="9C9C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2122;p57">
            <a:extLst>
              <a:ext uri="{FF2B5EF4-FFF2-40B4-BE49-F238E27FC236}">
                <a16:creationId xmlns:a16="http://schemas.microsoft.com/office/drawing/2014/main" id="{32A12922-8B47-F602-0802-76E21C10BF97}"/>
              </a:ext>
            </a:extLst>
          </p:cNvPr>
          <p:cNvSpPr/>
          <p:nvPr/>
        </p:nvSpPr>
        <p:spPr>
          <a:xfrm>
            <a:off x="6484017" y="2774516"/>
            <a:ext cx="9257" cy="5467"/>
          </a:xfrm>
          <a:custGeom>
            <a:avLst/>
            <a:gdLst/>
            <a:ahLst/>
            <a:cxnLst/>
            <a:rect l="l" t="t" r="r" b="b"/>
            <a:pathLst>
              <a:path w="127" h="75" extrusionOk="0">
                <a:moveTo>
                  <a:pt x="64" y="1"/>
                </a:moveTo>
                <a:cubicBezTo>
                  <a:pt x="35" y="1"/>
                  <a:pt x="6" y="21"/>
                  <a:pt x="0" y="53"/>
                </a:cubicBezTo>
                <a:lnTo>
                  <a:pt x="123" y="74"/>
                </a:lnTo>
                <a:lnTo>
                  <a:pt x="123" y="71"/>
                </a:lnTo>
                <a:cubicBezTo>
                  <a:pt x="127" y="40"/>
                  <a:pt x="106" y="8"/>
                  <a:pt x="70" y="1"/>
                </a:cubicBezTo>
                <a:cubicBezTo>
                  <a:pt x="68" y="1"/>
                  <a:pt x="66" y="1"/>
                  <a:pt x="64" y="1"/>
                </a:cubicBezTo>
                <a:close/>
              </a:path>
            </a:pathLst>
          </a:custGeom>
          <a:solidFill>
            <a:srgbClr val="9C9C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2123;p57">
            <a:extLst>
              <a:ext uri="{FF2B5EF4-FFF2-40B4-BE49-F238E27FC236}">
                <a16:creationId xmlns:a16="http://schemas.microsoft.com/office/drawing/2014/main" id="{236C18DC-8491-FBAD-8665-1017A8532DB4}"/>
              </a:ext>
            </a:extLst>
          </p:cNvPr>
          <p:cNvSpPr/>
          <p:nvPr/>
        </p:nvSpPr>
        <p:spPr>
          <a:xfrm>
            <a:off x="6493201" y="2775974"/>
            <a:ext cx="9330" cy="5539"/>
          </a:xfrm>
          <a:custGeom>
            <a:avLst/>
            <a:gdLst/>
            <a:ahLst/>
            <a:cxnLst/>
            <a:rect l="l" t="t" r="r" b="b"/>
            <a:pathLst>
              <a:path w="128" h="76" extrusionOk="0">
                <a:moveTo>
                  <a:pt x="60" y="1"/>
                </a:moveTo>
                <a:cubicBezTo>
                  <a:pt x="32" y="1"/>
                  <a:pt x="7" y="24"/>
                  <a:pt x="1" y="51"/>
                </a:cubicBezTo>
                <a:lnTo>
                  <a:pt x="1" y="54"/>
                </a:lnTo>
                <a:lnTo>
                  <a:pt x="121" y="76"/>
                </a:lnTo>
                <a:lnTo>
                  <a:pt x="124" y="72"/>
                </a:lnTo>
                <a:cubicBezTo>
                  <a:pt x="128" y="41"/>
                  <a:pt x="107" y="9"/>
                  <a:pt x="71" y="2"/>
                </a:cubicBezTo>
                <a:cubicBezTo>
                  <a:pt x="67" y="1"/>
                  <a:pt x="63" y="1"/>
                  <a:pt x="60" y="1"/>
                </a:cubicBezTo>
                <a:close/>
              </a:path>
            </a:pathLst>
          </a:custGeom>
          <a:solidFill>
            <a:srgbClr val="9C9C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2124;p57">
            <a:extLst>
              <a:ext uri="{FF2B5EF4-FFF2-40B4-BE49-F238E27FC236}">
                <a16:creationId xmlns:a16="http://schemas.microsoft.com/office/drawing/2014/main" id="{DCACEFA3-3917-7CA0-4DEB-09B49FC24140}"/>
              </a:ext>
            </a:extLst>
          </p:cNvPr>
          <p:cNvSpPr/>
          <p:nvPr/>
        </p:nvSpPr>
        <p:spPr>
          <a:xfrm>
            <a:off x="6502458" y="2777504"/>
            <a:ext cx="9330" cy="5539"/>
          </a:xfrm>
          <a:custGeom>
            <a:avLst/>
            <a:gdLst/>
            <a:ahLst/>
            <a:cxnLst/>
            <a:rect l="l" t="t" r="r" b="b"/>
            <a:pathLst>
              <a:path w="128" h="76" extrusionOk="0">
                <a:moveTo>
                  <a:pt x="58" y="1"/>
                </a:moveTo>
                <a:cubicBezTo>
                  <a:pt x="29" y="1"/>
                  <a:pt x="4" y="24"/>
                  <a:pt x="1" y="51"/>
                </a:cubicBezTo>
                <a:lnTo>
                  <a:pt x="1" y="55"/>
                </a:lnTo>
                <a:lnTo>
                  <a:pt x="121" y="76"/>
                </a:lnTo>
                <a:lnTo>
                  <a:pt x="121" y="72"/>
                </a:lnTo>
                <a:cubicBezTo>
                  <a:pt x="128" y="37"/>
                  <a:pt x="103" y="6"/>
                  <a:pt x="71" y="2"/>
                </a:cubicBezTo>
                <a:cubicBezTo>
                  <a:pt x="67" y="1"/>
                  <a:pt x="63" y="1"/>
                  <a:pt x="58" y="1"/>
                </a:cubicBezTo>
                <a:close/>
              </a:path>
            </a:pathLst>
          </a:custGeom>
          <a:solidFill>
            <a:srgbClr val="9C9C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2125;p57">
            <a:extLst>
              <a:ext uri="{FF2B5EF4-FFF2-40B4-BE49-F238E27FC236}">
                <a16:creationId xmlns:a16="http://schemas.microsoft.com/office/drawing/2014/main" id="{2A8FFFBD-327D-5156-F94E-256FCCD0EDD5}"/>
              </a:ext>
            </a:extLst>
          </p:cNvPr>
          <p:cNvSpPr/>
          <p:nvPr/>
        </p:nvSpPr>
        <p:spPr>
          <a:xfrm>
            <a:off x="6451364" y="2796382"/>
            <a:ext cx="54228" cy="30321"/>
          </a:xfrm>
          <a:custGeom>
            <a:avLst/>
            <a:gdLst/>
            <a:ahLst/>
            <a:cxnLst/>
            <a:rect l="l" t="t" r="r" b="b"/>
            <a:pathLst>
              <a:path w="744" h="416" extrusionOk="0">
                <a:moveTo>
                  <a:pt x="371" y="1"/>
                </a:moveTo>
                <a:cubicBezTo>
                  <a:pt x="300" y="1"/>
                  <a:pt x="237" y="37"/>
                  <a:pt x="198" y="95"/>
                </a:cubicBezTo>
                <a:lnTo>
                  <a:pt x="29" y="67"/>
                </a:lnTo>
                <a:lnTo>
                  <a:pt x="1" y="233"/>
                </a:lnTo>
                <a:lnTo>
                  <a:pt x="170" y="261"/>
                </a:lnTo>
                <a:cubicBezTo>
                  <a:pt x="191" y="339"/>
                  <a:pt x="254" y="402"/>
                  <a:pt x="339" y="412"/>
                </a:cubicBezTo>
                <a:cubicBezTo>
                  <a:pt x="351" y="414"/>
                  <a:pt x="364" y="415"/>
                  <a:pt x="376" y="415"/>
                </a:cubicBezTo>
                <a:cubicBezTo>
                  <a:pt x="446" y="415"/>
                  <a:pt x="507" y="381"/>
                  <a:pt x="547" y="324"/>
                </a:cubicBezTo>
                <a:lnTo>
                  <a:pt x="716" y="353"/>
                </a:lnTo>
                <a:lnTo>
                  <a:pt x="744" y="184"/>
                </a:lnTo>
                <a:lnTo>
                  <a:pt x="575" y="155"/>
                </a:lnTo>
                <a:cubicBezTo>
                  <a:pt x="554" y="78"/>
                  <a:pt x="490" y="18"/>
                  <a:pt x="406" y="4"/>
                </a:cubicBezTo>
                <a:cubicBezTo>
                  <a:pt x="394" y="2"/>
                  <a:pt x="382" y="1"/>
                  <a:pt x="3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2126;p57">
            <a:extLst>
              <a:ext uri="{FF2B5EF4-FFF2-40B4-BE49-F238E27FC236}">
                <a16:creationId xmlns:a16="http://schemas.microsoft.com/office/drawing/2014/main" id="{31460679-71D7-A98E-4ADE-37C57C59FDA3}"/>
              </a:ext>
            </a:extLst>
          </p:cNvPr>
          <p:cNvSpPr/>
          <p:nvPr/>
        </p:nvSpPr>
        <p:spPr>
          <a:xfrm>
            <a:off x="6375052" y="2940187"/>
            <a:ext cx="139580" cy="153137"/>
          </a:xfrm>
          <a:custGeom>
            <a:avLst/>
            <a:gdLst/>
            <a:ahLst/>
            <a:cxnLst/>
            <a:rect l="l" t="t" r="r" b="b"/>
            <a:pathLst>
              <a:path w="1915" h="2101" extrusionOk="0">
                <a:moveTo>
                  <a:pt x="304" y="0"/>
                </a:moveTo>
                <a:lnTo>
                  <a:pt x="1" y="1833"/>
                </a:lnTo>
                <a:lnTo>
                  <a:pt x="1611" y="2101"/>
                </a:lnTo>
                <a:lnTo>
                  <a:pt x="1914" y="265"/>
                </a:lnTo>
                <a:lnTo>
                  <a:pt x="3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2127;p57">
            <a:extLst>
              <a:ext uri="{FF2B5EF4-FFF2-40B4-BE49-F238E27FC236}">
                <a16:creationId xmlns:a16="http://schemas.microsoft.com/office/drawing/2014/main" id="{2D57A47F-1EC7-7ED9-4D65-0A7057BFF4AF}"/>
              </a:ext>
            </a:extLst>
          </p:cNvPr>
          <p:cNvSpPr/>
          <p:nvPr/>
        </p:nvSpPr>
        <p:spPr>
          <a:xfrm>
            <a:off x="6300343" y="2969414"/>
            <a:ext cx="135425" cy="135425"/>
          </a:xfrm>
          <a:custGeom>
            <a:avLst/>
            <a:gdLst/>
            <a:ahLst/>
            <a:cxnLst/>
            <a:rect l="l" t="t" r="r" b="b"/>
            <a:pathLst>
              <a:path w="1858" h="1858" extrusionOk="0">
                <a:moveTo>
                  <a:pt x="928" y="1"/>
                </a:moveTo>
                <a:cubicBezTo>
                  <a:pt x="416" y="1"/>
                  <a:pt x="1" y="417"/>
                  <a:pt x="1" y="931"/>
                </a:cubicBezTo>
                <a:cubicBezTo>
                  <a:pt x="1" y="1442"/>
                  <a:pt x="416" y="1858"/>
                  <a:pt x="928" y="1858"/>
                </a:cubicBezTo>
                <a:cubicBezTo>
                  <a:pt x="1442" y="1858"/>
                  <a:pt x="1858" y="1442"/>
                  <a:pt x="1858" y="931"/>
                </a:cubicBezTo>
                <a:cubicBezTo>
                  <a:pt x="1858" y="417"/>
                  <a:pt x="1442" y="1"/>
                  <a:pt x="9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2128;p57">
            <a:extLst>
              <a:ext uri="{FF2B5EF4-FFF2-40B4-BE49-F238E27FC236}">
                <a16:creationId xmlns:a16="http://schemas.microsoft.com/office/drawing/2014/main" id="{5D034EEB-B510-5F64-30A2-9C3D53A5E0CB}"/>
              </a:ext>
            </a:extLst>
          </p:cNvPr>
          <p:cNvSpPr/>
          <p:nvPr/>
        </p:nvSpPr>
        <p:spPr>
          <a:xfrm>
            <a:off x="6211713" y="3007971"/>
            <a:ext cx="135425" cy="135425"/>
          </a:xfrm>
          <a:custGeom>
            <a:avLst/>
            <a:gdLst/>
            <a:ahLst/>
            <a:cxnLst/>
            <a:rect l="l" t="t" r="r" b="b"/>
            <a:pathLst>
              <a:path w="1858" h="1858" extrusionOk="0">
                <a:moveTo>
                  <a:pt x="931" y="0"/>
                </a:moveTo>
                <a:cubicBezTo>
                  <a:pt x="417" y="0"/>
                  <a:pt x="1" y="417"/>
                  <a:pt x="1" y="927"/>
                </a:cubicBezTo>
                <a:cubicBezTo>
                  <a:pt x="1" y="1441"/>
                  <a:pt x="417" y="1858"/>
                  <a:pt x="931" y="1858"/>
                </a:cubicBezTo>
                <a:cubicBezTo>
                  <a:pt x="1442" y="1858"/>
                  <a:pt x="1858" y="1441"/>
                  <a:pt x="1858" y="927"/>
                </a:cubicBezTo>
                <a:cubicBezTo>
                  <a:pt x="1858" y="417"/>
                  <a:pt x="1442" y="0"/>
                  <a:pt x="93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2129;p57">
            <a:extLst>
              <a:ext uri="{FF2B5EF4-FFF2-40B4-BE49-F238E27FC236}">
                <a16:creationId xmlns:a16="http://schemas.microsoft.com/office/drawing/2014/main" id="{4817D8C9-3783-7F8B-EBE3-FA308699B568}"/>
              </a:ext>
            </a:extLst>
          </p:cNvPr>
          <p:cNvSpPr/>
          <p:nvPr/>
        </p:nvSpPr>
        <p:spPr>
          <a:xfrm>
            <a:off x="6196334" y="3002067"/>
            <a:ext cx="383024" cy="414365"/>
          </a:xfrm>
          <a:custGeom>
            <a:avLst/>
            <a:gdLst/>
            <a:ahLst/>
            <a:cxnLst/>
            <a:rect l="l" t="t" r="r" b="b"/>
            <a:pathLst>
              <a:path w="5255" h="5685" extrusionOk="0">
                <a:moveTo>
                  <a:pt x="4497" y="0"/>
                </a:moveTo>
                <a:lnTo>
                  <a:pt x="1082" y="909"/>
                </a:lnTo>
                <a:lnTo>
                  <a:pt x="0" y="568"/>
                </a:lnTo>
                <a:lnTo>
                  <a:pt x="815" y="5674"/>
                </a:lnTo>
                <a:lnTo>
                  <a:pt x="5254" y="5684"/>
                </a:lnTo>
                <a:lnTo>
                  <a:pt x="5254" y="5684"/>
                </a:lnTo>
                <a:lnTo>
                  <a:pt x="449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2130;p57">
            <a:extLst>
              <a:ext uri="{FF2B5EF4-FFF2-40B4-BE49-F238E27FC236}">
                <a16:creationId xmlns:a16="http://schemas.microsoft.com/office/drawing/2014/main" id="{2D94847F-9F0D-F190-DF60-16DCBB624565}"/>
              </a:ext>
            </a:extLst>
          </p:cNvPr>
          <p:cNvSpPr/>
          <p:nvPr/>
        </p:nvSpPr>
        <p:spPr>
          <a:xfrm>
            <a:off x="6255664" y="3068321"/>
            <a:ext cx="91984" cy="354233"/>
          </a:xfrm>
          <a:custGeom>
            <a:avLst/>
            <a:gdLst/>
            <a:ahLst/>
            <a:cxnLst/>
            <a:rect l="l" t="t" r="r" b="b"/>
            <a:pathLst>
              <a:path w="1262" h="4860" extrusionOk="0">
                <a:moveTo>
                  <a:pt x="268" y="0"/>
                </a:moveTo>
                <a:lnTo>
                  <a:pt x="268" y="0"/>
                </a:lnTo>
                <a:cubicBezTo>
                  <a:pt x="399" y="800"/>
                  <a:pt x="539" y="1597"/>
                  <a:pt x="691" y="2394"/>
                </a:cubicBezTo>
                <a:cubicBezTo>
                  <a:pt x="833" y="3154"/>
                  <a:pt x="988" y="3918"/>
                  <a:pt x="1144" y="4678"/>
                </a:cubicBezTo>
                <a:lnTo>
                  <a:pt x="1144" y="4678"/>
                </a:lnTo>
                <a:lnTo>
                  <a:pt x="339" y="4148"/>
                </a:lnTo>
                <a:lnTo>
                  <a:pt x="321" y="4137"/>
                </a:lnTo>
                <a:lnTo>
                  <a:pt x="310" y="4155"/>
                </a:lnTo>
                <a:lnTo>
                  <a:pt x="1" y="4765"/>
                </a:lnTo>
                <a:lnTo>
                  <a:pt x="335" y="4195"/>
                </a:lnTo>
                <a:lnTo>
                  <a:pt x="335" y="4195"/>
                </a:lnTo>
                <a:lnTo>
                  <a:pt x="1181" y="4800"/>
                </a:lnTo>
                <a:lnTo>
                  <a:pt x="1262" y="4860"/>
                </a:lnTo>
                <a:lnTo>
                  <a:pt x="1245" y="4757"/>
                </a:lnTo>
                <a:cubicBezTo>
                  <a:pt x="1097" y="3961"/>
                  <a:pt x="944" y="3168"/>
                  <a:pt x="783" y="2376"/>
                </a:cubicBezTo>
                <a:cubicBezTo>
                  <a:pt x="624" y="1579"/>
                  <a:pt x="451" y="790"/>
                  <a:pt x="268" y="0"/>
                </a:cubicBezTo>
                <a:close/>
              </a:path>
            </a:pathLst>
          </a:custGeom>
          <a:solidFill>
            <a:srgbClr val="D191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2131;p57">
            <a:extLst>
              <a:ext uri="{FF2B5EF4-FFF2-40B4-BE49-F238E27FC236}">
                <a16:creationId xmlns:a16="http://schemas.microsoft.com/office/drawing/2014/main" id="{4DAB8F92-B68B-2018-D22B-1BF0312FA763}"/>
              </a:ext>
            </a:extLst>
          </p:cNvPr>
          <p:cNvSpPr/>
          <p:nvPr/>
        </p:nvSpPr>
        <p:spPr>
          <a:xfrm>
            <a:off x="6585913" y="3089604"/>
            <a:ext cx="127262" cy="139361"/>
          </a:xfrm>
          <a:custGeom>
            <a:avLst/>
            <a:gdLst/>
            <a:ahLst/>
            <a:cxnLst/>
            <a:rect l="l" t="t" r="r" b="b"/>
            <a:pathLst>
              <a:path w="1746" h="1912" extrusionOk="0">
                <a:moveTo>
                  <a:pt x="570" y="1"/>
                </a:moveTo>
                <a:cubicBezTo>
                  <a:pt x="1" y="1"/>
                  <a:pt x="1551" y="1911"/>
                  <a:pt x="1551" y="1911"/>
                </a:cubicBezTo>
                <a:lnTo>
                  <a:pt x="1745" y="1911"/>
                </a:lnTo>
                <a:cubicBezTo>
                  <a:pt x="1745" y="1911"/>
                  <a:pt x="1170" y="15"/>
                  <a:pt x="578" y="1"/>
                </a:cubicBezTo>
                <a:cubicBezTo>
                  <a:pt x="576" y="1"/>
                  <a:pt x="573" y="1"/>
                  <a:pt x="570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2132;p57">
            <a:extLst>
              <a:ext uri="{FF2B5EF4-FFF2-40B4-BE49-F238E27FC236}">
                <a16:creationId xmlns:a16="http://schemas.microsoft.com/office/drawing/2014/main" id="{C729B004-DE15-FB76-95A9-0788DFA72A7D}"/>
              </a:ext>
            </a:extLst>
          </p:cNvPr>
          <p:cNvSpPr/>
          <p:nvPr/>
        </p:nvSpPr>
        <p:spPr>
          <a:xfrm>
            <a:off x="6645752" y="3250464"/>
            <a:ext cx="224056" cy="165965"/>
          </a:xfrm>
          <a:custGeom>
            <a:avLst/>
            <a:gdLst/>
            <a:ahLst/>
            <a:cxnLst/>
            <a:rect l="l" t="t" r="r" b="b"/>
            <a:pathLst>
              <a:path w="3074" h="2277" extrusionOk="0">
                <a:moveTo>
                  <a:pt x="1" y="0"/>
                </a:moveTo>
                <a:lnTo>
                  <a:pt x="1" y="2248"/>
                </a:lnTo>
                <a:cubicBezTo>
                  <a:pt x="1" y="2262"/>
                  <a:pt x="11" y="2276"/>
                  <a:pt x="29" y="2276"/>
                </a:cubicBezTo>
                <a:lnTo>
                  <a:pt x="3045" y="2276"/>
                </a:lnTo>
                <a:cubicBezTo>
                  <a:pt x="3060" y="2276"/>
                  <a:pt x="3073" y="2262"/>
                  <a:pt x="3073" y="2248"/>
                </a:cubicBezTo>
                <a:lnTo>
                  <a:pt x="307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2133;p57">
            <a:extLst>
              <a:ext uri="{FF2B5EF4-FFF2-40B4-BE49-F238E27FC236}">
                <a16:creationId xmlns:a16="http://schemas.microsoft.com/office/drawing/2014/main" id="{7726C12D-3E91-7823-A356-7489DA66DAA0}"/>
              </a:ext>
            </a:extLst>
          </p:cNvPr>
          <p:cNvSpPr/>
          <p:nvPr/>
        </p:nvSpPr>
        <p:spPr>
          <a:xfrm>
            <a:off x="6660111" y="3234502"/>
            <a:ext cx="199129" cy="16035"/>
          </a:xfrm>
          <a:custGeom>
            <a:avLst/>
            <a:gdLst/>
            <a:ahLst/>
            <a:cxnLst/>
            <a:rect l="l" t="t" r="r" b="b"/>
            <a:pathLst>
              <a:path w="2732" h="220" extrusionOk="0">
                <a:moveTo>
                  <a:pt x="1" y="0"/>
                </a:moveTo>
                <a:lnTo>
                  <a:pt x="1" y="219"/>
                </a:lnTo>
                <a:lnTo>
                  <a:pt x="2732" y="219"/>
                </a:lnTo>
                <a:lnTo>
                  <a:pt x="27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2134;p57">
            <a:extLst>
              <a:ext uri="{FF2B5EF4-FFF2-40B4-BE49-F238E27FC236}">
                <a16:creationId xmlns:a16="http://schemas.microsoft.com/office/drawing/2014/main" id="{29596DD4-66AC-6CDC-8705-D2259B3A0A76}"/>
              </a:ext>
            </a:extLst>
          </p:cNvPr>
          <p:cNvSpPr/>
          <p:nvPr/>
        </p:nvSpPr>
        <p:spPr>
          <a:xfrm>
            <a:off x="6653478" y="3223423"/>
            <a:ext cx="211228" cy="11152"/>
          </a:xfrm>
          <a:custGeom>
            <a:avLst/>
            <a:gdLst/>
            <a:ahLst/>
            <a:cxnLst/>
            <a:rect l="l" t="t" r="r" b="b"/>
            <a:pathLst>
              <a:path w="2898" h="153" extrusionOk="0">
                <a:moveTo>
                  <a:pt x="1" y="1"/>
                </a:moveTo>
                <a:lnTo>
                  <a:pt x="1" y="152"/>
                </a:lnTo>
                <a:lnTo>
                  <a:pt x="2897" y="152"/>
                </a:lnTo>
                <a:lnTo>
                  <a:pt x="289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2135;p57">
            <a:extLst>
              <a:ext uri="{FF2B5EF4-FFF2-40B4-BE49-F238E27FC236}">
                <a16:creationId xmlns:a16="http://schemas.microsoft.com/office/drawing/2014/main" id="{9623ABC8-0C14-D0DB-D783-7817DCC03E59}"/>
              </a:ext>
            </a:extLst>
          </p:cNvPr>
          <p:cNvSpPr/>
          <p:nvPr/>
        </p:nvSpPr>
        <p:spPr>
          <a:xfrm>
            <a:off x="8042913" y="3444269"/>
            <a:ext cx="30103" cy="1243679"/>
          </a:xfrm>
          <a:custGeom>
            <a:avLst/>
            <a:gdLst/>
            <a:ahLst/>
            <a:cxnLst/>
            <a:rect l="l" t="t" r="r" b="b"/>
            <a:pathLst>
              <a:path w="413" h="17063" extrusionOk="0">
                <a:moveTo>
                  <a:pt x="204" y="1"/>
                </a:moveTo>
                <a:cubicBezTo>
                  <a:pt x="92" y="1"/>
                  <a:pt x="1" y="93"/>
                  <a:pt x="1" y="209"/>
                </a:cubicBezTo>
                <a:lnTo>
                  <a:pt x="1" y="16859"/>
                </a:lnTo>
                <a:cubicBezTo>
                  <a:pt x="1" y="16971"/>
                  <a:pt x="92" y="17062"/>
                  <a:pt x="204" y="17062"/>
                </a:cubicBezTo>
                <a:cubicBezTo>
                  <a:pt x="321" y="17062"/>
                  <a:pt x="413" y="16971"/>
                  <a:pt x="413" y="16859"/>
                </a:cubicBezTo>
                <a:lnTo>
                  <a:pt x="413" y="209"/>
                </a:lnTo>
                <a:cubicBezTo>
                  <a:pt x="413" y="93"/>
                  <a:pt x="321" y="1"/>
                  <a:pt x="2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2136;p57">
            <a:extLst>
              <a:ext uri="{FF2B5EF4-FFF2-40B4-BE49-F238E27FC236}">
                <a16:creationId xmlns:a16="http://schemas.microsoft.com/office/drawing/2014/main" id="{D5776CA0-8306-B0A1-4EB9-F079A511291C}"/>
              </a:ext>
            </a:extLst>
          </p:cNvPr>
          <p:cNvSpPr/>
          <p:nvPr/>
        </p:nvSpPr>
        <p:spPr>
          <a:xfrm>
            <a:off x="6199396" y="3422695"/>
            <a:ext cx="372747" cy="369467"/>
          </a:xfrm>
          <a:custGeom>
            <a:avLst/>
            <a:gdLst/>
            <a:ahLst/>
            <a:cxnLst/>
            <a:rect l="l" t="t" r="r" b="b"/>
            <a:pathLst>
              <a:path w="5114" h="5069" extrusionOk="0">
                <a:moveTo>
                  <a:pt x="4886" y="0"/>
                </a:moveTo>
                <a:cubicBezTo>
                  <a:pt x="4833" y="0"/>
                  <a:pt x="4780" y="20"/>
                  <a:pt x="4740" y="61"/>
                </a:cubicBezTo>
                <a:lnTo>
                  <a:pt x="82" y="4720"/>
                </a:lnTo>
                <a:cubicBezTo>
                  <a:pt x="1" y="4800"/>
                  <a:pt x="1" y="4931"/>
                  <a:pt x="82" y="5008"/>
                </a:cubicBezTo>
                <a:cubicBezTo>
                  <a:pt x="121" y="5050"/>
                  <a:pt x="173" y="5068"/>
                  <a:pt x="226" y="5068"/>
                </a:cubicBezTo>
                <a:cubicBezTo>
                  <a:pt x="279" y="5068"/>
                  <a:pt x="332" y="5050"/>
                  <a:pt x="371" y="5008"/>
                </a:cubicBezTo>
                <a:lnTo>
                  <a:pt x="5032" y="350"/>
                </a:lnTo>
                <a:cubicBezTo>
                  <a:pt x="5113" y="269"/>
                  <a:pt x="5113" y="139"/>
                  <a:pt x="5032" y="61"/>
                </a:cubicBezTo>
                <a:cubicBezTo>
                  <a:pt x="4992" y="20"/>
                  <a:pt x="4939" y="0"/>
                  <a:pt x="48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2137;p57">
            <a:extLst>
              <a:ext uri="{FF2B5EF4-FFF2-40B4-BE49-F238E27FC236}">
                <a16:creationId xmlns:a16="http://schemas.microsoft.com/office/drawing/2014/main" id="{F6E63367-B15D-47AF-3D62-80B626517611}"/>
              </a:ext>
            </a:extLst>
          </p:cNvPr>
          <p:cNvSpPr/>
          <p:nvPr/>
        </p:nvSpPr>
        <p:spPr>
          <a:xfrm>
            <a:off x="7699326" y="3422695"/>
            <a:ext cx="372674" cy="369467"/>
          </a:xfrm>
          <a:custGeom>
            <a:avLst/>
            <a:gdLst/>
            <a:ahLst/>
            <a:cxnLst/>
            <a:rect l="l" t="t" r="r" b="b"/>
            <a:pathLst>
              <a:path w="5113" h="5069" extrusionOk="0">
                <a:moveTo>
                  <a:pt x="226" y="0"/>
                </a:moveTo>
                <a:cubicBezTo>
                  <a:pt x="174" y="0"/>
                  <a:pt x="121" y="20"/>
                  <a:pt x="80" y="61"/>
                </a:cubicBezTo>
                <a:cubicBezTo>
                  <a:pt x="0" y="139"/>
                  <a:pt x="0" y="269"/>
                  <a:pt x="80" y="350"/>
                </a:cubicBezTo>
                <a:lnTo>
                  <a:pt x="4739" y="5008"/>
                </a:lnTo>
                <a:cubicBezTo>
                  <a:pt x="4781" y="5050"/>
                  <a:pt x="4834" y="5068"/>
                  <a:pt x="4887" y="5068"/>
                </a:cubicBezTo>
                <a:cubicBezTo>
                  <a:pt x="4936" y="5068"/>
                  <a:pt x="4990" y="5050"/>
                  <a:pt x="5032" y="5008"/>
                </a:cubicBezTo>
                <a:cubicBezTo>
                  <a:pt x="5112" y="4931"/>
                  <a:pt x="5112" y="4800"/>
                  <a:pt x="5032" y="4720"/>
                </a:cubicBezTo>
                <a:lnTo>
                  <a:pt x="370" y="61"/>
                </a:lnTo>
                <a:cubicBezTo>
                  <a:pt x="331" y="20"/>
                  <a:pt x="279" y="0"/>
                  <a:pt x="2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2138;p57">
            <a:extLst>
              <a:ext uri="{FF2B5EF4-FFF2-40B4-BE49-F238E27FC236}">
                <a16:creationId xmlns:a16="http://schemas.microsoft.com/office/drawing/2014/main" id="{C6DFAE41-4A23-8417-657D-9B537ED55F65}"/>
              </a:ext>
            </a:extLst>
          </p:cNvPr>
          <p:cNvSpPr/>
          <p:nvPr/>
        </p:nvSpPr>
        <p:spPr>
          <a:xfrm>
            <a:off x="6200926" y="3444269"/>
            <a:ext cx="29884" cy="1243679"/>
          </a:xfrm>
          <a:custGeom>
            <a:avLst/>
            <a:gdLst/>
            <a:ahLst/>
            <a:cxnLst/>
            <a:rect l="l" t="t" r="r" b="b"/>
            <a:pathLst>
              <a:path w="410" h="17063" extrusionOk="0">
                <a:moveTo>
                  <a:pt x="205" y="1"/>
                </a:moveTo>
                <a:cubicBezTo>
                  <a:pt x="93" y="1"/>
                  <a:pt x="1" y="93"/>
                  <a:pt x="1" y="209"/>
                </a:cubicBezTo>
                <a:lnTo>
                  <a:pt x="1" y="16859"/>
                </a:lnTo>
                <a:cubicBezTo>
                  <a:pt x="1" y="16971"/>
                  <a:pt x="93" y="17062"/>
                  <a:pt x="205" y="17062"/>
                </a:cubicBezTo>
                <a:cubicBezTo>
                  <a:pt x="318" y="17062"/>
                  <a:pt x="410" y="16971"/>
                  <a:pt x="410" y="16859"/>
                </a:cubicBezTo>
                <a:lnTo>
                  <a:pt x="410" y="209"/>
                </a:lnTo>
                <a:cubicBezTo>
                  <a:pt x="410" y="93"/>
                  <a:pt x="318" y="1"/>
                  <a:pt x="2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2139;p57">
            <a:extLst>
              <a:ext uri="{FF2B5EF4-FFF2-40B4-BE49-F238E27FC236}">
                <a16:creationId xmlns:a16="http://schemas.microsoft.com/office/drawing/2014/main" id="{0C941312-CCAE-66D6-5816-C68FBE9E987B}"/>
              </a:ext>
            </a:extLst>
          </p:cNvPr>
          <p:cNvSpPr/>
          <p:nvPr/>
        </p:nvSpPr>
        <p:spPr>
          <a:xfrm>
            <a:off x="6110255" y="3415552"/>
            <a:ext cx="2029261" cy="43951"/>
          </a:xfrm>
          <a:custGeom>
            <a:avLst/>
            <a:gdLst/>
            <a:ahLst/>
            <a:cxnLst/>
            <a:rect l="l" t="t" r="r" b="b"/>
            <a:pathLst>
              <a:path w="27841" h="603" extrusionOk="0">
                <a:moveTo>
                  <a:pt x="1" y="1"/>
                </a:moveTo>
                <a:lnTo>
                  <a:pt x="1" y="603"/>
                </a:lnTo>
                <a:lnTo>
                  <a:pt x="27841" y="603"/>
                </a:lnTo>
                <a:lnTo>
                  <a:pt x="278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2140;p57">
            <a:extLst>
              <a:ext uri="{FF2B5EF4-FFF2-40B4-BE49-F238E27FC236}">
                <a16:creationId xmlns:a16="http://schemas.microsoft.com/office/drawing/2014/main" id="{46847C29-C528-D1B3-1ABA-CBDDC162663F}"/>
              </a:ext>
            </a:extLst>
          </p:cNvPr>
          <p:cNvSpPr/>
          <p:nvPr/>
        </p:nvSpPr>
        <p:spPr>
          <a:xfrm>
            <a:off x="6211713" y="3763585"/>
            <a:ext cx="12172" cy="11881"/>
          </a:xfrm>
          <a:custGeom>
            <a:avLst/>
            <a:gdLst/>
            <a:ahLst/>
            <a:cxnLst/>
            <a:rect l="l" t="t" r="r" b="b"/>
            <a:pathLst>
              <a:path w="167" h="163" extrusionOk="0">
                <a:moveTo>
                  <a:pt x="85" y="1"/>
                </a:moveTo>
                <a:cubicBezTo>
                  <a:pt x="40" y="1"/>
                  <a:pt x="1" y="35"/>
                  <a:pt x="1" y="81"/>
                </a:cubicBezTo>
                <a:cubicBezTo>
                  <a:pt x="1" y="127"/>
                  <a:pt x="40" y="162"/>
                  <a:pt x="85" y="162"/>
                </a:cubicBezTo>
                <a:cubicBezTo>
                  <a:pt x="128" y="162"/>
                  <a:pt x="166" y="127"/>
                  <a:pt x="166" y="81"/>
                </a:cubicBezTo>
                <a:cubicBezTo>
                  <a:pt x="166" y="35"/>
                  <a:pt x="128" y="1"/>
                  <a:pt x="85" y="1"/>
                </a:cubicBezTo>
                <a:close/>
              </a:path>
            </a:pathLst>
          </a:custGeom>
          <a:solidFill>
            <a:srgbClr val="E44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2141;p57">
            <a:extLst>
              <a:ext uri="{FF2B5EF4-FFF2-40B4-BE49-F238E27FC236}">
                <a16:creationId xmlns:a16="http://schemas.microsoft.com/office/drawing/2014/main" id="{43B0768E-D3A2-B6E1-8BDE-B18E21E7DD39}"/>
              </a:ext>
            </a:extLst>
          </p:cNvPr>
          <p:cNvSpPr/>
          <p:nvPr/>
        </p:nvSpPr>
        <p:spPr>
          <a:xfrm>
            <a:off x="8051878" y="3763585"/>
            <a:ext cx="11881" cy="11881"/>
          </a:xfrm>
          <a:custGeom>
            <a:avLst/>
            <a:gdLst/>
            <a:ahLst/>
            <a:cxnLst/>
            <a:rect l="l" t="t" r="r" b="b"/>
            <a:pathLst>
              <a:path w="163" h="163" extrusionOk="0">
                <a:moveTo>
                  <a:pt x="81" y="1"/>
                </a:moveTo>
                <a:cubicBezTo>
                  <a:pt x="36" y="1"/>
                  <a:pt x="0" y="35"/>
                  <a:pt x="0" y="81"/>
                </a:cubicBezTo>
                <a:cubicBezTo>
                  <a:pt x="0" y="127"/>
                  <a:pt x="36" y="162"/>
                  <a:pt x="81" y="162"/>
                </a:cubicBezTo>
                <a:cubicBezTo>
                  <a:pt x="127" y="162"/>
                  <a:pt x="163" y="127"/>
                  <a:pt x="163" y="81"/>
                </a:cubicBezTo>
                <a:cubicBezTo>
                  <a:pt x="163" y="35"/>
                  <a:pt x="127" y="1"/>
                  <a:pt x="81" y="1"/>
                </a:cubicBezTo>
                <a:close/>
              </a:path>
            </a:pathLst>
          </a:custGeom>
          <a:solidFill>
            <a:srgbClr val="E44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2142;p57">
            <a:extLst>
              <a:ext uri="{FF2B5EF4-FFF2-40B4-BE49-F238E27FC236}">
                <a16:creationId xmlns:a16="http://schemas.microsoft.com/office/drawing/2014/main" id="{92D84101-FFEB-C5DB-A20A-F79D1DC446ED}"/>
              </a:ext>
            </a:extLst>
          </p:cNvPr>
          <p:cNvSpPr/>
          <p:nvPr/>
        </p:nvSpPr>
        <p:spPr>
          <a:xfrm>
            <a:off x="7009237" y="2687052"/>
            <a:ext cx="361595" cy="229304"/>
          </a:xfrm>
          <a:custGeom>
            <a:avLst/>
            <a:gdLst/>
            <a:ahLst/>
            <a:cxnLst/>
            <a:rect l="l" t="t" r="r" b="b"/>
            <a:pathLst>
              <a:path w="4961" h="3146" extrusionOk="0">
                <a:moveTo>
                  <a:pt x="557" y="1"/>
                </a:moveTo>
                <a:cubicBezTo>
                  <a:pt x="38" y="1"/>
                  <a:pt x="0" y="844"/>
                  <a:pt x="1067" y="993"/>
                </a:cubicBezTo>
                <a:cubicBezTo>
                  <a:pt x="1740" y="1148"/>
                  <a:pt x="4479" y="3146"/>
                  <a:pt x="4479" y="3146"/>
                </a:cubicBezTo>
                <a:lnTo>
                  <a:pt x="4961" y="3037"/>
                </a:lnTo>
                <a:lnTo>
                  <a:pt x="2984" y="1148"/>
                </a:lnTo>
                <a:cubicBezTo>
                  <a:pt x="2984" y="1148"/>
                  <a:pt x="1296" y="147"/>
                  <a:pt x="673" y="14"/>
                </a:cubicBezTo>
                <a:cubicBezTo>
                  <a:pt x="632" y="5"/>
                  <a:pt x="594" y="1"/>
                  <a:pt x="55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2143;p57">
            <a:extLst>
              <a:ext uri="{FF2B5EF4-FFF2-40B4-BE49-F238E27FC236}">
                <a16:creationId xmlns:a16="http://schemas.microsoft.com/office/drawing/2014/main" id="{5B99B1F4-050D-AE7B-2D8B-5B6ED2B0CBD7}"/>
              </a:ext>
            </a:extLst>
          </p:cNvPr>
          <p:cNvSpPr/>
          <p:nvPr/>
        </p:nvSpPr>
        <p:spPr>
          <a:xfrm>
            <a:off x="7122211" y="2839239"/>
            <a:ext cx="447383" cy="408243"/>
          </a:xfrm>
          <a:custGeom>
            <a:avLst/>
            <a:gdLst/>
            <a:ahLst/>
            <a:cxnLst/>
            <a:rect l="l" t="t" r="r" b="b"/>
            <a:pathLst>
              <a:path w="6138" h="5601" extrusionOk="0">
                <a:moveTo>
                  <a:pt x="5056" y="1"/>
                </a:moveTo>
                <a:cubicBezTo>
                  <a:pt x="5056" y="1"/>
                  <a:pt x="3908" y="120"/>
                  <a:pt x="2234" y="1340"/>
                </a:cubicBezTo>
                <a:cubicBezTo>
                  <a:pt x="561" y="2562"/>
                  <a:pt x="39" y="3538"/>
                  <a:pt x="39" y="3538"/>
                </a:cubicBezTo>
                <a:cubicBezTo>
                  <a:pt x="39" y="3538"/>
                  <a:pt x="0" y="4585"/>
                  <a:pt x="1952" y="5332"/>
                </a:cubicBezTo>
                <a:cubicBezTo>
                  <a:pt x="2431" y="5516"/>
                  <a:pt x="2878" y="5601"/>
                  <a:pt x="3284" y="5601"/>
                </a:cubicBezTo>
                <a:cubicBezTo>
                  <a:pt x="4530" y="5601"/>
                  <a:pt x="5403" y="4808"/>
                  <a:pt x="5719" y="3676"/>
                </a:cubicBezTo>
                <a:cubicBezTo>
                  <a:pt x="6138" y="2178"/>
                  <a:pt x="5056" y="1"/>
                  <a:pt x="5056" y="1"/>
                </a:cubicBezTo>
                <a:close/>
              </a:path>
            </a:pathLst>
          </a:custGeom>
          <a:solidFill>
            <a:srgbClr val="FFF5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2144;p57">
            <a:extLst>
              <a:ext uri="{FF2B5EF4-FFF2-40B4-BE49-F238E27FC236}">
                <a16:creationId xmlns:a16="http://schemas.microsoft.com/office/drawing/2014/main" id="{341CDA05-2A05-FC0C-9FF7-68E86DD5796F}"/>
              </a:ext>
            </a:extLst>
          </p:cNvPr>
          <p:cNvSpPr/>
          <p:nvPr/>
        </p:nvSpPr>
        <p:spPr>
          <a:xfrm>
            <a:off x="7126074" y="2956878"/>
            <a:ext cx="389948" cy="237540"/>
          </a:xfrm>
          <a:custGeom>
            <a:avLst/>
            <a:gdLst/>
            <a:ahLst/>
            <a:cxnLst/>
            <a:rect l="l" t="t" r="r" b="b"/>
            <a:pathLst>
              <a:path w="5350" h="3259" extrusionOk="0">
                <a:moveTo>
                  <a:pt x="5226" y="0"/>
                </a:moveTo>
                <a:cubicBezTo>
                  <a:pt x="5226" y="0"/>
                  <a:pt x="2277" y="2000"/>
                  <a:pt x="2163" y="2000"/>
                </a:cubicBezTo>
                <a:cubicBezTo>
                  <a:pt x="2162" y="2000"/>
                  <a:pt x="2161" y="2000"/>
                  <a:pt x="2160" y="1999"/>
                </a:cubicBezTo>
                <a:cubicBezTo>
                  <a:pt x="2136" y="1935"/>
                  <a:pt x="1441" y="1801"/>
                  <a:pt x="944" y="1776"/>
                </a:cubicBezTo>
                <a:cubicBezTo>
                  <a:pt x="931" y="1776"/>
                  <a:pt x="918" y="1775"/>
                  <a:pt x="906" y="1775"/>
                </a:cubicBezTo>
                <a:cubicBezTo>
                  <a:pt x="474" y="1775"/>
                  <a:pt x="944" y="2132"/>
                  <a:pt x="944" y="2132"/>
                </a:cubicBezTo>
                <a:cubicBezTo>
                  <a:pt x="944" y="2132"/>
                  <a:pt x="510" y="2068"/>
                  <a:pt x="236" y="2068"/>
                </a:cubicBezTo>
                <a:cubicBezTo>
                  <a:pt x="98" y="2068"/>
                  <a:pt x="1" y="2084"/>
                  <a:pt x="17" y="2132"/>
                </a:cubicBezTo>
                <a:cubicBezTo>
                  <a:pt x="71" y="2280"/>
                  <a:pt x="173" y="3101"/>
                  <a:pt x="944" y="3238"/>
                </a:cubicBezTo>
                <a:cubicBezTo>
                  <a:pt x="1019" y="3252"/>
                  <a:pt x="1092" y="3258"/>
                  <a:pt x="1163" y="3258"/>
                </a:cubicBezTo>
                <a:cubicBezTo>
                  <a:pt x="1813" y="3258"/>
                  <a:pt x="2257" y="2727"/>
                  <a:pt x="2336" y="2467"/>
                </a:cubicBezTo>
                <a:cubicBezTo>
                  <a:pt x="3270" y="2044"/>
                  <a:pt x="5349" y="860"/>
                  <a:pt x="5349" y="860"/>
                </a:cubicBezTo>
                <a:lnTo>
                  <a:pt x="5226" y="0"/>
                </a:lnTo>
                <a:close/>
              </a:path>
            </a:pathLst>
          </a:custGeom>
          <a:solidFill>
            <a:srgbClr val="FF95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2145;p57">
            <a:extLst>
              <a:ext uri="{FF2B5EF4-FFF2-40B4-BE49-F238E27FC236}">
                <a16:creationId xmlns:a16="http://schemas.microsoft.com/office/drawing/2014/main" id="{27FA49C8-05CE-5A16-C930-EC840A7741E2}"/>
              </a:ext>
            </a:extLst>
          </p:cNvPr>
          <p:cNvSpPr/>
          <p:nvPr/>
        </p:nvSpPr>
        <p:spPr>
          <a:xfrm>
            <a:off x="7473233" y="2778088"/>
            <a:ext cx="212248" cy="241549"/>
          </a:xfrm>
          <a:custGeom>
            <a:avLst/>
            <a:gdLst/>
            <a:ahLst/>
            <a:cxnLst/>
            <a:rect l="l" t="t" r="r" b="b"/>
            <a:pathLst>
              <a:path w="2912" h="3314" extrusionOk="0">
                <a:moveTo>
                  <a:pt x="1449" y="1"/>
                </a:moveTo>
                <a:cubicBezTo>
                  <a:pt x="956" y="163"/>
                  <a:pt x="431" y="350"/>
                  <a:pt x="1" y="508"/>
                </a:cubicBezTo>
                <a:lnTo>
                  <a:pt x="1297" y="1668"/>
                </a:lnTo>
                <a:lnTo>
                  <a:pt x="998" y="1967"/>
                </a:lnTo>
                <a:cubicBezTo>
                  <a:pt x="998" y="1967"/>
                  <a:pt x="965" y="1940"/>
                  <a:pt x="898" y="1940"/>
                </a:cubicBezTo>
                <a:cubicBezTo>
                  <a:pt x="791" y="1940"/>
                  <a:pt x="599" y="2010"/>
                  <a:pt x="322" y="2380"/>
                </a:cubicBezTo>
                <a:cubicBezTo>
                  <a:pt x="434" y="2869"/>
                  <a:pt x="586" y="3313"/>
                  <a:pt x="586" y="3313"/>
                </a:cubicBezTo>
                <a:cubicBezTo>
                  <a:pt x="586" y="3313"/>
                  <a:pt x="586" y="3313"/>
                  <a:pt x="587" y="3313"/>
                </a:cubicBezTo>
                <a:cubicBezTo>
                  <a:pt x="602" y="3313"/>
                  <a:pt x="1226" y="3310"/>
                  <a:pt x="1411" y="2792"/>
                </a:cubicBezTo>
                <a:cubicBezTo>
                  <a:pt x="2612" y="2266"/>
                  <a:pt x="2912" y="2045"/>
                  <a:pt x="2912" y="2045"/>
                </a:cubicBezTo>
                <a:lnTo>
                  <a:pt x="144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2146;p57">
            <a:extLst>
              <a:ext uri="{FF2B5EF4-FFF2-40B4-BE49-F238E27FC236}">
                <a16:creationId xmlns:a16="http://schemas.microsoft.com/office/drawing/2014/main" id="{DF02D223-85E7-A299-7A20-F565072D7258}"/>
              </a:ext>
            </a:extLst>
          </p:cNvPr>
          <p:cNvSpPr/>
          <p:nvPr/>
        </p:nvSpPr>
        <p:spPr>
          <a:xfrm>
            <a:off x="6805520" y="2696163"/>
            <a:ext cx="434264" cy="400007"/>
          </a:xfrm>
          <a:custGeom>
            <a:avLst/>
            <a:gdLst/>
            <a:ahLst/>
            <a:cxnLst/>
            <a:rect l="l" t="t" r="r" b="b"/>
            <a:pathLst>
              <a:path w="5958" h="5488" extrusionOk="0">
                <a:moveTo>
                  <a:pt x="4538" y="0"/>
                </a:moveTo>
                <a:cubicBezTo>
                  <a:pt x="4478" y="0"/>
                  <a:pt x="4426" y="7"/>
                  <a:pt x="4384" y="22"/>
                </a:cubicBezTo>
                <a:cubicBezTo>
                  <a:pt x="4007" y="156"/>
                  <a:pt x="3422" y="1601"/>
                  <a:pt x="3422" y="1601"/>
                </a:cubicBezTo>
                <a:cubicBezTo>
                  <a:pt x="3422" y="1601"/>
                  <a:pt x="2622" y="2087"/>
                  <a:pt x="1312" y="3088"/>
                </a:cubicBezTo>
                <a:cubicBezTo>
                  <a:pt x="1" y="4088"/>
                  <a:pt x="733" y="5487"/>
                  <a:pt x="733" y="5487"/>
                </a:cubicBezTo>
                <a:cubicBezTo>
                  <a:pt x="743" y="5487"/>
                  <a:pt x="752" y="5487"/>
                  <a:pt x="762" y="5487"/>
                </a:cubicBezTo>
                <a:cubicBezTo>
                  <a:pt x="1938" y="5487"/>
                  <a:pt x="3424" y="2684"/>
                  <a:pt x="3778" y="1964"/>
                </a:cubicBezTo>
                <a:cubicBezTo>
                  <a:pt x="3910" y="1987"/>
                  <a:pt x="4028" y="1997"/>
                  <a:pt x="4135" y="1997"/>
                </a:cubicBezTo>
                <a:cubicBezTo>
                  <a:pt x="4892" y="1997"/>
                  <a:pt x="5046" y="1488"/>
                  <a:pt x="5046" y="1488"/>
                </a:cubicBezTo>
                <a:lnTo>
                  <a:pt x="5511" y="935"/>
                </a:lnTo>
                <a:lnTo>
                  <a:pt x="5779" y="1023"/>
                </a:lnTo>
                <a:cubicBezTo>
                  <a:pt x="5957" y="450"/>
                  <a:pt x="5013" y="0"/>
                  <a:pt x="4538" y="0"/>
                </a:cubicBezTo>
                <a:close/>
              </a:path>
            </a:pathLst>
          </a:custGeom>
          <a:solidFill>
            <a:srgbClr val="FF95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2147;p57">
            <a:extLst>
              <a:ext uri="{FF2B5EF4-FFF2-40B4-BE49-F238E27FC236}">
                <a16:creationId xmlns:a16="http://schemas.microsoft.com/office/drawing/2014/main" id="{52AA2F4C-F33C-974E-0AA6-08D2D576CE3E}"/>
              </a:ext>
            </a:extLst>
          </p:cNvPr>
          <p:cNvSpPr/>
          <p:nvPr/>
        </p:nvSpPr>
        <p:spPr>
          <a:xfrm>
            <a:off x="6725636" y="4629038"/>
            <a:ext cx="192496" cy="67275"/>
          </a:xfrm>
          <a:custGeom>
            <a:avLst/>
            <a:gdLst/>
            <a:ahLst/>
            <a:cxnLst/>
            <a:rect l="l" t="t" r="r" b="b"/>
            <a:pathLst>
              <a:path w="2641" h="923" extrusionOk="0">
                <a:moveTo>
                  <a:pt x="2640" y="1"/>
                </a:moveTo>
                <a:cubicBezTo>
                  <a:pt x="2006" y="215"/>
                  <a:pt x="902" y="579"/>
                  <a:pt x="589" y="604"/>
                </a:cubicBezTo>
                <a:cubicBezTo>
                  <a:pt x="580" y="604"/>
                  <a:pt x="572" y="604"/>
                  <a:pt x="564" y="604"/>
                </a:cubicBezTo>
                <a:cubicBezTo>
                  <a:pt x="407" y="604"/>
                  <a:pt x="454" y="479"/>
                  <a:pt x="568" y="332"/>
                </a:cubicBezTo>
                <a:lnTo>
                  <a:pt x="568" y="332"/>
                </a:lnTo>
                <a:cubicBezTo>
                  <a:pt x="328" y="452"/>
                  <a:pt x="134" y="596"/>
                  <a:pt x="57" y="758"/>
                </a:cubicBezTo>
                <a:cubicBezTo>
                  <a:pt x="1" y="875"/>
                  <a:pt x="63" y="923"/>
                  <a:pt x="200" y="923"/>
                </a:cubicBezTo>
                <a:cubicBezTo>
                  <a:pt x="771" y="923"/>
                  <a:pt x="2640" y="99"/>
                  <a:pt x="2640" y="99"/>
                </a:cubicBezTo>
                <a:lnTo>
                  <a:pt x="26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2148;p57">
            <a:extLst>
              <a:ext uri="{FF2B5EF4-FFF2-40B4-BE49-F238E27FC236}">
                <a16:creationId xmlns:a16="http://schemas.microsoft.com/office/drawing/2014/main" id="{3BDC1A1C-1D95-AFD4-502F-651567370CB5}"/>
              </a:ext>
            </a:extLst>
          </p:cNvPr>
          <p:cNvSpPr/>
          <p:nvPr/>
        </p:nvSpPr>
        <p:spPr>
          <a:xfrm>
            <a:off x="7259311" y="4651924"/>
            <a:ext cx="220849" cy="68077"/>
          </a:xfrm>
          <a:custGeom>
            <a:avLst/>
            <a:gdLst/>
            <a:ahLst/>
            <a:cxnLst/>
            <a:rect l="l" t="t" r="r" b="b"/>
            <a:pathLst>
              <a:path w="3030" h="934" extrusionOk="0">
                <a:moveTo>
                  <a:pt x="163" y="0"/>
                </a:moveTo>
                <a:lnTo>
                  <a:pt x="1" y="290"/>
                </a:lnTo>
                <a:cubicBezTo>
                  <a:pt x="1" y="290"/>
                  <a:pt x="2281" y="934"/>
                  <a:pt x="2848" y="934"/>
                </a:cubicBezTo>
                <a:cubicBezTo>
                  <a:pt x="3003" y="934"/>
                  <a:pt x="3030" y="885"/>
                  <a:pt x="2845" y="761"/>
                </a:cubicBezTo>
                <a:cubicBezTo>
                  <a:pt x="2731" y="688"/>
                  <a:pt x="2612" y="617"/>
                  <a:pt x="2492" y="557"/>
                </a:cubicBezTo>
                <a:cubicBezTo>
                  <a:pt x="2457" y="604"/>
                  <a:pt x="2377" y="639"/>
                  <a:pt x="2222" y="639"/>
                </a:cubicBezTo>
                <a:cubicBezTo>
                  <a:pt x="2144" y="639"/>
                  <a:pt x="2048" y="630"/>
                  <a:pt x="1928" y="610"/>
                </a:cubicBezTo>
                <a:cubicBezTo>
                  <a:pt x="1234" y="493"/>
                  <a:pt x="487" y="159"/>
                  <a:pt x="1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2149;p57">
            <a:extLst>
              <a:ext uri="{FF2B5EF4-FFF2-40B4-BE49-F238E27FC236}">
                <a16:creationId xmlns:a16="http://schemas.microsoft.com/office/drawing/2014/main" id="{C55358D2-2962-688C-A1F4-8F5526725BB1}"/>
              </a:ext>
            </a:extLst>
          </p:cNvPr>
          <p:cNvSpPr/>
          <p:nvPr/>
        </p:nvSpPr>
        <p:spPr>
          <a:xfrm>
            <a:off x="7079500" y="2245215"/>
            <a:ext cx="29957" cy="104594"/>
          </a:xfrm>
          <a:custGeom>
            <a:avLst/>
            <a:gdLst/>
            <a:ahLst/>
            <a:cxnLst/>
            <a:rect l="l" t="t" r="r" b="b"/>
            <a:pathLst>
              <a:path w="411" h="1435" extrusionOk="0">
                <a:moveTo>
                  <a:pt x="15" y="0"/>
                </a:moveTo>
                <a:cubicBezTo>
                  <a:pt x="1" y="226"/>
                  <a:pt x="1" y="452"/>
                  <a:pt x="12" y="677"/>
                </a:cubicBezTo>
                <a:cubicBezTo>
                  <a:pt x="19" y="786"/>
                  <a:pt x="19" y="899"/>
                  <a:pt x="33" y="1012"/>
                </a:cubicBezTo>
                <a:cubicBezTo>
                  <a:pt x="43" y="1124"/>
                  <a:pt x="47" y="1234"/>
                  <a:pt x="64" y="1347"/>
                </a:cubicBezTo>
                <a:lnTo>
                  <a:pt x="75" y="1435"/>
                </a:lnTo>
                <a:lnTo>
                  <a:pt x="132" y="1371"/>
                </a:lnTo>
                <a:cubicBezTo>
                  <a:pt x="227" y="1259"/>
                  <a:pt x="322" y="1150"/>
                  <a:pt x="410" y="1026"/>
                </a:cubicBezTo>
                <a:lnTo>
                  <a:pt x="410" y="1026"/>
                </a:lnTo>
                <a:cubicBezTo>
                  <a:pt x="317" y="1099"/>
                  <a:pt x="228" y="1177"/>
                  <a:pt x="141" y="1256"/>
                </a:cubicBezTo>
                <a:lnTo>
                  <a:pt x="141" y="1256"/>
                </a:lnTo>
                <a:cubicBezTo>
                  <a:pt x="139" y="1172"/>
                  <a:pt x="133" y="1088"/>
                  <a:pt x="128" y="1005"/>
                </a:cubicBezTo>
                <a:cubicBezTo>
                  <a:pt x="128" y="892"/>
                  <a:pt x="114" y="783"/>
                  <a:pt x="107" y="670"/>
                </a:cubicBezTo>
                <a:cubicBezTo>
                  <a:pt x="90" y="444"/>
                  <a:pt x="58" y="223"/>
                  <a:pt x="15" y="0"/>
                </a:cubicBezTo>
                <a:close/>
              </a:path>
            </a:pathLst>
          </a:custGeom>
          <a:solidFill>
            <a:srgbClr val="DD69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2150;p57">
            <a:extLst>
              <a:ext uri="{FF2B5EF4-FFF2-40B4-BE49-F238E27FC236}">
                <a16:creationId xmlns:a16="http://schemas.microsoft.com/office/drawing/2014/main" id="{E792E34D-7545-7C0A-B9D4-D7A2D983CD58}"/>
              </a:ext>
            </a:extLst>
          </p:cNvPr>
          <p:cNvSpPr/>
          <p:nvPr/>
        </p:nvSpPr>
        <p:spPr>
          <a:xfrm>
            <a:off x="7109383" y="2298422"/>
            <a:ext cx="52916" cy="72523"/>
          </a:xfrm>
          <a:custGeom>
            <a:avLst/>
            <a:gdLst/>
            <a:ahLst/>
            <a:cxnLst/>
            <a:rect l="l" t="t" r="r" b="b"/>
            <a:pathLst>
              <a:path w="726" h="995" extrusionOk="0">
                <a:moveTo>
                  <a:pt x="708" y="0"/>
                </a:moveTo>
                <a:lnTo>
                  <a:pt x="620" y="345"/>
                </a:lnTo>
                <a:cubicBezTo>
                  <a:pt x="585" y="458"/>
                  <a:pt x="557" y="574"/>
                  <a:pt x="508" y="677"/>
                </a:cubicBezTo>
                <a:cubicBezTo>
                  <a:pt x="465" y="782"/>
                  <a:pt x="402" y="880"/>
                  <a:pt x="310" y="913"/>
                </a:cubicBezTo>
                <a:cubicBezTo>
                  <a:pt x="291" y="920"/>
                  <a:pt x="271" y="923"/>
                  <a:pt x="251" y="923"/>
                </a:cubicBezTo>
                <a:cubicBezTo>
                  <a:pt x="170" y="923"/>
                  <a:pt x="82" y="873"/>
                  <a:pt x="0" y="828"/>
                </a:cubicBezTo>
                <a:lnTo>
                  <a:pt x="0" y="828"/>
                </a:lnTo>
                <a:cubicBezTo>
                  <a:pt x="69" y="904"/>
                  <a:pt x="159" y="994"/>
                  <a:pt x="286" y="994"/>
                </a:cubicBezTo>
                <a:cubicBezTo>
                  <a:pt x="300" y="994"/>
                  <a:pt x="315" y="993"/>
                  <a:pt x="331" y="990"/>
                </a:cubicBezTo>
                <a:cubicBezTo>
                  <a:pt x="475" y="958"/>
                  <a:pt x="546" y="825"/>
                  <a:pt x="602" y="719"/>
                </a:cubicBezTo>
                <a:cubicBezTo>
                  <a:pt x="694" y="486"/>
                  <a:pt x="726" y="243"/>
                  <a:pt x="708" y="0"/>
                </a:cubicBezTo>
                <a:close/>
              </a:path>
            </a:pathLst>
          </a:custGeom>
          <a:solidFill>
            <a:srgbClr val="DD69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2151;p57">
            <a:extLst>
              <a:ext uri="{FF2B5EF4-FFF2-40B4-BE49-F238E27FC236}">
                <a16:creationId xmlns:a16="http://schemas.microsoft.com/office/drawing/2014/main" id="{EA5CCF17-213C-1BD7-3BD2-E9D2F6CE06BC}"/>
              </a:ext>
            </a:extLst>
          </p:cNvPr>
          <p:cNvSpPr/>
          <p:nvPr/>
        </p:nvSpPr>
        <p:spPr>
          <a:xfrm>
            <a:off x="7182780" y="2224807"/>
            <a:ext cx="35496" cy="55905"/>
          </a:xfrm>
          <a:custGeom>
            <a:avLst/>
            <a:gdLst/>
            <a:ahLst/>
            <a:cxnLst/>
            <a:rect l="l" t="t" r="r" b="b"/>
            <a:pathLst>
              <a:path w="487" h="767" extrusionOk="0">
                <a:moveTo>
                  <a:pt x="395" y="1"/>
                </a:moveTo>
                <a:cubicBezTo>
                  <a:pt x="360" y="1"/>
                  <a:pt x="328" y="16"/>
                  <a:pt x="304" y="34"/>
                </a:cubicBezTo>
                <a:cubicBezTo>
                  <a:pt x="247" y="76"/>
                  <a:pt x="205" y="132"/>
                  <a:pt x="169" y="189"/>
                </a:cubicBezTo>
                <a:cubicBezTo>
                  <a:pt x="99" y="301"/>
                  <a:pt x="54" y="425"/>
                  <a:pt x="15" y="548"/>
                </a:cubicBezTo>
                <a:lnTo>
                  <a:pt x="0" y="597"/>
                </a:lnTo>
                <a:lnTo>
                  <a:pt x="47" y="608"/>
                </a:lnTo>
                <a:cubicBezTo>
                  <a:pt x="71" y="615"/>
                  <a:pt x="99" y="619"/>
                  <a:pt x="120" y="626"/>
                </a:cubicBezTo>
                <a:cubicBezTo>
                  <a:pt x="142" y="636"/>
                  <a:pt x="153" y="636"/>
                  <a:pt x="148" y="651"/>
                </a:cubicBezTo>
                <a:cubicBezTo>
                  <a:pt x="135" y="690"/>
                  <a:pt x="85" y="732"/>
                  <a:pt x="43" y="767"/>
                </a:cubicBezTo>
                <a:cubicBezTo>
                  <a:pt x="71" y="763"/>
                  <a:pt x="99" y="753"/>
                  <a:pt x="127" y="739"/>
                </a:cubicBezTo>
                <a:cubicBezTo>
                  <a:pt x="153" y="721"/>
                  <a:pt x="180" y="707"/>
                  <a:pt x="202" y="672"/>
                </a:cubicBezTo>
                <a:cubicBezTo>
                  <a:pt x="212" y="654"/>
                  <a:pt x="212" y="622"/>
                  <a:pt x="198" y="601"/>
                </a:cubicBezTo>
                <a:cubicBezTo>
                  <a:pt x="187" y="580"/>
                  <a:pt x="174" y="570"/>
                  <a:pt x="156" y="559"/>
                </a:cubicBezTo>
                <a:cubicBezTo>
                  <a:pt x="143" y="551"/>
                  <a:pt x="130" y="545"/>
                  <a:pt x="117" y="539"/>
                </a:cubicBezTo>
                <a:lnTo>
                  <a:pt x="117" y="539"/>
                </a:lnTo>
                <a:cubicBezTo>
                  <a:pt x="160" y="437"/>
                  <a:pt x="204" y="334"/>
                  <a:pt x="251" y="235"/>
                </a:cubicBezTo>
                <a:cubicBezTo>
                  <a:pt x="279" y="182"/>
                  <a:pt x="307" y="126"/>
                  <a:pt x="346" y="80"/>
                </a:cubicBezTo>
                <a:cubicBezTo>
                  <a:pt x="364" y="59"/>
                  <a:pt x="385" y="44"/>
                  <a:pt x="410" y="38"/>
                </a:cubicBezTo>
                <a:cubicBezTo>
                  <a:pt x="412" y="37"/>
                  <a:pt x="415" y="37"/>
                  <a:pt x="417" y="37"/>
                </a:cubicBezTo>
                <a:cubicBezTo>
                  <a:pt x="440" y="37"/>
                  <a:pt x="468" y="50"/>
                  <a:pt x="487" y="72"/>
                </a:cubicBezTo>
                <a:cubicBezTo>
                  <a:pt x="476" y="41"/>
                  <a:pt x="452" y="9"/>
                  <a:pt x="413" y="2"/>
                </a:cubicBezTo>
                <a:cubicBezTo>
                  <a:pt x="407" y="1"/>
                  <a:pt x="401" y="1"/>
                  <a:pt x="395" y="1"/>
                </a:cubicBezTo>
                <a:close/>
              </a:path>
            </a:pathLst>
          </a:custGeom>
          <a:solidFill>
            <a:srgbClr val="DD69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2152;p57">
            <a:extLst>
              <a:ext uri="{FF2B5EF4-FFF2-40B4-BE49-F238E27FC236}">
                <a16:creationId xmlns:a16="http://schemas.microsoft.com/office/drawing/2014/main" id="{E43CF6D9-98CD-8BAA-0821-3BF8D2F34641}"/>
              </a:ext>
            </a:extLst>
          </p:cNvPr>
          <p:cNvSpPr/>
          <p:nvPr/>
        </p:nvSpPr>
        <p:spPr>
          <a:xfrm>
            <a:off x="7102969" y="2234647"/>
            <a:ext cx="10860" cy="26823"/>
          </a:xfrm>
          <a:custGeom>
            <a:avLst/>
            <a:gdLst/>
            <a:ahLst/>
            <a:cxnLst/>
            <a:rect l="l" t="t" r="r" b="b"/>
            <a:pathLst>
              <a:path w="149" h="368" extrusionOk="0">
                <a:moveTo>
                  <a:pt x="74" y="1"/>
                </a:moveTo>
                <a:cubicBezTo>
                  <a:pt x="32" y="1"/>
                  <a:pt x="0" y="82"/>
                  <a:pt x="0" y="184"/>
                </a:cubicBezTo>
                <a:cubicBezTo>
                  <a:pt x="0" y="287"/>
                  <a:pt x="32" y="368"/>
                  <a:pt x="74" y="368"/>
                </a:cubicBezTo>
                <a:cubicBezTo>
                  <a:pt x="113" y="368"/>
                  <a:pt x="148" y="287"/>
                  <a:pt x="148" y="184"/>
                </a:cubicBezTo>
                <a:cubicBezTo>
                  <a:pt x="148" y="82"/>
                  <a:pt x="113" y="1"/>
                  <a:pt x="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2153;p57">
            <a:extLst>
              <a:ext uri="{FF2B5EF4-FFF2-40B4-BE49-F238E27FC236}">
                <a16:creationId xmlns:a16="http://schemas.microsoft.com/office/drawing/2014/main" id="{6674621F-F0F8-46D9-55FF-69C38DDC292C}"/>
              </a:ext>
            </a:extLst>
          </p:cNvPr>
          <p:cNvSpPr/>
          <p:nvPr/>
        </p:nvSpPr>
        <p:spPr>
          <a:xfrm>
            <a:off x="7057925" y="2261396"/>
            <a:ext cx="10642" cy="26750"/>
          </a:xfrm>
          <a:custGeom>
            <a:avLst/>
            <a:gdLst/>
            <a:ahLst/>
            <a:cxnLst/>
            <a:rect l="l" t="t" r="r" b="b"/>
            <a:pathLst>
              <a:path w="146" h="367" extrusionOk="0">
                <a:moveTo>
                  <a:pt x="72" y="1"/>
                </a:moveTo>
                <a:cubicBezTo>
                  <a:pt x="33" y="1"/>
                  <a:pt x="1" y="82"/>
                  <a:pt x="1" y="183"/>
                </a:cubicBezTo>
                <a:cubicBezTo>
                  <a:pt x="1" y="286"/>
                  <a:pt x="33" y="367"/>
                  <a:pt x="72" y="367"/>
                </a:cubicBezTo>
                <a:cubicBezTo>
                  <a:pt x="114" y="367"/>
                  <a:pt x="145" y="286"/>
                  <a:pt x="145" y="183"/>
                </a:cubicBezTo>
                <a:cubicBezTo>
                  <a:pt x="145" y="82"/>
                  <a:pt x="114" y="1"/>
                  <a:pt x="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2154;p57">
            <a:extLst>
              <a:ext uri="{FF2B5EF4-FFF2-40B4-BE49-F238E27FC236}">
                <a16:creationId xmlns:a16="http://schemas.microsoft.com/office/drawing/2014/main" id="{ED28A5BF-D9F3-C181-D38E-FD7F2F740CC7}"/>
              </a:ext>
            </a:extLst>
          </p:cNvPr>
          <p:cNvSpPr/>
          <p:nvPr/>
        </p:nvSpPr>
        <p:spPr>
          <a:xfrm>
            <a:off x="7027678" y="2203232"/>
            <a:ext cx="31633" cy="29738"/>
          </a:xfrm>
          <a:custGeom>
            <a:avLst/>
            <a:gdLst/>
            <a:ahLst/>
            <a:cxnLst/>
            <a:rect l="l" t="t" r="r" b="b"/>
            <a:pathLst>
              <a:path w="434" h="408" extrusionOk="0">
                <a:moveTo>
                  <a:pt x="316" y="1"/>
                </a:moveTo>
                <a:cubicBezTo>
                  <a:pt x="240" y="1"/>
                  <a:pt x="166" y="37"/>
                  <a:pt x="113" y="90"/>
                </a:cubicBezTo>
                <a:cubicBezTo>
                  <a:pt x="35" y="175"/>
                  <a:pt x="1" y="295"/>
                  <a:pt x="56" y="407"/>
                </a:cubicBezTo>
                <a:cubicBezTo>
                  <a:pt x="113" y="372"/>
                  <a:pt x="145" y="340"/>
                  <a:pt x="177" y="312"/>
                </a:cubicBezTo>
                <a:cubicBezTo>
                  <a:pt x="209" y="284"/>
                  <a:pt x="237" y="259"/>
                  <a:pt x="261" y="231"/>
                </a:cubicBezTo>
                <a:cubicBezTo>
                  <a:pt x="310" y="178"/>
                  <a:pt x="352" y="129"/>
                  <a:pt x="434" y="34"/>
                </a:cubicBezTo>
                <a:cubicBezTo>
                  <a:pt x="396" y="11"/>
                  <a:pt x="356" y="1"/>
                  <a:pt x="3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2155;p57">
            <a:extLst>
              <a:ext uri="{FF2B5EF4-FFF2-40B4-BE49-F238E27FC236}">
                <a16:creationId xmlns:a16="http://schemas.microsoft.com/office/drawing/2014/main" id="{273178B8-7397-3CBB-2F45-84B18A10146D}"/>
              </a:ext>
            </a:extLst>
          </p:cNvPr>
          <p:cNvSpPr/>
          <p:nvPr/>
        </p:nvSpPr>
        <p:spPr>
          <a:xfrm>
            <a:off x="7087007" y="2167081"/>
            <a:ext cx="47085" cy="20190"/>
          </a:xfrm>
          <a:custGeom>
            <a:avLst/>
            <a:gdLst/>
            <a:ahLst/>
            <a:cxnLst/>
            <a:rect l="l" t="t" r="r" b="b"/>
            <a:pathLst>
              <a:path w="646" h="277" extrusionOk="0">
                <a:moveTo>
                  <a:pt x="472" y="1"/>
                </a:moveTo>
                <a:cubicBezTo>
                  <a:pt x="405" y="1"/>
                  <a:pt x="340" y="15"/>
                  <a:pt x="278" y="36"/>
                </a:cubicBezTo>
                <a:cubicBezTo>
                  <a:pt x="169" y="79"/>
                  <a:pt x="67" y="142"/>
                  <a:pt x="0" y="269"/>
                </a:cubicBezTo>
                <a:cubicBezTo>
                  <a:pt x="36" y="274"/>
                  <a:pt x="69" y="277"/>
                  <a:pt x="100" y="277"/>
                </a:cubicBezTo>
                <a:cubicBezTo>
                  <a:pt x="192" y="277"/>
                  <a:pt x="271" y="256"/>
                  <a:pt x="349" y="230"/>
                </a:cubicBezTo>
                <a:cubicBezTo>
                  <a:pt x="455" y="188"/>
                  <a:pt x="550" y="139"/>
                  <a:pt x="645" y="36"/>
                </a:cubicBezTo>
                <a:cubicBezTo>
                  <a:pt x="586" y="11"/>
                  <a:pt x="528" y="1"/>
                  <a:pt x="4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2156;p57">
            <a:extLst>
              <a:ext uri="{FF2B5EF4-FFF2-40B4-BE49-F238E27FC236}">
                <a16:creationId xmlns:a16="http://schemas.microsoft.com/office/drawing/2014/main" id="{D0B795C4-9626-D710-753F-B48644D1CA45}"/>
              </a:ext>
            </a:extLst>
          </p:cNvPr>
          <p:cNvSpPr/>
          <p:nvPr/>
        </p:nvSpPr>
        <p:spPr>
          <a:xfrm>
            <a:off x="7133800" y="3134429"/>
            <a:ext cx="46794" cy="9986"/>
          </a:xfrm>
          <a:custGeom>
            <a:avLst/>
            <a:gdLst/>
            <a:ahLst/>
            <a:cxnLst/>
            <a:rect l="l" t="t" r="r" b="b"/>
            <a:pathLst>
              <a:path w="642" h="137" extrusionOk="0">
                <a:moveTo>
                  <a:pt x="113" y="0"/>
                </a:moveTo>
                <a:cubicBezTo>
                  <a:pt x="76" y="0"/>
                  <a:pt x="39" y="3"/>
                  <a:pt x="0" y="10"/>
                </a:cubicBezTo>
                <a:cubicBezTo>
                  <a:pt x="98" y="73"/>
                  <a:pt x="204" y="95"/>
                  <a:pt x="310" y="119"/>
                </a:cubicBezTo>
                <a:cubicBezTo>
                  <a:pt x="369" y="127"/>
                  <a:pt x="431" y="136"/>
                  <a:pt x="494" y="136"/>
                </a:cubicBezTo>
                <a:cubicBezTo>
                  <a:pt x="543" y="136"/>
                  <a:pt x="592" y="131"/>
                  <a:pt x="641" y="116"/>
                </a:cubicBezTo>
                <a:cubicBezTo>
                  <a:pt x="535" y="66"/>
                  <a:pt x="433" y="41"/>
                  <a:pt x="327" y="20"/>
                </a:cubicBezTo>
                <a:cubicBezTo>
                  <a:pt x="257" y="11"/>
                  <a:pt x="186" y="0"/>
                  <a:pt x="113" y="0"/>
                </a:cubicBezTo>
                <a:close/>
              </a:path>
            </a:pathLst>
          </a:custGeom>
          <a:solidFill>
            <a:srgbClr val="DD69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2157;p57">
            <a:extLst>
              <a:ext uri="{FF2B5EF4-FFF2-40B4-BE49-F238E27FC236}">
                <a16:creationId xmlns:a16="http://schemas.microsoft.com/office/drawing/2014/main" id="{21BA64C8-B8A6-6701-B6B5-9A02C056FA12}"/>
              </a:ext>
            </a:extLst>
          </p:cNvPr>
          <p:cNvSpPr/>
          <p:nvPr/>
        </p:nvSpPr>
        <p:spPr>
          <a:xfrm>
            <a:off x="7146337" y="3159867"/>
            <a:ext cx="43441" cy="9475"/>
          </a:xfrm>
          <a:custGeom>
            <a:avLst/>
            <a:gdLst/>
            <a:ahLst/>
            <a:cxnLst/>
            <a:rect l="l" t="t" r="r" b="b"/>
            <a:pathLst>
              <a:path w="596" h="130" extrusionOk="0">
                <a:moveTo>
                  <a:pt x="84" y="1"/>
                </a:moveTo>
                <a:cubicBezTo>
                  <a:pt x="56" y="1"/>
                  <a:pt x="29" y="2"/>
                  <a:pt x="1" y="6"/>
                </a:cubicBezTo>
                <a:cubicBezTo>
                  <a:pt x="85" y="73"/>
                  <a:pt x="187" y="102"/>
                  <a:pt x="289" y="123"/>
                </a:cubicBezTo>
                <a:cubicBezTo>
                  <a:pt x="323" y="125"/>
                  <a:pt x="359" y="129"/>
                  <a:pt x="395" y="129"/>
                </a:cubicBezTo>
                <a:cubicBezTo>
                  <a:pt x="412" y="129"/>
                  <a:pt x="428" y="128"/>
                  <a:pt x="445" y="126"/>
                </a:cubicBezTo>
                <a:cubicBezTo>
                  <a:pt x="497" y="119"/>
                  <a:pt x="557" y="108"/>
                  <a:pt x="596" y="63"/>
                </a:cubicBezTo>
                <a:lnTo>
                  <a:pt x="596" y="63"/>
                </a:lnTo>
                <a:cubicBezTo>
                  <a:pt x="589" y="63"/>
                  <a:pt x="582" y="63"/>
                  <a:pt x="576" y="63"/>
                </a:cubicBezTo>
                <a:cubicBezTo>
                  <a:pt x="531" y="63"/>
                  <a:pt x="491" y="54"/>
                  <a:pt x="448" y="48"/>
                </a:cubicBezTo>
                <a:lnTo>
                  <a:pt x="303" y="20"/>
                </a:lnTo>
                <a:cubicBezTo>
                  <a:pt x="231" y="12"/>
                  <a:pt x="159" y="1"/>
                  <a:pt x="84" y="1"/>
                </a:cubicBezTo>
                <a:close/>
              </a:path>
            </a:pathLst>
          </a:custGeom>
          <a:solidFill>
            <a:srgbClr val="DD69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2158;p57">
            <a:extLst>
              <a:ext uri="{FF2B5EF4-FFF2-40B4-BE49-F238E27FC236}">
                <a16:creationId xmlns:a16="http://schemas.microsoft.com/office/drawing/2014/main" id="{97695B7B-7230-6B53-8382-F3E5DC97C91C}"/>
              </a:ext>
            </a:extLst>
          </p:cNvPr>
          <p:cNvSpPr/>
          <p:nvPr/>
        </p:nvSpPr>
        <p:spPr>
          <a:xfrm>
            <a:off x="7175054" y="3182243"/>
            <a:ext cx="33237" cy="7653"/>
          </a:xfrm>
          <a:custGeom>
            <a:avLst/>
            <a:gdLst/>
            <a:ahLst/>
            <a:cxnLst/>
            <a:rect l="l" t="t" r="r" b="b"/>
            <a:pathLst>
              <a:path w="456" h="105" extrusionOk="0">
                <a:moveTo>
                  <a:pt x="303" y="0"/>
                </a:moveTo>
                <a:cubicBezTo>
                  <a:pt x="278" y="0"/>
                  <a:pt x="252" y="2"/>
                  <a:pt x="226" y="2"/>
                </a:cubicBezTo>
                <a:cubicBezTo>
                  <a:pt x="153" y="13"/>
                  <a:pt x="78" y="16"/>
                  <a:pt x="1" y="62"/>
                </a:cubicBezTo>
                <a:cubicBezTo>
                  <a:pt x="78" y="101"/>
                  <a:pt x="156" y="101"/>
                  <a:pt x="237" y="104"/>
                </a:cubicBezTo>
                <a:cubicBezTo>
                  <a:pt x="272" y="97"/>
                  <a:pt x="314" y="94"/>
                  <a:pt x="350" y="80"/>
                </a:cubicBezTo>
                <a:cubicBezTo>
                  <a:pt x="389" y="65"/>
                  <a:pt x="431" y="52"/>
                  <a:pt x="456" y="13"/>
                </a:cubicBezTo>
                <a:cubicBezTo>
                  <a:pt x="413" y="9"/>
                  <a:pt x="378" y="2"/>
                  <a:pt x="339" y="2"/>
                </a:cubicBezTo>
                <a:cubicBezTo>
                  <a:pt x="327" y="1"/>
                  <a:pt x="315" y="0"/>
                  <a:pt x="303" y="0"/>
                </a:cubicBezTo>
                <a:close/>
              </a:path>
            </a:pathLst>
          </a:custGeom>
          <a:solidFill>
            <a:srgbClr val="DD69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2159;p57">
            <a:extLst>
              <a:ext uri="{FF2B5EF4-FFF2-40B4-BE49-F238E27FC236}">
                <a16:creationId xmlns:a16="http://schemas.microsoft.com/office/drawing/2014/main" id="{3ECDC8FA-8312-3EB5-596C-EE546371B878}"/>
              </a:ext>
            </a:extLst>
          </p:cNvPr>
          <p:cNvSpPr/>
          <p:nvPr/>
        </p:nvSpPr>
        <p:spPr>
          <a:xfrm>
            <a:off x="7616600" y="3251193"/>
            <a:ext cx="91984" cy="133384"/>
          </a:xfrm>
          <a:custGeom>
            <a:avLst/>
            <a:gdLst/>
            <a:ahLst/>
            <a:cxnLst/>
            <a:rect l="l" t="t" r="r" b="b"/>
            <a:pathLst>
              <a:path w="1262" h="1830" extrusionOk="0">
                <a:moveTo>
                  <a:pt x="631" y="0"/>
                </a:moveTo>
                <a:cubicBezTo>
                  <a:pt x="282" y="0"/>
                  <a:pt x="0" y="413"/>
                  <a:pt x="0" y="916"/>
                </a:cubicBezTo>
                <a:cubicBezTo>
                  <a:pt x="0" y="1420"/>
                  <a:pt x="282" y="1830"/>
                  <a:pt x="631" y="1830"/>
                </a:cubicBezTo>
                <a:cubicBezTo>
                  <a:pt x="979" y="1830"/>
                  <a:pt x="1262" y="1420"/>
                  <a:pt x="1262" y="916"/>
                </a:cubicBezTo>
                <a:cubicBezTo>
                  <a:pt x="1262" y="413"/>
                  <a:pt x="979" y="0"/>
                  <a:pt x="631" y="0"/>
                </a:cubicBezTo>
                <a:close/>
              </a:path>
            </a:pathLst>
          </a:custGeom>
          <a:solidFill>
            <a:srgbClr val="FC8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2160;p57">
            <a:extLst>
              <a:ext uri="{FF2B5EF4-FFF2-40B4-BE49-F238E27FC236}">
                <a16:creationId xmlns:a16="http://schemas.microsoft.com/office/drawing/2014/main" id="{C157A815-AA08-134B-1925-AF0A6B231178}"/>
              </a:ext>
            </a:extLst>
          </p:cNvPr>
          <p:cNvSpPr/>
          <p:nvPr/>
        </p:nvSpPr>
        <p:spPr>
          <a:xfrm>
            <a:off x="7551075" y="3251193"/>
            <a:ext cx="92276" cy="133384"/>
          </a:xfrm>
          <a:custGeom>
            <a:avLst/>
            <a:gdLst/>
            <a:ahLst/>
            <a:cxnLst/>
            <a:rect l="l" t="t" r="r" b="b"/>
            <a:pathLst>
              <a:path w="1266" h="1830" extrusionOk="0">
                <a:moveTo>
                  <a:pt x="634" y="0"/>
                </a:moveTo>
                <a:cubicBezTo>
                  <a:pt x="286" y="0"/>
                  <a:pt x="0" y="413"/>
                  <a:pt x="0" y="916"/>
                </a:cubicBezTo>
                <a:cubicBezTo>
                  <a:pt x="0" y="1420"/>
                  <a:pt x="286" y="1830"/>
                  <a:pt x="634" y="1830"/>
                </a:cubicBezTo>
                <a:cubicBezTo>
                  <a:pt x="984" y="1830"/>
                  <a:pt x="1265" y="1420"/>
                  <a:pt x="1265" y="916"/>
                </a:cubicBezTo>
                <a:cubicBezTo>
                  <a:pt x="1265" y="413"/>
                  <a:pt x="984" y="0"/>
                  <a:pt x="634" y="0"/>
                </a:cubicBezTo>
                <a:close/>
              </a:path>
            </a:pathLst>
          </a:custGeom>
          <a:solidFill>
            <a:srgbClr val="FC8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2161;p57">
            <a:extLst>
              <a:ext uri="{FF2B5EF4-FFF2-40B4-BE49-F238E27FC236}">
                <a16:creationId xmlns:a16="http://schemas.microsoft.com/office/drawing/2014/main" id="{F5555846-BB96-0D06-663B-6D2EF32514F4}"/>
              </a:ext>
            </a:extLst>
          </p:cNvPr>
          <p:cNvSpPr/>
          <p:nvPr/>
        </p:nvSpPr>
        <p:spPr>
          <a:xfrm>
            <a:off x="7495900" y="3322841"/>
            <a:ext cx="443302" cy="88194"/>
          </a:xfrm>
          <a:custGeom>
            <a:avLst/>
            <a:gdLst/>
            <a:ahLst/>
            <a:cxnLst/>
            <a:rect l="l" t="t" r="r" b="b"/>
            <a:pathLst>
              <a:path w="6082" h="1210" extrusionOk="0">
                <a:moveTo>
                  <a:pt x="476" y="1"/>
                </a:moveTo>
                <a:cubicBezTo>
                  <a:pt x="0" y="1"/>
                  <a:pt x="60" y="110"/>
                  <a:pt x="208" y="149"/>
                </a:cubicBezTo>
                <a:cubicBezTo>
                  <a:pt x="282" y="956"/>
                  <a:pt x="747" y="1209"/>
                  <a:pt x="747" y="1209"/>
                </a:cubicBezTo>
                <a:lnTo>
                  <a:pt x="5260" y="1209"/>
                </a:lnTo>
                <a:cubicBezTo>
                  <a:pt x="5458" y="1143"/>
                  <a:pt x="5726" y="466"/>
                  <a:pt x="5751" y="135"/>
                </a:cubicBezTo>
                <a:cubicBezTo>
                  <a:pt x="6082" y="86"/>
                  <a:pt x="5789" y="1"/>
                  <a:pt x="578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2162;p57">
            <a:extLst>
              <a:ext uri="{FF2B5EF4-FFF2-40B4-BE49-F238E27FC236}">
                <a16:creationId xmlns:a16="http://schemas.microsoft.com/office/drawing/2014/main" id="{88AB8A66-41E4-BC94-653B-5266C5F0DA07}"/>
              </a:ext>
            </a:extLst>
          </p:cNvPr>
          <p:cNvSpPr/>
          <p:nvPr/>
        </p:nvSpPr>
        <p:spPr>
          <a:xfrm>
            <a:off x="7634239" y="3207024"/>
            <a:ext cx="388199" cy="115891"/>
          </a:xfrm>
          <a:custGeom>
            <a:avLst/>
            <a:gdLst/>
            <a:ahLst/>
            <a:cxnLst/>
            <a:rect l="l" t="t" r="r" b="b"/>
            <a:pathLst>
              <a:path w="5326" h="1590" extrusionOk="0">
                <a:moveTo>
                  <a:pt x="1108" y="0"/>
                </a:moveTo>
                <a:lnTo>
                  <a:pt x="1" y="1590"/>
                </a:lnTo>
                <a:lnTo>
                  <a:pt x="3891" y="1590"/>
                </a:lnTo>
                <a:lnTo>
                  <a:pt x="4064" y="1368"/>
                </a:lnTo>
                <a:cubicBezTo>
                  <a:pt x="4064" y="1368"/>
                  <a:pt x="4294" y="1434"/>
                  <a:pt x="4542" y="1434"/>
                </a:cubicBezTo>
                <a:cubicBezTo>
                  <a:pt x="4749" y="1434"/>
                  <a:pt x="4968" y="1388"/>
                  <a:pt x="5079" y="1220"/>
                </a:cubicBezTo>
                <a:cubicBezTo>
                  <a:pt x="5325" y="853"/>
                  <a:pt x="5058" y="141"/>
                  <a:pt x="5058" y="141"/>
                </a:cubicBezTo>
                <a:lnTo>
                  <a:pt x="5153" y="18"/>
                </a:lnTo>
                <a:lnTo>
                  <a:pt x="110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2163;p57">
            <a:extLst>
              <a:ext uri="{FF2B5EF4-FFF2-40B4-BE49-F238E27FC236}">
                <a16:creationId xmlns:a16="http://schemas.microsoft.com/office/drawing/2014/main" id="{DE02A05D-1B99-64A5-6749-6CD0395F462F}"/>
              </a:ext>
            </a:extLst>
          </p:cNvPr>
          <p:cNvSpPr/>
          <p:nvPr/>
        </p:nvSpPr>
        <p:spPr>
          <a:xfrm>
            <a:off x="7880304" y="3226266"/>
            <a:ext cx="63777" cy="76095"/>
          </a:xfrm>
          <a:custGeom>
            <a:avLst/>
            <a:gdLst/>
            <a:ahLst/>
            <a:cxnLst/>
            <a:rect l="l" t="t" r="r" b="b"/>
            <a:pathLst>
              <a:path w="875" h="1044" extrusionOk="0">
                <a:moveTo>
                  <a:pt x="575" y="1"/>
                </a:moveTo>
                <a:cubicBezTo>
                  <a:pt x="638" y="131"/>
                  <a:pt x="695" y="261"/>
                  <a:pt x="734" y="399"/>
                </a:cubicBezTo>
                <a:cubicBezTo>
                  <a:pt x="773" y="529"/>
                  <a:pt x="801" y="677"/>
                  <a:pt x="748" y="797"/>
                </a:cubicBezTo>
                <a:cubicBezTo>
                  <a:pt x="698" y="917"/>
                  <a:pt x="561" y="970"/>
                  <a:pt x="427" y="988"/>
                </a:cubicBezTo>
                <a:cubicBezTo>
                  <a:pt x="379" y="992"/>
                  <a:pt x="331" y="994"/>
                  <a:pt x="283" y="994"/>
                </a:cubicBezTo>
                <a:cubicBezTo>
                  <a:pt x="190" y="994"/>
                  <a:pt x="96" y="987"/>
                  <a:pt x="1" y="980"/>
                </a:cubicBezTo>
                <a:lnTo>
                  <a:pt x="1" y="980"/>
                </a:lnTo>
                <a:cubicBezTo>
                  <a:pt x="68" y="1001"/>
                  <a:pt x="139" y="1016"/>
                  <a:pt x="212" y="1030"/>
                </a:cubicBezTo>
                <a:cubicBezTo>
                  <a:pt x="282" y="1040"/>
                  <a:pt x="357" y="1040"/>
                  <a:pt x="430" y="1044"/>
                </a:cubicBezTo>
                <a:cubicBezTo>
                  <a:pt x="575" y="1037"/>
                  <a:pt x="748" y="980"/>
                  <a:pt x="815" y="825"/>
                </a:cubicBezTo>
                <a:cubicBezTo>
                  <a:pt x="874" y="674"/>
                  <a:pt x="836" y="515"/>
                  <a:pt x="786" y="381"/>
                </a:cubicBezTo>
                <a:cubicBezTo>
                  <a:pt x="737" y="244"/>
                  <a:pt x="663" y="113"/>
                  <a:pt x="5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2164;p57">
            <a:extLst>
              <a:ext uri="{FF2B5EF4-FFF2-40B4-BE49-F238E27FC236}">
                <a16:creationId xmlns:a16="http://schemas.microsoft.com/office/drawing/2014/main" id="{5C980BAA-B67E-8682-14DE-6E39DDFEADBC}"/>
              </a:ext>
            </a:extLst>
          </p:cNvPr>
          <p:cNvSpPr/>
          <p:nvPr/>
        </p:nvSpPr>
        <p:spPr>
          <a:xfrm>
            <a:off x="7806105" y="3226266"/>
            <a:ext cx="63777" cy="76095"/>
          </a:xfrm>
          <a:custGeom>
            <a:avLst/>
            <a:gdLst/>
            <a:ahLst/>
            <a:cxnLst/>
            <a:rect l="l" t="t" r="r" b="b"/>
            <a:pathLst>
              <a:path w="875" h="1044" extrusionOk="0">
                <a:moveTo>
                  <a:pt x="578" y="1"/>
                </a:moveTo>
                <a:lnTo>
                  <a:pt x="578" y="1"/>
                </a:lnTo>
                <a:cubicBezTo>
                  <a:pt x="642" y="131"/>
                  <a:pt x="698" y="261"/>
                  <a:pt x="737" y="399"/>
                </a:cubicBezTo>
                <a:cubicBezTo>
                  <a:pt x="772" y="529"/>
                  <a:pt x="804" y="677"/>
                  <a:pt x="747" y="797"/>
                </a:cubicBezTo>
                <a:cubicBezTo>
                  <a:pt x="702" y="917"/>
                  <a:pt x="565" y="970"/>
                  <a:pt x="427" y="988"/>
                </a:cubicBezTo>
                <a:cubicBezTo>
                  <a:pt x="380" y="992"/>
                  <a:pt x="332" y="994"/>
                  <a:pt x="284" y="994"/>
                </a:cubicBezTo>
                <a:cubicBezTo>
                  <a:pt x="191" y="994"/>
                  <a:pt x="96" y="987"/>
                  <a:pt x="1" y="980"/>
                </a:cubicBezTo>
                <a:lnTo>
                  <a:pt x="1" y="980"/>
                </a:lnTo>
                <a:cubicBezTo>
                  <a:pt x="71" y="1001"/>
                  <a:pt x="142" y="1016"/>
                  <a:pt x="212" y="1030"/>
                </a:cubicBezTo>
                <a:cubicBezTo>
                  <a:pt x="286" y="1040"/>
                  <a:pt x="360" y="1040"/>
                  <a:pt x="434" y="1044"/>
                </a:cubicBezTo>
                <a:cubicBezTo>
                  <a:pt x="575" y="1037"/>
                  <a:pt x="747" y="980"/>
                  <a:pt x="818" y="825"/>
                </a:cubicBezTo>
                <a:cubicBezTo>
                  <a:pt x="874" y="674"/>
                  <a:pt x="840" y="515"/>
                  <a:pt x="790" y="381"/>
                </a:cubicBezTo>
                <a:cubicBezTo>
                  <a:pt x="737" y="244"/>
                  <a:pt x="666" y="113"/>
                  <a:pt x="5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2165;p57">
            <a:extLst>
              <a:ext uri="{FF2B5EF4-FFF2-40B4-BE49-F238E27FC236}">
                <a16:creationId xmlns:a16="http://schemas.microsoft.com/office/drawing/2014/main" id="{E03DE5E5-C2CF-D62B-8DCA-36D7588FB957}"/>
              </a:ext>
            </a:extLst>
          </p:cNvPr>
          <p:cNvSpPr/>
          <p:nvPr/>
        </p:nvSpPr>
        <p:spPr>
          <a:xfrm>
            <a:off x="7732125" y="3226266"/>
            <a:ext cx="63777" cy="76095"/>
          </a:xfrm>
          <a:custGeom>
            <a:avLst/>
            <a:gdLst/>
            <a:ahLst/>
            <a:cxnLst/>
            <a:rect l="l" t="t" r="r" b="b"/>
            <a:pathLst>
              <a:path w="875" h="1044" extrusionOk="0">
                <a:moveTo>
                  <a:pt x="578" y="1"/>
                </a:moveTo>
                <a:cubicBezTo>
                  <a:pt x="638" y="131"/>
                  <a:pt x="698" y="261"/>
                  <a:pt x="737" y="399"/>
                </a:cubicBezTo>
                <a:cubicBezTo>
                  <a:pt x="772" y="529"/>
                  <a:pt x="801" y="677"/>
                  <a:pt x="748" y="797"/>
                </a:cubicBezTo>
                <a:cubicBezTo>
                  <a:pt x="702" y="917"/>
                  <a:pt x="565" y="970"/>
                  <a:pt x="427" y="988"/>
                </a:cubicBezTo>
                <a:cubicBezTo>
                  <a:pt x="379" y="992"/>
                  <a:pt x="330" y="994"/>
                  <a:pt x="282" y="994"/>
                </a:cubicBezTo>
                <a:cubicBezTo>
                  <a:pt x="189" y="994"/>
                  <a:pt x="96" y="987"/>
                  <a:pt x="1" y="980"/>
                </a:cubicBezTo>
                <a:lnTo>
                  <a:pt x="1" y="980"/>
                </a:lnTo>
                <a:cubicBezTo>
                  <a:pt x="71" y="1001"/>
                  <a:pt x="142" y="1016"/>
                  <a:pt x="212" y="1030"/>
                </a:cubicBezTo>
                <a:cubicBezTo>
                  <a:pt x="286" y="1040"/>
                  <a:pt x="360" y="1040"/>
                  <a:pt x="430" y="1044"/>
                </a:cubicBezTo>
                <a:cubicBezTo>
                  <a:pt x="575" y="1037"/>
                  <a:pt x="748" y="980"/>
                  <a:pt x="814" y="825"/>
                </a:cubicBezTo>
                <a:cubicBezTo>
                  <a:pt x="874" y="674"/>
                  <a:pt x="840" y="515"/>
                  <a:pt x="790" y="381"/>
                </a:cubicBezTo>
                <a:cubicBezTo>
                  <a:pt x="737" y="244"/>
                  <a:pt x="666" y="113"/>
                  <a:pt x="5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2166;p57">
            <a:extLst>
              <a:ext uri="{FF2B5EF4-FFF2-40B4-BE49-F238E27FC236}">
                <a16:creationId xmlns:a16="http://schemas.microsoft.com/office/drawing/2014/main" id="{9BF09072-616D-A259-4895-7BD5DC5B5160}"/>
              </a:ext>
            </a:extLst>
          </p:cNvPr>
          <p:cNvSpPr/>
          <p:nvPr/>
        </p:nvSpPr>
        <p:spPr>
          <a:xfrm>
            <a:off x="7654064" y="3214677"/>
            <a:ext cx="340603" cy="95628"/>
          </a:xfrm>
          <a:custGeom>
            <a:avLst/>
            <a:gdLst/>
            <a:ahLst/>
            <a:cxnLst/>
            <a:rect l="l" t="t" r="r" b="b"/>
            <a:pathLst>
              <a:path w="4673" h="1312" extrusionOk="0">
                <a:moveTo>
                  <a:pt x="1988" y="0"/>
                </a:moveTo>
                <a:cubicBezTo>
                  <a:pt x="1632" y="0"/>
                  <a:pt x="1276" y="2"/>
                  <a:pt x="920" y="5"/>
                </a:cubicBezTo>
                <a:lnTo>
                  <a:pt x="903" y="5"/>
                </a:lnTo>
                <a:lnTo>
                  <a:pt x="896" y="19"/>
                </a:lnTo>
                <a:cubicBezTo>
                  <a:pt x="592" y="449"/>
                  <a:pt x="293" y="879"/>
                  <a:pt x="0" y="1312"/>
                </a:cubicBezTo>
                <a:cubicBezTo>
                  <a:pt x="317" y="901"/>
                  <a:pt x="627" y="487"/>
                  <a:pt x="934" y="69"/>
                </a:cubicBezTo>
                <a:lnTo>
                  <a:pt x="934" y="69"/>
                </a:lnTo>
                <a:cubicBezTo>
                  <a:pt x="1306" y="72"/>
                  <a:pt x="1679" y="73"/>
                  <a:pt x="2051" y="73"/>
                </a:cubicBezTo>
                <a:cubicBezTo>
                  <a:pt x="2925" y="73"/>
                  <a:pt x="3799" y="64"/>
                  <a:pt x="4673" y="36"/>
                </a:cubicBezTo>
                <a:cubicBezTo>
                  <a:pt x="3778" y="11"/>
                  <a:pt x="2883" y="0"/>
                  <a:pt x="198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2167;p57">
            <a:extLst>
              <a:ext uri="{FF2B5EF4-FFF2-40B4-BE49-F238E27FC236}">
                <a16:creationId xmlns:a16="http://schemas.microsoft.com/office/drawing/2014/main" id="{18BF0D9C-FD9C-6716-E8B8-4651B995441E}"/>
              </a:ext>
            </a:extLst>
          </p:cNvPr>
          <p:cNvSpPr/>
          <p:nvPr/>
        </p:nvSpPr>
        <p:spPr>
          <a:xfrm>
            <a:off x="7924983" y="2689020"/>
            <a:ext cx="69680" cy="399715"/>
          </a:xfrm>
          <a:custGeom>
            <a:avLst/>
            <a:gdLst/>
            <a:ahLst/>
            <a:cxnLst/>
            <a:rect l="l" t="t" r="r" b="b"/>
            <a:pathLst>
              <a:path w="956" h="5484" extrusionOk="0">
                <a:moveTo>
                  <a:pt x="1" y="0"/>
                </a:moveTo>
                <a:lnTo>
                  <a:pt x="1" y="5483"/>
                </a:lnTo>
                <a:lnTo>
                  <a:pt x="956" y="5483"/>
                </a:lnTo>
                <a:lnTo>
                  <a:pt x="95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2168;p57">
            <a:extLst>
              <a:ext uri="{FF2B5EF4-FFF2-40B4-BE49-F238E27FC236}">
                <a16:creationId xmlns:a16="http://schemas.microsoft.com/office/drawing/2014/main" id="{103D4526-2FF1-678D-26C0-E5AACD78E767}"/>
              </a:ext>
            </a:extLst>
          </p:cNvPr>
          <p:cNvGrpSpPr/>
          <p:nvPr/>
        </p:nvGrpSpPr>
        <p:grpSpPr>
          <a:xfrm>
            <a:off x="5030956" y="2034675"/>
            <a:ext cx="851010" cy="2685313"/>
            <a:chOff x="4970606" y="1917700"/>
            <a:chExt cx="851010" cy="2685313"/>
          </a:xfrm>
        </p:grpSpPr>
        <p:sp>
          <p:nvSpPr>
            <p:cNvPr id="372" name="Google Shape;2169;p57">
              <a:extLst>
                <a:ext uri="{FF2B5EF4-FFF2-40B4-BE49-F238E27FC236}">
                  <a16:creationId xmlns:a16="http://schemas.microsoft.com/office/drawing/2014/main" id="{4386D6BD-148E-1EE3-C06B-8EED07763276}"/>
                </a:ext>
              </a:extLst>
            </p:cNvPr>
            <p:cNvSpPr/>
            <p:nvPr/>
          </p:nvSpPr>
          <p:spPr>
            <a:xfrm>
              <a:off x="4970606" y="2962341"/>
              <a:ext cx="828095" cy="1504833"/>
            </a:xfrm>
            <a:custGeom>
              <a:avLst/>
              <a:gdLst/>
              <a:ahLst/>
              <a:cxnLst/>
              <a:rect l="l" t="t" r="r" b="b"/>
              <a:pathLst>
                <a:path w="20995" h="38155" extrusionOk="0">
                  <a:moveTo>
                    <a:pt x="11565" y="1"/>
                  </a:moveTo>
                  <a:lnTo>
                    <a:pt x="4746" y="1036"/>
                  </a:lnTo>
                  <a:cubicBezTo>
                    <a:pt x="4746" y="1036"/>
                    <a:pt x="1949" y="3591"/>
                    <a:pt x="976" y="9070"/>
                  </a:cubicBezTo>
                  <a:cubicBezTo>
                    <a:pt x="1" y="14546"/>
                    <a:pt x="5042" y="22457"/>
                    <a:pt x="5042" y="22457"/>
                  </a:cubicBezTo>
                  <a:cubicBezTo>
                    <a:pt x="5042" y="22457"/>
                    <a:pt x="3574" y="24585"/>
                    <a:pt x="3696" y="28542"/>
                  </a:cubicBezTo>
                  <a:cubicBezTo>
                    <a:pt x="3816" y="32495"/>
                    <a:pt x="6068" y="38095"/>
                    <a:pt x="6068" y="38095"/>
                  </a:cubicBezTo>
                  <a:lnTo>
                    <a:pt x="7407" y="38155"/>
                  </a:lnTo>
                  <a:cubicBezTo>
                    <a:pt x="7407" y="38155"/>
                    <a:pt x="13848" y="28478"/>
                    <a:pt x="9711" y="22640"/>
                  </a:cubicBezTo>
                  <a:cubicBezTo>
                    <a:pt x="9711" y="22640"/>
                    <a:pt x="20994" y="12721"/>
                    <a:pt x="115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170;p57">
              <a:extLst>
                <a:ext uri="{FF2B5EF4-FFF2-40B4-BE49-F238E27FC236}">
                  <a16:creationId xmlns:a16="http://schemas.microsoft.com/office/drawing/2014/main" id="{E379E7E7-1DFB-2EAE-27F6-5E29C899B4CC}"/>
                </a:ext>
              </a:extLst>
            </p:cNvPr>
            <p:cNvSpPr/>
            <p:nvPr/>
          </p:nvSpPr>
          <p:spPr>
            <a:xfrm>
              <a:off x="5095518" y="1917700"/>
              <a:ext cx="465776" cy="679315"/>
            </a:xfrm>
            <a:custGeom>
              <a:avLst/>
              <a:gdLst/>
              <a:ahLst/>
              <a:cxnLst/>
              <a:rect l="l" t="t" r="r" b="b"/>
              <a:pathLst>
                <a:path w="11809" h="17224" extrusionOk="0">
                  <a:moveTo>
                    <a:pt x="1365" y="0"/>
                  </a:moveTo>
                  <a:cubicBezTo>
                    <a:pt x="1" y="4922"/>
                    <a:pt x="607" y="16994"/>
                    <a:pt x="607" y="16994"/>
                  </a:cubicBezTo>
                  <a:lnTo>
                    <a:pt x="9501" y="17223"/>
                  </a:lnTo>
                  <a:lnTo>
                    <a:pt x="9349" y="10789"/>
                  </a:lnTo>
                  <a:lnTo>
                    <a:pt x="10977" y="7421"/>
                  </a:lnTo>
                  <a:cubicBezTo>
                    <a:pt x="10977" y="7308"/>
                    <a:pt x="11809" y="5299"/>
                    <a:pt x="11696" y="4239"/>
                  </a:cubicBezTo>
                  <a:cubicBezTo>
                    <a:pt x="9462" y="1628"/>
                    <a:pt x="3256" y="152"/>
                    <a:pt x="13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171;p57">
              <a:extLst>
                <a:ext uri="{FF2B5EF4-FFF2-40B4-BE49-F238E27FC236}">
                  <a16:creationId xmlns:a16="http://schemas.microsoft.com/office/drawing/2014/main" id="{4AC89EA0-2112-3124-3D6A-CB6D3B0C6AC9}"/>
                </a:ext>
              </a:extLst>
            </p:cNvPr>
            <p:cNvSpPr/>
            <p:nvPr/>
          </p:nvSpPr>
          <p:spPr>
            <a:xfrm>
              <a:off x="5044520" y="2023639"/>
              <a:ext cx="777096" cy="1068508"/>
            </a:xfrm>
            <a:custGeom>
              <a:avLst/>
              <a:gdLst/>
              <a:ahLst/>
              <a:cxnLst/>
              <a:rect l="l" t="t" r="r" b="b"/>
              <a:pathLst>
                <a:path w="19702" h="27092" extrusionOk="0">
                  <a:moveTo>
                    <a:pt x="8290" y="0"/>
                  </a:moveTo>
                  <a:cubicBezTo>
                    <a:pt x="8121" y="0"/>
                    <a:pt x="7958" y="23"/>
                    <a:pt x="7816" y="76"/>
                  </a:cubicBezTo>
                  <a:cubicBezTo>
                    <a:pt x="7065" y="369"/>
                    <a:pt x="4613" y="3652"/>
                    <a:pt x="4613" y="3652"/>
                  </a:cubicBezTo>
                  <a:cubicBezTo>
                    <a:pt x="4613" y="3652"/>
                    <a:pt x="3908" y="6228"/>
                    <a:pt x="4074" y="8184"/>
                  </a:cubicBezTo>
                  <a:cubicBezTo>
                    <a:pt x="4821" y="8765"/>
                    <a:pt x="7150" y="9471"/>
                    <a:pt x="7150" y="9471"/>
                  </a:cubicBezTo>
                  <a:lnTo>
                    <a:pt x="6527" y="13501"/>
                  </a:lnTo>
                  <a:cubicBezTo>
                    <a:pt x="6527" y="13501"/>
                    <a:pt x="5611" y="13047"/>
                    <a:pt x="3616" y="12008"/>
                  </a:cubicBezTo>
                  <a:cubicBezTo>
                    <a:pt x="3011" y="11692"/>
                    <a:pt x="2532" y="11530"/>
                    <a:pt x="2147" y="11530"/>
                  </a:cubicBezTo>
                  <a:cubicBezTo>
                    <a:pt x="1262" y="11530"/>
                    <a:pt x="872" y="12386"/>
                    <a:pt x="582" y="14210"/>
                  </a:cubicBezTo>
                  <a:cubicBezTo>
                    <a:pt x="166" y="16828"/>
                    <a:pt x="1" y="22606"/>
                    <a:pt x="459" y="25513"/>
                  </a:cubicBezTo>
                  <a:cubicBezTo>
                    <a:pt x="909" y="25597"/>
                    <a:pt x="1408" y="25634"/>
                    <a:pt x="1935" y="25634"/>
                  </a:cubicBezTo>
                  <a:cubicBezTo>
                    <a:pt x="5303" y="25634"/>
                    <a:pt x="9810" y="24143"/>
                    <a:pt x="9810" y="24143"/>
                  </a:cubicBezTo>
                  <a:lnTo>
                    <a:pt x="11890" y="24308"/>
                  </a:lnTo>
                  <a:lnTo>
                    <a:pt x="13884" y="27092"/>
                  </a:lnTo>
                  <a:cubicBezTo>
                    <a:pt x="13884" y="27092"/>
                    <a:pt x="17541" y="19157"/>
                    <a:pt x="17665" y="15830"/>
                  </a:cubicBezTo>
                  <a:cubicBezTo>
                    <a:pt x="19412" y="15746"/>
                    <a:pt x="19451" y="12046"/>
                    <a:pt x="19451" y="12046"/>
                  </a:cubicBezTo>
                  <a:cubicBezTo>
                    <a:pt x="19451" y="12046"/>
                    <a:pt x="19701" y="10605"/>
                    <a:pt x="19285" y="9650"/>
                  </a:cubicBezTo>
                  <a:cubicBezTo>
                    <a:pt x="18932" y="8836"/>
                    <a:pt x="18009" y="8263"/>
                    <a:pt x="17638" y="8263"/>
                  </a:cubicBezTo>
                  <a:cubicBezTo>
                    <a:pt x="17572" y="8263"/>
                    <a:pt x="17524" y="8280"/>
                    <a:pt x="17499" y="8318"/>
                  </a:cubicBezTo>
                  <a:cubicBezTo>
                    <a:pt x="17333" y="8568"/>
                    <a:pt x="16752" y="11426"/>
                    <a:pt x="16752" y="11426"/>
                  </a:cubicBezTo>
                  <a:cubicBezTo>
                    <a:pt x="16752" y="11426"/>
                    <a:pt x="16710" y="10595"/>
                    <a:pt x="16336" y="10221"/>
                  </a:cubicBezTo>
                  <a:cubicBezTo>
                    <a:pt x="16266" y="10150"/>
                    <a:pt x="16208" y="10117"/>
                    <a:pt x="16159" y="10117"/>
                  </a:cubicBezTo>
                  <a:cubicBezTo>
                    <a:pt x="15951" y="10117"/>
                    <a:pt x="15936" y="10724"/>
                    <a:pt x="16001" y="11465"/>
                  </a:cubicBezTo>
                  <a:cubicBezTo>
                    <a:pt x="16086" y="12381"/>
                    <a:pt x="15585" y="14999"/>
                    <a:pt x="16917" y="15703"/>
                  </a:cubicBezTo>
                  <a:cubicBezTo>
                    <a:pt x="15920" y="18572"/>
                    <a:pt x="13426" y="22853"/>
                    <a:pt x="13426" y="22853"/>
                  </a:cubicBezTo>
                  <a:cubicBezTo>
                    <a:pt x="13426" y="22853"/>
                    <a:pt x="13341" y="18156"/>
                    <a:pt x="13341" y="14914"/>
                  </a:cubicBezTo>
                  <a:cubicBezTo>
                    <a:pt x="13341" y="11673"/>
                    <a:pt x="13010" y="11176"/>
                    <a:pt x="12220" y="11091"/>
                  </a:cubicBezTo>
                  <a:cubicBezTo>
                    <a:pt x="12206" y="11089"/>
                    <a:pt x="12191" y="11089"/>
                    <a:pt x="12175" y="11089"/>
                  </a:cubicBezTo>
                  <a:cubicBezTo>
                    <a:pt x="11340" y="11089"/>
                    <a:pt x="8937" y="13170"/>
                    <a:pt x="8937" y="13170"/>
                  </a:cubicBezTo>
                  <a:lnTo>
                    <a:pt x="8397" y="9428"/>
                  </a:lnTo>
                  <a:cubicBezTo>
                    <a:pt x="8397" y="9428"/>
                    <a:pt x="11389" y="9012"/>
                    <a:pt x="13218" y="7518"/>
                  </a:cubicBezTo>
                  <a:cubicBezTo>
                    <a:pt x="12802" y="4065"/>
                    <a:pt x="11431" y="2050"/>
                    <a:pt x="10575" y="1094"/>
                  </a:cubicBezTo>
                  <a:cubicBezTo>
                    <a:pt x="10085" y="552"/>
                    <a:pt x="9441" y="172"/>
                    <a:pt x="8722" y="41"/>
                  </a:cubicBezTo>
                  <a:cubicBezTo>
                    <a:pt x="8578" y="16"/>
                    <a:pt x="8432" y="0"/>
                    <a:pt x="8290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172;p57">
              <a:extLst>
                <a:ext uri="{FF2B5EF4-FFF2-40B4-BE49-F238E27FC236}">
                  <a16:creationId xmlns:a16="http://schemas.microsoft.com/office/drawing/2014/main" id="{8701D8BE-1B31-AF40-7903-9C22134B8C1E}"/>
                </a:ext>
              </a:extLst>
            </p:cNvPr>
            <p:cNvSpPr/>
            <p:nvPr/>
          </p:nvSpPr>
          <p:spPr>
            <a:xfrm>
              <a:off x="5169353" y="2633401"/>
              <a:ext cx="21969" cy="41451"/>
            </a:xfrm>
            <a:custGeom>
              <a:avLst/>
              <a:gdLst/>
              <a:ahLst/>
              <a:cxnLst/>
              <a:rect l="l" t="t" r="r" b="b"/>
              <a:pathLst>
                <a:path w="557" h="1051" extrusionOk="0">
                  <a:moveTo>
                    <a:pt x="557" y="1"/>
                  </a:moveTo>
                  <a:lnTo>
                    <a:pt x="557" y="1"/>
                  </a:lnTo>
                  <a:cubicBezTo>
                    <a:pt x="348" y="311"/>
                    <a:pt x="169" y="635"/>
                    <a:pt x="0" y="966"/>
                  </a:cubicBezTo>
                  <a:lnTo>
                    <a:pt x="218" y="1051"/>
                  </a:lnTo>
                  <a:cubicBezTo>
                    <a:pt x="314" y="698"/>
                    <a:pt x="420" y="346"/>
                    <a:pt x="557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173;p57">
              <a:extLst>
                <a:ext uri="{FF2B5EF4-FFF2-40B4-BE49-F238E27FC236}">
                  <a16:creationId xmlns:a16="http://schemas.microsoft.com/office/drawing/2014/main" id="{05A592C7-8E9A-EE2D-F75D-5FB509FE9ED1}"/>
                </a:ext>
              </a:extLst>
            </p:cNvPr>
            <p:cNvSpPr/>
            <p:nvPr/>
          </p:nvSpPr>
          <p:spPr>
            <a:xfrm>
              <a:off x="5465087" y="2637818"/>
              <a:ext cx="22127" cy="44567"/>
            </a:xfrm>
            <a:custGeom>
              <a:avLst/>
              <a:gdLst/>
              <a:ahLst/>
              <a:cxnLst/>
              <a:rect l="l" t="t" r="r" b="b"/>
              <a:pathLst>
                <a:path w="561" h="1130" extrusionOk="0">
                  <a:moveTo>
                    <a:pt x="1" y="1"/>
                  </a:moveTo>
                  <a:lnTo>
                    <a:pt x="1" y="1"/>
                  </a:lnTo>
                  <a:cubicBezTo>
                    <a:pt x="89" y="178"/>
                    <a:pt x="138" y="371"/>
                    <a:pt x="194" y="558"/>
                  </a:cubicBezTo>
                  <a:cubicBezTo>
                    <a:pt x="247" y="749"/>
                    <a:pt x="292" y="939"/>
                    <a:pt x="339" y="1129"/>
                  </a:cubicBezTo>
                  <a:lnTo>
                    <a:pt x="560" y="1055"/>
                  </a:lnTo>
                  <a:cubicBezTo>
                    <a:pt x="479" y="871"/>
                    <a:pt x="391" y="695"/>
                    <a:pt x="303" y="516"/>
                  </a:cubicBezTo>
                  <a:cubicBezTo>
                    <a:pt x="212" y="339"/>
                    <a:pt x="120" y="160"/>
                    <a:pt x="1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174;p57">
              <a:extLst>
                <a:ext uri="{FF2B5EF4-FFF2-40B4-BE49-F238E27FC236}">
                  <a16:creationId xmlns:a16="http://schemas.microsoft.com/office/drawing/2014/main" id="{59CD89B1-9BE5-6CDB-F099-1F4F9AF1602F}"/>
                </a:ext>
              </a:extLst>
            </p:cNvPr>
            <p:cNvSpPr/>
            <p:nvPr/>
          </p:nvSpPr>
          <p:spPr>
            <a:xfrm>
              <a:off x="5320415" y="2641171"/>
              <a:ext cx="29897" cy="49813"/>
            </a:xfrm>
            <a:custGeom>
              <a:avLst/>
              <a:gdLst/>
              <a:ahLst/>
              <a:cxnLst/>
              <a:rect l="l" t="t" r="r" b="b"/>
              <a:pathLst>
                <a:path w="758" h="1263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160"/>
                    <a:pt x="117" y="314"/>
                    <a:pt x="173" y="473"/>
                  </a:cubicBezTo>
                  <a:cubicBezTo>
                    <a:pt x="226" y="625"/>
                    <a:pt x="282" y="783"/>
                    <a:pt x="342" y="934"/>
                  </a:cubicBezTo>
                  <a:lnTo>
                    <a:pt x="469" y="1262"/>
                  </a:lnTo>
                  <a:lnTo>
                    <a:pt x="561" y="927"/>
                  </a:lnTo>
                  <a:cubicBezTo>
                    <a:pt x="634" y="659"/>
                    <a:pt x="694" y="395"/>
                    <a:pt x="758" y="114"/>
                  </a:cubicBezTo>
                  <a:lnTo>
                    <a:pt x="758" y="114"/>
                  </a:lnTo>
                  <a:cubicBezTo>
                    <a:pt x="649" y="212"/>
                    <a:pt x="568" y="339"/>
                    <a:pt x="501" y="466"/>
                  </a:cubicBezTo>
                  <a:cubicBezTo>
                    <a:pt x="481" y="503"/>
                    <a:pt x="463" y="540"/>
                    <a:pt x="446" y="578"/>
                  </a:cubicBezTo>
                  <a:lnTo>
                    <a:pt x="446" y="578"/>
                  </a:lnTo>
                  <a:cubicBezTo>
                    <a:pt x="415" y="514"/>
                    <a:pt x="382" y="451"/>
                    <a:pt x="345" y="389"/>
                  </a:cubicBezTo>
                  <a:cubicBezTo>
                    <a:pt x="257" y="244"/>
                    <a:pt x="151" y="96"/>
                    <a:pt x="0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175;p57">
              <a:extLst>
                <a:ext uri="{FF2B5EF4-FFF2-40B4-BE49-F238E27FC236}">
                  <a16:creationId xmlns:a16="http://schemas.microsoft.com/office/drawing/2014/main" id="{589D55E4-F150-5006-EFA1-9EF0CF6A4775}"/>
                </a:ext>
              </a:extLst>
            </p:cNvPr>
            <p:cNvSpPr/>
            <p:nvPr/>
          </p:nvSpPr>
          <p:spPr>
            <a:xfrm>
              <a:off x="5229935" y="2560592"/>
              <a:ext cx="213068" cy="70519"/>
            </a:xfrm>
            <a:custGeom>
              <a:avLst/>
              <a:gdLst/>
              <a:ahLst/>
              <a:cxnLst/>
              <a:rect l="l" t="t" r="r" b="b"/>
              <a:pathLst>
                <a:path w="5402" h="1788" extrusionOk="0">
                  <a:moveTo>
                    <a:pt x="5402" y="0"/>
                  </a:moveTo>
                  <a:lnTo>
                    <a:pt x="5402" y="0"/>
                  </a:lnTo>
                  <a:cubicBezTo>
                    <a:pt x="5043" y="170"/>
                    <a:pt x="4683" y="349"/>
                    <a:pt x="4330" y="539"/>
                  </a:cubicBezTo>
                  <a:cubicBezTo>
                    <a:pt x="3975" y="723"/>
                    <a:pt x="3623" y="913"/>
                    <a:pt x="3278" y="1107"/>
                  </a:cubicBezTo>
                  <a:lnTo>
                    <a:pt x="3242" y="1128"/>
                  </a:lnTo>
                  <a:lnTo>
                    <a:pt x="3224" y="1173"/>
                  </a:lnTo>
                  <a:cubicBezTo>
                    <a:pt x="3196" y="1258"/>
                    <a:pt x="3168" y="1346"/>
                    <a:pt x="3133" y="1420"/>
                  </a:cubicBezTo>
                  <a:cubicBezTo>
                    <a:pt x="3099" y="1487"/>
                    <a:pt x="3043" y="1558"/>
                    <a:pt x="3022" y="1558"/>
                  </a:cubicBezTo>
                  <a:cubicBezTo>
                    <a:pt x="3021" y="1558"/>
                    <a:pt x="3021" y="1558"/>
                    <a:pt x="3020" y="1557"/>
                  </a:cubicBezTo>
                  <a:cubicBezTo>
                    <a:pt x="3019" y="1558"/>
                    <a:pt x="3017" y="1558"/>
                    <a:pt x="3016" y="1558"/>
                  </a:cubicBezTo>
                  <a:cubicBezTo>
                    <a:pt x="2998" y="1558"/>
                    <a:pt x="2942" y="1523"/>
                    <a:pt x="2897" y="1463"/>
                  </a:cubicBezTo>
                  <a:cubicBezTo>
                    <a:pt x="2847" y="1399"/>
                    <a:pt x="2801" y="1318"/>
                    <a:pt x="2766" y="1240"/>
                  </a:cubicBezTo>
                  <a:lnTo>
                    <a:pt x="2745" y="1198"/>
                  </a:lnTo>
                  <a:lnTo>
                    <a:pt x="2707" y="1180"/>
                  </a:lnTo>
                  <a:cubicBezTo>
                    <a:pt x="2263" y="983"/>
                    <a:pt x="1815" y="789"/>
                    <a:pt x="1364" y="609"/>
                  </a:cubicBezTo>
                  <a:cubicBezTo>
                    <a:pt x="913" y="423"/>
                    <a:pt x="462" y="243"/>
                    <a:pt x="1" y="85"/>
                  </a:cubicBezTo>
                  <a:lnTo>
                    <a:pt x="1" y="85"/>
                  </a:lnTo>
                  <a:cubicBezTo>
                    <a:pt x="427" y="324"/>
                    <a:pt x="860" y="546"/>
                    <a:pt x="1297" y="762"/>
                  </a:cubicBezTo>
                  <a:cubicBezTo>
                    <a:pt x="1718" y="977"/>
                    <a:pt x="2145" y="1176"/>
                    <a:pt x="2573" y="1374"/>
                  </a:cubicBezTo>
                  <a:lnTo>
                    <a:pt x="2573" y="1374"/>
                  </a:lnTo>
                  <a:cubicBezTo>
                    <a:pt x="2612" y="1456"/>
                    <a:pt x="2656" y="1531"/>
                    <a:pt x="2714" y="1607"/>
                  </a:cubicBezTo>
                  <a:cubicBezTo>
                    <a:pt x="2749" y="1649"/>
                    <a:pt x="2787" y="1692"/>
                    <a:pt x="2840" y="1730"/>
                  </a:cubicBezTo>
                  <a:cubicBezTo>
                    <a:pt x="2883" y="1759"/>
                    <a:pt x="2945" y="1788"/>
                    <a:pt x="3014" y="1788"/>
                  </a:cubicBezTo>
                  <a:cubicBezTo>
                    <a:pt x="3030" y="1788"/>
                    <a:pt x="3046" y="1786"/>
                    <a:pt x="3062" y="1783"/>
                  </a:cubicBezTo>
                  <a:cubicBezTo>
                    <a:pt x="3104" y="1776"/>
                    <a:pt x="3136" y="1755"/>
                    <a:pt x="3172" y="1737"/>
                  </a:cubicBezTo>
                  <a:cubicBezTo>
                    <a:pt x="3200" y="1716"/>
                    <a:pt x="3221" y="1692"/>
                    <a:pt x="3245" y="1666"/>
                  </a:cubicBezTo>
                  <a:cubicBezTo>
                    <a:pt x="3281" y="1621"/>
                    <a:pt x="3312" y="1572"/>
                    <a:pt x="3333" y="1523"/>
                  </a:cubicBezTo>
                  <a:cubicBezTo>
                    <a:pt x="3373" y="1437"/>
                    <a:pt x="3402" y="1354"/>
                    <a:pt x="3427" y="1272"/>
                  </a:cubicBezTo>
                  <a:lnTo>
                    <a:pt x="3427" y="1272"/>
                  </a:lnTo>
                  <a:cubicBezTo>
                    <a:pt x="3755" y="1075"/>
                    <a:pt x="4080" y="872"/>
                    <a:pt x="4405" y="666"/>
                  </a:cubicBezTo>
                  <a:cubicBezTo>
                    <a:pt x="4743" y="451"/>
                    <a:pt x="5075" y="229"/>
                    <a:pt x="5402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176;p57">
              <a:extLst>
                <a:ext uri="{FF2B5EF4-FFF2-40B4-BE49-F238E27FC236}">
                  <a16:creationId xmlns:a16="http://schemas.microsoft.com/office/drawing/2014/main" id="{0A46C516-28DA-C49D-7503-041D4DD5C025}"/>
                </a:ext>
              </a:extLst>
            </p:cNvPr>
            <p:cNvSpPr/>
            <p:nvPr/>
          </p:nvSpPr>
          <p:spPr>
            <a:xfrm>
              <a:off x="5516637" y="2137467"/>
              <a:ext cx="80384" cy="82548"/>
            </a:xfrm>
            <a:custGeom>
              <a:avLst/>
              <a:gdLst/>
              <a:ahLst/>
              <a:cxnLst/>
              <a:rect l="l" t="t" r="r" b="b"/>
              <a:pathLst>
                <a:path w="2038" h="2093" extrusionOk="0">
                  <a:moveTo>
                    <a:pt x="1177" y="0"/>
                  </a:moveTo>
                  <a:cubicBezTo>
                    <a:pt x="615" y="0"/>
                    <a:pt x="109" y="669"/>
                    <a:pt x="0" y="848"/>
                  </a:cubicBezTo>
                  <a:lnTo>
                    <a:pt x="335" y="1972"/>
                  </a:lnTo>
                  <a:cubicBezTo>
                    <a:pt x="482" y="2056"/>
                    <a:pt x="620" y="2093"/>
                    <a:pt x="748" y="2093"/>
                  </a:cubicBezTo>
                  <a:cubicBezTo>
                    <a:pt x="1635" y="2093"/>
                    <a:pt x="2038" y="314"/>
                    <a:pt x="1456" y="59"/>
                  </a:cubicBezTo>
                  <a:cubicBezTo>
                    <a:pt x="1362" y="18"/>
                    <a:pt x="1269" y="0"/>
                    <a:pt x="1177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177;p57">
              <a:extLst>
                <a:ext uri="{FF2B5EF4-FFF2-40B4-BE49-F238E27FC236}">
                  <a16:creationId xmlns:a16="http://schemas.microsoft.com/office/drawing/2014/main" id="{E1688D42-E346-5909-89F4-236B3EAB4D24}"/>
                </a:ext>
              </a:extLst>
            </p:cNvPr>
            <p:cNvSpPr/>
            <p:nvPr/>
          </p:nvSpPr>
          <p:spPr>
            <a:xfrm>
              <a:off x="5202957" y="2020089"/>
              <a:ext cx="151814" cy="175824"/>
            </a:xfrm>
            <a:custGeom>
              <a:avLst/>
              <a:gdLst/>
              <a:ahLst/>
              <a:cxnLst/>
              <a:rect l="l" t="t" r="r" b="b"/>
              <a:pathLst>
                <a:path w="3849" h="4458" extrusionOk="0">
                  <a:moveTo>
                    <a:pt x="3781" y="0"/>
                  </a:moveTo>
                  <a:lnTo>
                    <a:pt x="758" y="1911"/>
                  </a:lnTo>
                  <a:cubicBezTo>
                    <a:pt x="758" y="1911"/>
                    <a:pt x="0" y="3119"/>
                    <a:pt x="39" y="4444"/>
                  </a:cubicBezTo>
                  <a:cubicBezTo>
                    <a:pt x="74" y="4453"/>
                    <a:pt x="110" y="4458"/>
                    <a:pt x="147" y="4458"/>
                  </a:cubicBezTo>
                  <a:cubicBezTo>
                    <a:pt x="885" y="4458"/>
                    <a:pt x="2122" y="2743"/>
                    <a:pt x="2122" y="2742"/>
                  </a:cubicBezTo>
                  <a:lnTo>
                    <a:pt x="2122" y="2742"/>
                  </a:lnTo>
                  <a:cubicBezTo>
                    <a:pt x="2122" y="2743"/>
                    <a:pt x="1593" y="3500"/>
                    <a:pt x="910" y="4292"/>
                  </a:cubicBezTo>
                  <a:cubicBezTo>
                    <a:pt x="2767" y="3651"/>
                    <a:pt x="3848" y="226"/>
                    <a:pt x="3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178;p57">
              <a:extLst>
                <a:ext uri="{FF2B5EF4-FFF2-40B4-BE49-F238E27FC236}">
                  <a16:creationId xmlns:a16="http://schemas.microsoft.com/office/drawing/2014/main" id="{F8E3C2F0-526A-B7FD-A00A-C6C78147ABF4}"/>
                </a:ext>
              </a:extLst>
            </p:cNvPr>
            <p:cNvSpPr/>
            <p:nvPr/>
          </p:nvSpPr>
          <p:spPr>
            <a:xfrm>
              <a:off x="5137918" y="2162512"/>
              <a:ext cx="90244" cy="88424"/>
            </a:xfrm>
            <a:custGeom>
              <a:avLst/>
              <a:gdLst/>
              <a:ahLst/>
              <a:cxnLst/>
              <a:rect l="l" t="t" r="r" b="b"/>
              <a:pathLst>
                <a:path w="2288" h="2242" extrusionOk="0">
                  <a:moveTo>
                    <a:pt x="872" y="1"/>
                  </a:moveTo>
                  <a:cubicBezTo>
                    <a:pt x="846" y="1"/>
                    <a:pt x="820" y="2"/>
                    <a:pt x="794" y="5"/>
                  </a:cubicBezTo>
                  <a:cubicBezTo>
                    <a:pt x="1" y="81"/>
                    <a:pt x="304" y="2242"/>
                    <a:pt x="1482" y="2242"/>
                  </a:cubicBezTo>
                  <a:cubicBezTo>
                    <a:pt x="1603" y="2242"/>
                    <a:pt x="1733" y="2219"/>
                    <a:pt x="1872" y="2169"/>
                  </a:cubicBezTo>
                  <a:lnTo>
                    <a:pt x="2287" y="1214"/>
                  </a:lnTo>
                  <a:cubicBezTo>
                    <a:pt x="2287" y="1214"/>
                    <a:pt x="1701" y="1"/>
                    <a:pt x="872" y="1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179;p57">
              <a:extLst>
                <a:ext uri="{FF2B5EF4-FFF2-40B4-BE49-F238E27FC236}">
                  <a16:creationId xmlns:a16="http://schemas.microsoft.com/office/drawing/2014/main" id="{80145AB8-A2E2-BFB3-5B82-6D77391CEA6E}"/>
                </a:ext>
              </a:extLst>
            </p:cNvPr>
            <p:cNvSpPr/>
            <p:nvPr/>
          </p:nvSpPr>
          <p:spPr>
            <a:xfrm>
              <a:off x="5083331" y="2657460"/>
              <a:ext cx="469642" cy="299389"/>
            </a:xfrm>
            <a:custGeom>
              <a:avLst/>
              <a:gdLst/>
              <a:ahLst/>
              <a:cxnLst/>
              <a:rect l="l" t="t" r="r" b="b"/>
              <a:pathLst>
                <a:path w="11907" h="7591" extrusionOk="0">
                  <a:moveTo>
                    <a:pt x="2251" y="0"/>
                  </a:moveTo>
                  <a:cubicBezTo>
                    <a:pt x="2251" y="0"/>
                    <a:pt x="0" y="2900"/>
                    <a:pt x="1973" y="4690"/>
                  </a:cubicBezTo>
                  <a:cubicBezTo>
                    <a:pt x="2005" y="5772"/>
                    <a:pt x="2005" y="7590"/>
                    <a:pt x="2005" y="7590"/>
                  </a:cubicBezTo>
                  <a:cubicBezTo>
                    <a:pt x="2005" y="7590"/>
                    <a:pt x="7741" y="7498"/>
                    <a:pt x="8545" y="7283"/>
                  </a:cubicBezTo>
                  <a:cubicBezTo>
                    <a:pt x="8760" y="6512"/>
                    <a:pt x="9221" y="5525"/>
                    <a:pt x="9778" y="5123"/>
                  </a:cubicBezTo>
                  <a:cubicBezTo>
                    <a:pt x="10335" y="4722"/>
                    <a:pt x="11906" y="3456"/>
                    <a:pt x="10239" y="310"/>
                  </a:cubicBezTo>
                  <a:cubicBezTo>
                    <a:pt x="7896" y="127"/>
                    <a:pt x="2251" y="0"/>
                    <a:pt x="2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180;p57">
              <a:extLst>
                <a:ext uri="{FF2B5EF4-FFF2-40B4-BE49-F238E27FC236}">
                  <a16:creationId xmlns:a16="http://schemas.microsoft.com/office/drawing/2014/main" id="{99F9E154-6A5A-9BE5-08D2-5EF49BF189EC}"/>
                </a:ext>
              </a:extLst>
            </p:cNvPr>
            <p:cNvSpPr/>
            <p:nvPr/>
          </p:nvSpPr>
          <p:spPr>
            <a:xfrm>
              <a:off x="5201301" y="2521230"/>
              <a:ext cx="49934" cy="150976"/>
            </a:xfrm>
            <a:custGeom>
              <a:avLst/>
              <a:gdLst/>
              <a:ahLst/>
              <a:cxnLst/>
              <a:rect l="l" t="t" r="r" b="b"/>
              <a:pathLst>
                <a:path w="1266" h="3828" extrusionOk="0">
                  <a:moveTo>
                    <a:pt x="924" y="1"/>
                  </a:moveTo>
                  <a:lnTo>
                    <a:pt x="0" y="3827"/>
                  </a:lnTo>
                  <a:lnTo>
                    <a:pt x="494" y="3827"/>
                  </a:lnTo>
                  <a:lnTo>
                    <a:pt x="1265" y="18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181;p57">
              <a:extLst>
                <a:ext uri="{FF2B5EF4-FFF2-40B4-BE49-F238E27FC236}">
                  <a16:creationId xmlns:a16="http://schemas.microsoft.com/office/drawing/2014/main" id="{CA224995-BEB3-BC29-24C8-901CC8E9DFCB}"/>
                </a:ext>
              </a:extLst>
            </p:cNvPr>
            <p:cNvSpPr/>
            <p:nvPr/>
          </p:nvSpPr>
          <p:spPr>
            <a:xfrm>
              <a:off x="5414207" y="2515116"/>
              <a:ext cx="37707" cy="174049"/>
            </a:xfrm>
            <a:custGeom>
              <a:avLst/>
              <a:gdLst/>
              <a:ahLst/>
              <a:cxnLst/>
              <a:rect l="l" t="t" r="r" b="b"/>
              <a:pathLst>
                <a:path w="956" h="4413" extrusionOk="0">
                  <a:moveTo>
                    <a:pt x="307" y="1"/>
                  </a:moveTo>
                  <a:lnTo>
                    <a:pt x="1" y="279"/>
                  </a:lnTo>
                  <a:cubicBezTo>
                    <a:pt x="1" y="279"/>
                    <a:pt x="462" y="4229"/>
                    <a:pt x="462" y="4320"/>
                  </a:cubicBezTo>
                  <a:lnTo>
                    <a:pt x="956" y="4413"/>
                  </a:lnTo>
                  <a:lnTo>
                    <a:pt x="3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182;p57">
              <a:extLst>
                <a:ext uri="{FF2B5EF4-FFF2-40B4-BE49-F238E27FC236}">
                  <a16:creationId xmlns:a16="http://schemas.microsoft.com/office/drawing/2014/main" id="{9D5456E0-3669-F717-3995-D68A477E71BD}"/>
                </a:ext>
              </a:extLst>
            </p:cNvPr>
            <p:cNvSpPr/>
            <p:nvPr/>
          </p:nvSpPr>
          <p:spPr>
            <a:xfrm>
              <a:off x="5244963" y="3222929"/>
              <a:ext cx="65593" cy="1245791"/>
            </a:xfrm>
            <a:custGeom>
              <a:avLst/>
              <a:gdLst/>
              <a:ahLst/>
              <a:cxnLst/>
              <a:rect l="l" t="t" r="r" b="b"/>
              <a:pathLst>
                <a:path w="1663" h="31587" extrusionOk="0">
                  <a:moveTo>
                    <a:pt x="1663" y="1"/>
                  </a:moveTo>
                  <a:lnTo>
                    <a:pt x="1396" y="3947"/>
                  </a:lnTo>
                  <a:lnTo>
                    <a:pt x="1155" y="7893"/>
                  </a:lnTo>
                  <a:lnTo>
                    <a:pt x="715" y="15787"/>
                  </a:lnTo>
                  <a:lnTo>
                    <a:pt x="324" y="23686"/>
                  </a:lnTo>
                  <a:lnTo>
                    <a:pt x="152" y="27636"/>
                  </a:lnTo>
                  <a:lnTo>
                    <a:pt x="0" y="31586"/>
                  </a:lnTo>
                  <a:lnTo>
                    <a:pt x="264" y="27640"/>
                  </a:lnTo>
                  <a:lnTo>
                    <a:pt x="503" y="23694"/>
                  </a:lnTo>
                  <a:lnTo>
                    <a:pt x="947" y="15800"/>
                  </a:lnTo>
                  <a:lnTo>
                    <a:pt x="1336" y="7901"/>
                  </a:lnTo>
                  <a:lnTo>
                    <a:pt x="1511" y="3951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183;p57">
              <a:extLst>
                <a:ext uri="{FF2B5EF4-FFF2-40B4-BE49-F238E27FC236}">
                  <a16:creationId xmlns:a16="http://schemas.microsoft.com/office/drawing/2014/main" id="{1C1D3783-5C48-A42A-B625-77DF38D887D1}"/>
                </a:ext>
              </a:extLst>
            </p:cNvPr>
            <p:cNvSpPr/>
            <p:nvPr/>
          </p:nvSpPr>
          <p:spPr>
            <a:xfrm>
              <a:off x="5241768" y="3154814"/>
              <a:ext cx="143137" cy="76632"/>
            </a:xfrm>
            <a:custGeom>
              <a:avLst/>
              <a:gdLst/>
              <a:ahLst/>
              <a:cxnLst/>
              <a:rect l="l" t="t" r="r" b="b"/>
              <a:pathLst>
                <a:path w="3629" h="1943" extrusionOk="0">
                  <a:moveTo>
                    <a:pt x="3629" y="1"/>
                  </a:moveTo>
                  <a:lnTo>
                    <a:pt x="3629" y="1"/>
                  </a:lnTo>
                  <a:cubicBezTo>
                    <a:pt x="3354" y="343"/>
                    <a:pt x="3044" y="653"/>
                    <a:pt x="2724" y="942"/>
                  </a:cubicBezTo>
                  <a:cubicBezTo>
                    <a:pt x="2562" y="1082"/>
                    <a:pt x="2396" y="1220"/>
                    <a:pt x="2220" y="1344"/>
                  </a:cubicBezTo>
                  <a:cubicBezTo>
                    <a:pt x="2077" y="1454"/>
                    <a:pt x="1921" y="1546"/>
                    <a:pt x="1766" y="1638"/>
                  </a:cubicBezTo>
                  <a:lnTo>
                    <a:pt x="1766" y="1638"/>
                  </a:lnTo>
                  <a:cubicBezTo>
                    <a:pt x="1534" y="1345"/>
                    <a:pt x="1262" y="1096"/>
                    <a:pt x="979" y="864"/>
                  </a:cubicBezTo>
                  <a:cubicBezTo>
                    <a:pt x="828" y="737"/>
                    <a:pt x="666" y="617"/>
                    <a:pt x="504" y="505"/>
                  </a:cubicBezTo>
                  <a:cubicBezTo>
                    <a:pt x="338" y="392"/>
                    <a:pt x="173" y="279"/>
                    <a:pt x="0" y="184"/>
                  </a:cubicBezTo>
                  <a:lnTo>
                    <a:pt x="0" y="184"/>
                  </a:lnTo>
                  <a:cubicBezTo>
                    <a:pt x="293" y="452"/>
                    <a:pt x="581" y="723"/>
                    <a:pt x="863" y="998"/>
                  </a:cubicBezTo>
                  <a:cubicBezTo>
                    <a:pt x="1142" y="1273"/>
                    <a:pt x="1420" y="1552"/>
                    <a:pt x="1641" y="1858"/>
                  </a:cubicBezTo>
                  <a:lnTo>
                    <a:pt x="1701" y="1943"/>
                  </a:lnTo>
                  <a:lnTo>
                    <a:pt x="1794" y="1893"/>
                  </a:lnTo>
                  <a:cubicBezTo>
                    <a:pt x="2184" y="1674"/>
                    <a:pt x="2544" y="1400"/>
                    <a:pt x="2854" y="1076"/>
                  </a:cubicBezTo>
                  <a:cubicBezTo>
                    <a:pt x="3009" y="918"/>
                    <a:pt x="3154" y="748"/>
                    <a:pt x="3284" y="568"/>
                  </a:cubicBezTo>
                  <a:cubicBezTo>
                    <a:pt x="3411" y="385"/>
                    <a:pt x="3537" y="202"/>
                    <a:pt x="3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184;p57">
              <a:extLst>
                <a:ext uri="{FF2B5EF4-FFF2-40B4-BE49-F238E27FC236}">
                  <a16:creationId xmlns:a16="http://schemas.microsoft.com/office/drawing/2014/main" id="{64556891-D9EA-7182-CDFF-B2E48F360364}"/>
                </a:ext>
              </a:extLst>
            </p:cNvPr>
            <p:cNvSpPr/>
            <p:nvPr/>
          </p:nvSpPr>
          <p:spPr>
            <a:xfrm>
              <a:off x="5127190" y="4455783"/>
              <a:ext cx="180883" cy="147230"/>
            </a:xfrm>
            <a:custGeom>
              <a:avLst/>
              <a:gdLst/>
              <a:ahLst/>
              <a:cxnLst/>
              <a:rect l="l" t="t" r="r" b="b"/>
              <a:pathLst>
                <a:path w="4586" h="3733" extrusionOk="0">
                  <a:moveTo>
                    <a:pt x="2108" y="0"/>
                  </a:moveTo>
                  <a:lnTo>
                    <a:pt x="1" y="2922"/>
                  </a:lnTo>
                  <a:lnTo>
                    <a:pt x="2313" y="3732"/>
                  </a:lnTo>
                  <a:lnTo>
                    <a:pt x="4585" y="3246"/>
                  </a:lnTo>
                  <a:lnTo>
                    <a:pt x="2760" y="205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185;p57">
              <a:extLst>
                <a:ext uri="{FF2B5EF4-FFF2-40B4-BE49-F238E27FC236}">
                  <a16:creationId xmlns:a16="http://schemas.microsoft.com/office/drawing/2014/main" id="{AB6A84B0-868D-8BAB-CD39-4D9056D21736}"/>
                </a:ext>
              </a:extLst>
            </p:cNvPr>
            <p:cNvSpPr/>
            <p:nvPr/>
          </p:nvSpPr>
          <p:spPr>
            <a:xfrm>
              <a:off x="5224768" y="4458978"/>
              <a:ext cx="248133" cy="108854"/>
            </a:xfrm>
            <a:custGeom>
              <a:avLst/>
              <a:gdLst/>
              <a:ahLst/>
              <a:cxnLst/>
              <a:rect l="l" t="t" r="r" b="b"/>
              <a:pathLst>
                <a:path w="6291" h="2760" extrusionOk="0">
                  <a:moveTo>
                    <a:pt x="935" y="1"/>
                  </a:moveTo>
                  <a:lnTo>
                    <a:pt x="1" y="163"/>
                  </a:lnTo>
                  <a:lnTo>
                    <a:pt x="244" y="2192"/>
                  </a:lnTo>
                  <a:lnTo>
                    <a:pt x="6291" y="2760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186;p57">
              <a:extLst>
                <a:ext uri="{FF2B5EF4-FFF2-40B4-BE49-F238E27FC236}">
                  <a16:creationId xmlns:a16="http://schemas.microsoft.com/office/drawing/2014/main" id="{244866C4-2479-04D8-B782-3FB98CB421ED}"/>
                </a:ext>
              </a:extLst>
            </p:cNvPr>
            <p:cNvSpPr/>
            <p:nvPr/>
          </p:nvSpPr>
          <p:spPr>
            <a:xfrm>
              <a:off x="5403084" y="2162275"/>
              <a:ext cx="74389" cy="101321"/>
            </a:xfrm>
            <a:custGeom>
              <a:avLst/>
              <a:gdLst/>
              <a:ahLst/>
              <a:cxnLst/>
              <a:rect l="l" t="t" r="r" b="b"/>
              <a:pathLst>
                <a:path w="1886" h="2569" extrusionOk="0">
                  <a:moveTo>
                    <a:pt x="1" y="0"/>
                  </a:moveTo>
                  <a:cubicBezTo>
                    <a:pt x="4" y="293"/>
                    <a:pt x="25" y="586"/>
                    <a:pt x="50" y="874"/>
                  </a:cubicBezTo>
                  <a:cubicBezTo>
                    <a:pt x="64" y="1022"/>
                    <a:pt x="82" y="1167"/>
                    <a:pt x="103" y="1311"/>
                  </a:cubicBezTo>
                  <a:cubicBezTo>
                    <a:pt x="124" y="1459"/>
                    <a:pt x="142" y="1600"/>
                    <a:pt x="191" y="1759"/>
                  </a:cubicBezTo>
                  <a:lnTo>
                    <a:pt x="226" y="1868"/>
                  </a:lnTo>
                  <a:lnTo>
                    <a:pt x="339" y="1812"/>
                  </a:lnTo>
                  <a:cubicBezTo>
                    <a:pt x="642" y="1665"/>
                    <a:pt x="942" y="1510"/>
                    <a:pt x="1240" y="1352"/>
                  </a:cubicBezTo>
                  <a:lnTo>
                    <a:pt x="1240" y="1352"/>
                  </a:lnTo>
                  <a:cubicBezTo>
                    <a:pt x="1125" y="1526"/>
                    <a:pt x="1003" y="1699"/>
                    <a:pt x="875" y="1864"/>
                  </a:cubicBezTo>
                  <a:cubicBezTo>
                    <a:pt x="773" y="2006"/>
                    <a:pt x="656" y="2136"/>
                    <a:pt x="532" y="2263"/>
                  </a:cubicBezTo>
                  <a:cubicBezTo>
                    <a:pt x="413" y="2389"/>
                    <a:pt x="279" y="2502"/>
                    <a:pt x="110" y="2569"/>
                  </a:cubicBezTo>
                  <a:cubicBezTo>
                    <a:pt x="290" y="2544"/>
                    <a:pt x="452" y="2439"/>
                    <a:pt x="596" y="2333"/>
                  </a:cubicBezTo>
                  <a:cubicBezTo>
                    <a:pt x="744" y="2224"/>
                    <a:pt x="875" y="2100"/>
                    <a:pt x="998" y="1967"/>
                  </a:cubicBezTo>
                  <a:cubicBezTo>
                    <a:pt x="1244" y="1702"/>
                    <a:pt x="1463" y="1417"/>
                    <a:pt x="1661" y="1110"/>
                  </a:cubicBezTo>
                  <a:lnTo>
                    <a:pt x="1886" y="758"/>
                  </a:lnTo>
                  <a:lnTo>
                    <a:pt x="1513" y="948"/>
                  </a:lnTo>
                  <a:cubicBezTo>
                    <a:pt x="1124" y="1150"/>
                    <a:pt x="735" y="1353"/>
                    <a:pt x="352" y="1566"/>
                  </a:cubicBezTo>
                  <a:lnTo>
                    <a:pt x="352" y="1566"/>
                  </a:lnTo>
                  <a:cubicBezTo>
                    <a:pt x="326" y="1474"/>
                    <a:pt x="303" y="1374"/>
                    <a:pt x="279" y="1279"/>
                  </a:cubicBezTo>
                  <a:lnTo>
                    <a:pt x="187" y="856"/>
                  </a:lnTo>
                  <a:cubicBezTo>
                    <a:pt x="127" y="571"/>
                    <a:pt x="67" y="285"/>
                    <a:pt x="1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187;p57">
              <a:extLst>
                <a:ext uri="{FF2B5EF4-FFF2-40B4-BE49-F238E27FC236}">
                  <a16:creationId xmlns:a16="http://schemas.microsoft.com/office/drawing/2014/main" id="{E89561B3-C202-1FA5-DF5F-00B7624538B9}"/>
                </a:ext>
              </a:extLst>
            </p:cNvPr>
            <p:cNvSpPr/>
            <p:nvPr/>
          </p:nvSpPr>
          <p:spPr>
            <a:xfrm>
              <a:off x="5299826" y="2269831"/>
              <a:ext cx="139469" cy="32538"/>
            </a:xfrm>
            <a:custGeom>
              <a:avLst/>
              <a:gdLst/>
              <a:ahLst/>
              <a:cxnLst/>
              <a:rect l="l" t="t" r="r" b="b"/>
              <a:pathLst>
                <a:path w="3536" h="825" extrusionOk="0">
                  <a:moveTo>
                    <a:pt x="0" y="1"/>
                  </a:moveTo>
                  <a:cubicBezTo>
                    <a:pt x="202" y="243"/>
                    <a:pt x="455" y="451"/>
                    <a:pt x="751" y="586"/>
                  </a:cubicBezTo>
                  <a:cubicBezTo>
                    <a:pt x="1047" y="716"/>
                    <a:pt x="1364" y="790"/>
                    <a:pt x="1685" y="818"/>
                  </a:cubicBezTo>
                  <a:cubicBezTo>
                    <a:pt x="1755" y="822"/>
                    <a:pt x="1826" y="824"/>
                    <a:pt x="1896" y="824"/>
                  </a:cubicBezTo>
                  <a:cubicBezTo>
                    <a:pt x="2146" y="824"/>
                    <a:pt x="2395" y="800"/>
                    <a:pt x="2640" y="751"/>
                  </a:cubicBezTo>
                  <a:cubicBezTo>
                    <a:pt x="2950" y="687"/>
                    <a:pt x="3253" y="596"/>
                    <a:pt x="3535" y="448"/>
                  </a:cubicBezTo>
                  <a:lnTo>
                    <a:pt x="3535" y="448"/>
                  </a:lnTo>
                  <a:cubicBezTo>
                    <a:pt x="3034" y="536"/>
                    <a:pt x="2540" y="597"/>
                    <a:pt x="2051" y="597"/>
                  </a:cubicBezTo>
                  <a:cubicBezTo>
                    <a:pt x="1935" y="597"/>
                    <a:pt x="1819" y="593"/>
                    <a:pt x="1703" y="586"/>
                  </a:cubicBezTo>
                  <a:cubicBezTo>
                    <a:pt x="1400" y="561"/>
                    <a:pt x="1107" y="505"/>
                    <a:pt x="818" y="417"/>
                  </a:cubicBezTo>
                  <a:cubicBezTo>
                    <a:pt x="533" y="321"/>
                    <a:pt x="268" y="173"/>
                    <a:pt x="0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188;p57">
              <a:extLst>
                <a:ext uri="{FF2B5EF4-FFF2-40B4-BE49-F238E27FC236}">
                  <a16:creationId xmlns:a16="http://schemas.microsoft.com/office/drawing/2014/main" id="{84A8FE79-1837-43EB-EA1B-A0781DDB680D}"/>
                </a:ext>
              </a:extLst>
            </p:cNvPr>
            <p:cNvSpPr/>
            <p:nvPr/>
          </p:nvSpPr>
          <p:spPr>
            <a:xfrm>
              <a:off x="5168485" y="2184717"/>
              <a:ext cx="45911" cy="50720"/>
            </a:xfrm>
            <a:custGeom>
              <a:avLst/>
              <a:gdLst/>
              <a:ahLst/>
              <a:cxnLst/>
              <a:rect l="l" t="t" r="r" b="b"/>
              <a:pathLst>
                <a:path w="1164" h="1286" extrusionOk="0">
                  <a:moveTo>
                    <a:pt x="185" y="0"/>
                  </a:moveTo>
                  <a:cubicBezTo>
                    <a:pt x="121" y="0"/>
                    <a:pt x="59" y="11"/>
                    <a:pt x="1" y="34"/>
                  </a:cubicBezTo>
                  <a:cubicBezTo>
                    <a:pt x="240" y="80"/>
                    <a:pt x="413" y="214"/>
                    <a:pt x="557" y="372"/>
                  </a:cubicBezTo>
                  <a:cubicBezTo>
                    <a:pt x="671" y="500"/>
                    <a:pt x="764" y="650"/>
                    <a:pt x="851" y="806"/>
                  </a:cubicBezTo>
                  <a:lnTo>
                    <a:pt x="851" y="806"/>
                  </a:lnTo>
                  <a:cubicBezTo>
                    <a:pt x="840" y="810"/>
                    <a:pt x="830" y="815"/>
                    <a:pt x="819" y="820"/>
                  </a:cubicBezTo>
                  <a:cubicBezTo>
                    <a:pt x="780" y="834"/>
                    <a:pt x="734" y="887"/>
                    <a:pt x="730" y="936"/>
                  </a:cubicBezTo>
                  <a:cubicBezTo>
                    <a:pt x="723" y="985"/>
                    <a:pt x="737" y="1020"/>
                    <a:pt x="751" y="1053"/>
                  </a:cubicBezTo>
                  <a:cubicBezTo>
                    <a:pt x="811" y="1162"/>
                    <a:pt x="892" y="1228"/>
                    <a:pt x="984" y="1285"/>
                  </a:cubicBezTo>
                  <a:cubicBezTo>
                    <a:pt x="941" y="1190"/>
                    <a:pt x="889" y="1095"/>
                    <a:pt x="874" y="1010"/>
                  </a:cubicBezTo>
                  <a:cubicBezTo>
                    <a:pt x="874" y="989"/>
                    <a:pt x="878" y="975"/>
                    <a:pt x="882" y="971"/>
                  </a:cubicBezTo>
                  <a:cubicBezTo>
                    <a:pt x="889" y="971"/>
                    <a:pt x="882" y="978"/>
                    <a:pt x="892" y="978"/>
                  </a:cubicBezTo>
                  <a:cubicBezTo>
                    <a:pt x="896" y="977"/>
                    <a:pt x="901" y="976"/>
                    <a:pt x="908" y="976"/>
                  </a:cubicBezTo>
                  <a:cubicBezTo>
                    <a:pt x="930" y="976"/>
                    <a:pt x="966" y="982"/>
                    <a:pt x="998" y="985"/>
                  </a:cubicBezTo>
                  <a:lnTo>
                    <a:pt x="1164" y="1006"/>
                  </a:lnTo>
                  <a:lnTo>
                    <a:pt x="1100" y="845"/>
                  </a:lnTo>
                  <a:lnTo>
                    <a:pt x="1033" y="675"/>
                  </a:lnTo>
                  <a:lnTo>
                    <a:pt x="949" y="510"/>
                  </a:lnTo>
                  <a:cubicBezTo>
                    <a:pt x="878" y="407"/>
                    <a:pt x="804" y="302"/>
                    <a:pt x="705" y="220"/>
                  </a:cubicBezTo>
                  <a:cubicBezTo>
                    <a:pt x="611" y="136"/>
                    <a:pt x="497" y="66"/>
                    <a:pt x="375" y="30"/>
                  </a:cubicBezTo>
                  <a:cubicBezTo>
                    <a:pt x="313" y="11"/>
                    <a:pt x="248" y="0"/>
                    <a:pt x="185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189;p57">
              <a:extLst>
                <a:ext uri="{FF2B5EF4-FFF2-40B4-BE49-F238E27FC236}">
                  <a16:creationId xmlns:a16="http://schemas.microsoft.com/office/drawing/2014/main" id="{4EC3AF5A-E9E6-8385-8AF6-F25E9E3E147B}"/>
                </a:ext>
              </a:extLst>
            </p:cNvPr>
            <p:cNvSpPr/>
            <p:nvPr/>
          </p:nvSpPr>
          <p:spPr>
            <a:xfrm>
              <a:off x="5527207" y="2153835"/>
              <a:ext cx="39797" cy="51706"/>
            </a:xfrm>
            <a:custGeom>
              <a:avLst/>
              <a:gdLst/>
              <a:ahLst/>
              <a:cxnLst/>
              <a:rect l="l" t="t" r="r" b="b"/>
              <a:pathLst>
                <a:path w="1009" h="1311" extrusionOk="0">
                  <a:moveTo>
                    <a:pt x="888" y="0"/>
                  </a:moveTo>
                  <a:cubicBezTo>
                    <a:pt x="868" y="0"/>
                    <a:pt x="848" y="3"/>
                    <a:pt x="828" y="10"/>
                  </a:cubicBezTo>
                  <a:cubicBezTo>
                    <a:pt x="768" y="28"/>
                    <a:pt x="712" y="60"/>
                    <a:pt x="667" y="94"/>
                  </a:cubicBezTo>
                  <a:cubicBezTo>
                    <a:pt x="568" y="169"/>
                    <a:pt x="487" y="253"/>
                    <a:pt x="416" y="345"/>
                  </a:cubicBezTo>
                  <a:cubicBezTo>
                    <a:pt x="342" y="433"/>
                    <a:pt x="282" y="528"/>
                    <a:pt x="226" y="626"/>
                  </a:cubicBezTo>
                  <a:cubicBezTo>
                    <a:pt x="166" y="722"/>
                    <a:pt x="117" y="824"/>
                    <a:pt x="70" y="926"/>
                  </a:cubicBezTo>
                  <a:lnTo>
                    <a:pt x="0" y="1081"/>
                  </a:lnTo>
                  <a:lnTo>
                    <a:pt x="159" y="1078"/>
                  </a:lnTo>
                  <a:cubicBezTo>
                    <a:pt x="195" y="1078"/>
                    <a:pt x="233" y="1073"/>
                    <a:pt x="268" y="1073"/>
                  </a:cubicBezTo>
                  <a:cubicBezTo>
                    <a:pt x="278" y="1073"/>
                    <a:pt x="287" y="1074"/>
                    <a:pt x="296" y="1074"/>
                  </a:cubicBezTo>
                  <a:cubicBezTo>
                    <a:pt x="339" y="1074"/>
                    <a:pt x="377" y="1081"/>
                    <a:pt x="392" y="1091"/>
                  </a:cubicBezTo>
                  <a:cubicBezTo>
                    <a:pt x="409" y="1091"/>
                    <a:pt x="416" y="1127"/>
                    <a:pt x="402" y="1173"/>
                  </a:cubicBezTo>
                  <a:cubicBezTo>
                    <a:pt x="388" y="1218"/>
                    <a:pt x="366" y="1265"/>
                    <a:pt x="339" y="1310"/>
                  </a:cubicBezTo>
                  <a:cubicBezTo>
                    <a:pt x="388" y="1286"/>
                    <a:pt x="430" y="1257"/>
                    <a:pt x="469" y="1211"/>
                  </a:cubicBezTo>
                  <a:cubicBezTo>
                    <a:pt x="504" y="1173"/>
                    <a:pt x="553" y="1096"/>
                    <a:pt x="501" y="1011"/>
                  </a:cubicBezTo>
                  <a:cubicBezTo>
                    <a:pt x="452" y="934"/>
                    <a:pt x="386" y="916"/>
                    <a:pt x="330" y="898"/>
                  </a:cubicBezTo>
                  <a:lnTo>
                    <a:pt x="330" y="898"/>
                  </a:lnTo>
                  <a:cubicBezTo>
                    <a:pt x="420" y="754"/>
                    <a:pt x="505" y="610"/>
                    <a:pt x="592" y="465"/>
                  </a:cubicBezTo>
                  <a:cubicBezTo>
                    <a:pt x="649" y="373"/>
                    <a:pt x="701" y="281"/>
                    <a:pt x="765" y="200"/>
                  </a:cubicBezTo>
                  <a:cubicBezTo>
                    <a:pt x="832" y="119"/>
                    <a:pt x="888" y="34"/>
                    <a:pt x="1008" y="34"/>
                  </a:cubicBezTo>
                  <a:cubicBezTo>
                    <a:pt x="977" y="15"/>
                    <a:pt x="933" y="0"/>
                    <a:pt x="888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190;p57">
              <a:extLst>
                <a:ext uri="{FF2B5EF4-FFF2-40B4-BE49-F238E27FC236}">
                  <a16:creationId xmlns:a16="http://schemas.microsoft.com/office/drawing/2014/main" id="{5956CC3A-4C2D-0CD1-534B-DEA46FFC9127}"/>
                </a:ext>
              </a:extLst>
            </p:cNvPr>
            <p:cNvSpPr/>
            <p:nvPr/>
          </p:nvSpPr>
          <p:spPr>
            <a:xfrm>
              <a:off x="5325542" y="2121453"/>
              <a:ext cx="55890" cy="24453"/>
            </a:xfrm>
            <a:custGeom>
              <a:avLst/>
              <a:gdLst/>
              <a:ahLst/>
              <a:cxnLst/>
              <a:rect l="l" t="t" r="r" b="b"/>
              <a:pathLst>
                <a:path w="1417" h="620" extrusionOk="0">
                  <a:moveTo>
                    <a:pt x="693" y="1"/>
                  </a:moveTo>
                  <a:cubicBezTo>
                    <a:pt x="474" y="1"/>
                    <a:pt x="231" y="152"/>
                    <a:pt x="0" y="619"/>
                  </a:cubicBezTo>
                  <a:lnTo>
                    <a:pt x="1417" y="521"/>
                  </a:lnTo>
                  <a:cubicBezTo>
                    <a:pt x="1417" y="521"/>
                    <a:pt x="1097" y="1"/>
                    <a:pt x="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191;p57">
              <a:extLst>
                <a:ext uri="{FF2B5EF4-FFF2-40B4-BE49-F238E27FC236}">
                  <a16:creationId xmlns:a16="http://schemas.microsoft.com/office/drawing/2014/main" id="{3DC1C6DD-DFFB-2608-C022-28AAFB18D035}"/>
                </a:ext>
              </a:extLst>
            </p:cNvPr>
            <p:cNvSpPr/>
            <p:nvPr/>
          </p:nvSpPr>
          <p:spPr>
            <a:xfrm>
              <a:off x="5403518" y="2118850"/>
              <a:ext cx="50762" cy="24532"/>
            </a:xfrm>
            <a:custGeom>
              <a:avLst/>
              <a:gdLst/>
              <a:ahLst/>
              <a:cxnLst/>
              <a:rect l="l" t="t" r="r" b="b"/>
              <a:pathLst>
                <a:path w="1287" h="622" extrusionOk="0">
                  <a:moveTo>
                    <a:pt x="665" y="0"/>
                  </a:moveTo>
                  <a:cubicBezTo>
                    <a:pt x="274" y="0"/>
                    <a:pt x="1" y="622"/>
                    <a:pt x="1" y="622"/>
                  </a:cubicBezTo>
                  <a:lnTo>
                    <a:pt x="1287" y="555"/>
                  </a:lnTo>
                  <a:cubicBezTo>
                    <a:pt x="1064" y="141"/>
                    <a:pt x="851" y="0"/>
                    <a:pt x="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192;p57">
              <a:extLst>
                <a:ext uri="{FF2B5EF4-FFF2-40B4-BE49-F238E27FC236}">
                  <a16:creationId xmlns:a16="http://schemas.microsoft.com/office/drawing/2014/main" id="{43EAF551-9DC4-8B5C-556B-3D43A814B9A6}"/>
                </a:ext>
              </a:extLst>
            </p:cNvPr>
            <p:cNvSpPr/>
            <p:nvPr/>
          </p:nvSpPr>
          <p:spPr>
            <a:xfrm>
              <a:off x="5360014" y="2168665"/>
              <a:ext cx="15580" cy="27253"/>
            </a:xfrm>
            <a:custGeom>
              <a:avLst/>
              <a:gdLst/>
              <a:ahLst/>
              <a:cxnLst/>
              <a:rect l="l" t="t" r="r" b="b"/>
              <a:pathLst>
                <a:path w="395" h="691" extrusionOk="0">
                  <a:moveTo>
                    <a:pt x="198" y="1"/>
                  </a:moveTo>
                  <a:cubicBezTo>
                    <a:pt x="89" y="1"/>
                    <a:pt x="1" y="156"/>
                    <a:pt x="1" y="346"/>
                  </a:cubicBezTo>
                  <a:cubicBezTo>
                    <a:pt x="1" y="539"/>
                    <a:pt x="89" y="691"/>
                    <a:pt x="198" y="691"/>
                  </a:cubicBezTo>
                  <a:cubicBezTo>
                    <a:pt x="307" y="691"/>
                    <a:pt x="395" y="539"/>
                    <a:pt x="395" y="346"/>
                  </a:cubicBezTo>
                  <a:cubicBezTo>
                    <a:pt x="395" y="156"/>
                    <a:pt x="307" y="1"/>
                    <a:pt x="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193;p57">
              <a:extLst>
                <a:ext uri="{FF2B5EF4-FFF2-40B4-BE49-F238E27FC236}">
                  <a16:creationId xmlns:a16="http://schemas.microsoft.com/office/drawing/2014/main" id="{A1947759-2141-DF90-33D4-C626E40592FD}"/>
                </a:ext>
              </a:extLst>
            </p:cNvPr>
            <p:cNvSpPr/>
            <p:nvPr/>
          </p:nvSpPr>
          <p:spPr>
            <a:xfrm>
              <a:off x="5419216" y="2163498"/>
              <a:ext cx="15580" cy="27292"/>
            </a:xfrm>
            <a:custGeom>
              <a:avLst/>
              <a:gdLst/>
              <a:ahLst/>
              <a:cxnLst/>
              <a:rect l="l" t="t" r="r" b="b"/>
              <a:pathLst>
                <a:path w="395" h="692" extrusionOk="0">
                  <a:moveTo>
                    <a:pt x="198" y="1"/>
                  </a:moveTo>
                  <a:cubicBezTo>
                    <a:pt x="89" y="1"/>
                    <a:pt x="1" y="156"/>
                    <a:pt x="1" y="347"/>
                  </a:cubicBezTo>
                  <a:cubicBezTo>
                    <a:pt x="1" y="537"/>
                    <a:pt x="89" y="692"/>
                    <a:pt x="198" y="692"/>
                  </a:cubicBezTo>
                  <a:cubicBezTo>
                    <a:pt x="307" y="692"/>
                    <a:pt x="395" y="537"/>
                    <a:pt x="395" y="347"/>
                  </a:cubicBezTo>
                  <a:cubicBezTo>
                    <a:pt x="395" y="156"/>
                    <a:pt x="307" y="1"/>
                    <a:pt x="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194;p57">
              <a:extLst>
                <a:ext uri="{FF2B5EF4-FFF2-40B4-BE49-F238E27FC236}">
                  <a16:creationId xmlns:a16="http://schemas.microsoft.com/office/drawing/2014/main" id="{2CC13EFC-F72E-C40C-02C9-7D0E89C6CC17}"/>
                </a:ext>
              </a:extLst>
            </p:cNvPr>
            <p:cNvSpPr/>
            <p:nvPr/>
          </p:nvSpPr>
          <p:spPr>
            <a:xfrm>
              <a:off x="5132790" y="2952756"/>
              <a:ext cx="37549" cy="9505"/>
            </a:xfrm>
            <a:custGeom>
              <a:avLst/>
              <a:gdLst/>
              <a:ahLst/>
              <a:cxnLst/>
              <a:rect l="l" t="t" r="r" b="b"/>
              <a:pathLst>
                <a:path w="952" h="241" extrusionOk="0">
                  <a:moveTo>
                    <a:pt x="381" y="1"/>
                  </a:moveTo>
                  <a:cubicBezTo>
                    <a:pt x="256" y="1"/>
                    <a:pt x="129" y="18"/>
                    <a:pt x="0" y="79"/>
                  </a:cubicBezTo>
                  <a:cubicBezTo>
                    <a:pt x="148" y="184"/>
                    <a:pt x="307" y="219"/>
                    <a:pt x="465" y="237"/>
                  </a:cubicBezTo>
                  <a:cubicBezTo>
                    <a:pt x="501" y="239"/>
                    <a:pt x="537" y="241"/>
                    <a:pt x="573" y="241"/>
                  </a:cubicBezTo>
                  <a:cubicBezTo>
                    <a:pt x="696" y="241"/>
                    <a:pt x="821" y="223"/>
                    <a:pt x="952" y="163"/>
                  </a:cubicBezTo>
                  <a:cubicBezTo>
                    <a:pt x="800" y="57"/>
                    <a:pt x="645" y="22"/>
                    <a:pt x="486" y="4"/>
                  </a:cubicBezTo>
                  <a:cubicBezTo>
                    <a:pt x="451" y="2"/>
                    <a:pt x="416" y="1"/>
                    <a:pt x="381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195;p57">
              <a:extLst>
                <a:ext uri="{FF2B5EF4-FFF2-40B4-BE49-F238E27FC236}">
                  <a16:creationId xmlns:a16="http://schemas.microsoft.com/office/drawing/2014/main" id="{D9F9B58B-C0B9-CE76-630C-9B97AFF371EF}"/>
                </a:ext>
              </a:extLst>
            </p:cNvPr>
            <p:cNvSpPr/>
            <p:nvPr/>
          </p:nvSpPr>
          <p:spPr>
            <a:xfrm>
              <a:off x="5476209" y="2839087"/>
              <a:ext cx="101880" cy="85940"/>
            </a:xfrm>
            <a:custGeom>
              <a:avLst/>
              <a:gdLst/>
              <a:ahLst/>
              <a:cxnLst/>
              <a:rect l="l" t="t" r="r" b="b"/>
              <a:pathLst>
                <a:path w="2583" h="2179" extrusionOk="0">
                  <a:moveTo>
                    <a:pt x="893" y="1"/>
                  </a:moveTo>
                  <a:cubicBezTo>
                    <a:pt x="749" y="1"/>
                    <a:pt x="605" y="22"/>
                    <a:pt x="469" y="68"/>
                  </a:cubicBezTo>
                  <a:cubicBezTo>
                    <a:pt x="289" y="128"/>
                    <a:pt x="124" y="222"/>
                    <a:pt x="0" y="356"/>
                  </a:cubicBezTo>
                  <a:cubicBezTo>
                    <a:pt x="222" y="227"/>
                    <a:pt x="469" y="169"/>
                    <a:pt x="710" y="169"/>
                  </a:cubicBezTo>
                  <a:cubicBezTo>
                    <a:pt x="809" y="169"/>
                    <a:pt x="908" y="179"/>
                    <a:pt x="1004" y="198"/>
                  </a:cubicBezTo>
                  <a:cubicBezTo>
                    <a:pt x="1170" y="229"/>
                    <a:pt x="1329" y="293"/>
                    <a:pt x="1480" y="367"/>
                  </a:cubicBezTo>
                  <a:cubicBezTo>
                    <a:pt x="1558" y="402"/>
                    <a:pt x="1632" y="451"/>
                    <a:pt x="1706" y="494"/>
                  </a:cubicBezTo>
                  <a:lnTo>
                    <a:pt x="1917" y="645"/>
                  </a:lnTo>
                  <a:lnTo>
                    <a:pt x="1906" y="638"/>
                  </a:lnTo>
                  <a:lnTo>
                    <a:pt x="1906" y="638"/>
                  </a:lnTo>
                  <a:cubicBezTo>
                    <a:pt x="2103" y="825"/>
                    <a:pt x="2251" y="1071"/>
                    <a:pt x="2357" y="1336"/>
                  </a:cubicBezTo>
                  <a:cubicBezTo>
                    <a:pt x="2407" y="1470"/>
                    <a:pt x="2453" y="1608"/>
                    <a:pt x="2481" y="1748"/>
                  </a:cubicBezTo>
                  <a:cubicBezTo>
                    <a:pt x="2505" y="1889"/>
                    <a:pt x="2534" y="2037"/>
                    <a:pt x="2481" y="2178"/>
                  </a:cubicBezTo>
                  <a:cubicBezTo>
                    <a:pt x="2580" y="2058"/>
                    <a:pt x="2580" y="1889"/>
                    <a:pt x="2583" y="1738"/>
                  </a:cubicBezTo>
                  <a:cubicBezTo>
                    <a:pt x="2583" y="1586"/>
                    <a:pt x="2558" y="1431"/>
                    <a:pt x="2519" y="1283"/>
                  </a:cubicBezTo>
                  <a:cubicBezTo>
                    <a:pt x="2442" y="987"/>
                    <a:pt x="2298" y="698"/>
                    <a:pt x="2065" y="469"/>
                  </a:cubicBezTo>
                  <a:lnTo>
                    <a:pt x="2061" y="466"/>
                  </a:lnTo>
                  <a:lnTo>
                    <a:pt x="2058" y="462"/>
                  </a:lnTo>
                  <a:cubicBezTo>
                    <a:pt x="1984" y="409"/>
                    <a:pt x="1906" y="349"/>
                    <a:pt x="1829" y="300"/>
                  </a:cubicBezTo>
                  <a:cubicBezTo>
                    <a:pt x="1748" y="254"/>
                    <a:pt x="1667" y="201"/>
                    <a:pt x="1582" y="162"/>
                  </a:cubicBezTo>
                  <a:cubicBezTo>
                    <a:pt x="1410" y="81"/>
                    <a:pt x="1223" y="29"/>
                    <a:pt x="1033" y="8"/>
                  </a:cubicBezTo>
                  <a:cubicBezTo>
                    <a:pt x="986" y="3"/>
                    <a:pt x="940" y="1"/>
                    <a:pt x="893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196;p57">
              <a:extLst>
                <a:ext uri="{FF2B5EF4-FFF2-40B4-BE49-F238E27FC236}">
                  <a16:creationId xmlns:a16="http://schemas.microsoft.com/office/drawing/2014/main" id="{71A6E91D-101F-A123-DAE5-42E3AB915341}"/>
                </a:ext>
              </a:extLst>
            </p:cNvPr>
            <p:cNvSpPr/>
            <p:nvPr/>
          </p:nvSpPr>
          <p:spPr>
            <a:xfrm>
              <a:off x="5484926" y="2900655"/>
              <a:ext cx="102787" cy="80615"/>
            </a:xfrm>
            <a:custGeom>
              <a:avLst/>
              <a:gdLst/>
              <a:ahLst/>
              <a:cxnLst/>
              <a:rect l="l" t="t" r="r" b="b"/>
              <a:pathLst>
                <a:path w="2606" h="2044" extrusionOk="0">
                  <a:moveTo>
                    <a:pt x="2605" y="0"/>
                  </a:moveTo>
                  <a:lnTo>
                    <a:pt x="2605" y="0"/>
                  </a:lnTo>
                  <a:cubicBezTo>
                    <a:pt x="2401" y="211"/>
                    <a:pt x="2214" y="434"/>
                    <a:pt x="2030" y="663"/>
                  </a:cubicBezTo>
                  <a:cubicBezTo>
                    <a:pt x="1869" y="866"/>
                    <a:pt x="1715" y="1071"/>
                    <a:pt x="1562" y="1280"/>
                  </a:cubicBezTo>
                  <a:lnTo>
                    <a:pt x="1562" y="1280"/>
                  </a:lnTo>
                  <a:cubicBezTo>
                    <a:pt x="1468" y="1238"/>
                    <a:pt x="1374" y="1207"/>
                    <a:pt x="1274" y="1181"/>
                  </a:cubicBezTo>
                  <a:cubicBezTo>
                    <a:pt x="1190" y="1158"/>
                    <a:pt x="1102" y="1143"/>
                    <a:pt x="1011" y="1143"/>
                  </a:cubicBezTo>
                  <a:cubicBezTo>
                    <a:pt x="959" y="1143"/>
                    <a:pt x="905" y="1148"/>
                    <a:pt x="851" y="1159"/>
                  </a:cubicBezTo>
                  <a:lnTo>
                    <a:pt x="808" y="1167"/>
                  </a:lnTo>
                  <a:lnTo>
                    <a:pt x="787" y="1202"/>
                  </a:lnTo>
                  <a:cubicBezTo>
                    <a:pt x="579" y="1512"/>
                    <a:pt x="301" y="1787"/>
                    <a:pt x="1" y="2044"/>
                  </a:cubicBezTo>
                  <a:cubicBezTo>
                    <a:pt x="188" y="1970"/>
                    <a:pt x="360" y="1865"/>
                    <a:pt x="519" y="1745"/>
                  </a:cubicBezTo>
                  <a:cubicBezTo>
                    <a:pt x="668" y="1634"/>
                    <a:pt x="805" y="1507"/>
                    <a:pt x="925" y="1359"/>
                  </a:cubicBezTo>
                  <a:lnTo>
                    <a:pt x="925" y="1359"/>
                  </a:lnTo>
                  <a:cubicBezTo>
                    <a:pt x="931" y="1358"/>
                    <a:pt x="937" y="1358"/>
                    <a:pt x="943" y="1358"/>
                  </a:cubicBezTo>
                  <a:cubicBezTo>
                    <a:pt x="1136" y="1358"/>
                    <a:pt x="1355" y="1440"/>
                    <a:pt x="1544" y="1530"/>
                  </a:cubicBezTo>
                  <a:lnTo>
                    <a:pt x="1636" y="1575"/>
                  </a:lnTo>
                  <a:lnTo>
                    <a:pt x="1692" y="1494"/>
                  </a:lnTo>
                  <a:cubicBezTo>
                    <a:pt x="1858" y="1255"/>
                    <a:pt x="2020" y="1015"/>
                    <a:pt x="2175" y="765"/>
                  </a:cubicBezTo>
                  <a:cubicBezTo>
                    <a:pt x="2326" y="518"/>
                    <a:pt x="2474" y="265"/>
                    <a:pt x="2605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197;p57">
              <a:extLst>
                <a:ext uri="{FF2B5EF4-FFF2-40B4-BE49-F238E27FC236}">
                  <a16:creationId xmlns:a16="http://schemas.microsoft.com/office/drawing/2014/main" id="{B29E7F87-78C8-F064-16CA-633C8C8CC4AB}"/>
                </a:ext>
              </a:extLst>
            </p:cNvPr>
            <p:cNvSpPr/>
            <p:nvPr/>
          </p:nvSpPr>
          <p:spPr>
            <a:xfrm>
              <a:off x="5522474" y="2864881"/>
              <a:ext cx="39797" cy="10333"/>
            </a:xfrm>
            <a:custGeom>
              <a:avLst/>
              <a:gdLst/>
              <a:ahLst/>
              <a:cxnLst/>
              <a:rect l="l" t="t" r="r" b="b"/>
              <a:pathLst>
                <a:path w="1009" h="262" extrusionOk="0">
                  <a:moveTo>
                    <a:pt x="350" y="0"/>
                  </a:moveTo>
                  <a:cubicBezTo>
                    <a:pt x="235" y="0"/>
                    <a:pt x="119" y="18"/>
                    <a:pt x="0" y="69"/>
                  </a:cubicBezTo>
                  <a:cubicBezTo>
                    <a:pt x="163" y="175"/>
                    <a:pt x="328" y="214"/>
                    <a:pt x="494" y="245"/>
                  </a:cubicBezTo>
                  <a:cubicBezTo>
                    <a:pt x="575" y="255"/>
                    <a:pt x="654" y="262"/>
                    <a:pt x="736" y="262"/>
                  </a:cubicBezTo>
                  <a:cubicBezTo>
                    <a:pt x="823" y="262"/>
                    <a:pt x="912" y="254"/>
                    <a:pt x="1008" y="235"/>
                  </a:cubicBezTo>
                  <a:cubicBezTo>
                    <a:pt x="945" y="164"/>
                    <a:pt x="864" y="118"/>
                    <a:pt x="779" y="82"/>
                  </a:cubicBezTo>
                  <a:cubicBezTo>
                    <a:pt x="698" y="48"/>
                    <a:pt x="613" y="27"/>
                    <a:pt x="529" y="12"/>
                  </a:cubicBezTo>
                  <a:cubicBezTo>
                    <a:pt x="470" y="5"/>
                    <a:pt x="410" y="0"/>
                    <a:pt x="350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198;p57">
              <a:extLst>
                <a:ext uri="{FF2B5EF4-FFF2-40B4-BE49-F238E27FC236}">
                  <a16:creationId xmlns:a16="http://schemas.microsoft.com/office/drawing/2014/main" id="{B504A374-8B8F-EDD0-DEED-729EFA769614}"/>
                </a:ext>
              </a:extLst>
            </p:cNvPr>
            <p:cNvSpPr/>
            <p:nvPr/>
          </p:nvSpPr>
          <p:spPr>
            <a:xfrm>
              <a:off x="5525787" y="2887442"/>
              <a:ext cx="48711" cy="10846"/>
            </a:xfrm>
            <a:custGeom>
              <a:avLst/>
              <a:gdLst/>
              <a:ahLst/>
              <a:cxnLst/>
              <a:rect l="l" t="t" r="r" b="b"/>
              <a:pathLst>
                <a:path w="1235" h="275" extrusionOk="0">
                  <a:moveTo>
                    <a:pt x="377" y="1"/>
                  </a:moveTo>
                  <a:cubicBezTo>
                    <a:pt x="253" y="1"/>
                    <a:pt x="128" y="14"/>
                    <a:pt x="1" y="53"/>
                  </a:cubicBezTo>
                  <a:cubicBezTo>
                    <a:pt x="199" y="170"/>
                    <a:pt x="399" y="219"/>
                    <a:pt x="604" y="250"/>
                  </a:cubicBezTo>
                  <a:cubicBezTo>
                    <a:pt x="713" y="266"/>
                    <a:pt x="820" y="275"/>
                    <a:pt x="930" y="275"/>
                  </a:cubicBezTo>
                  <a:cubicBezTo>
                    <a:pt x="1029" y="275"/>
                    <a:pt x="1129" y="267"/>
                    <a:pt x="1235" y="250"/>
                  </a:cubicBezTo>
                  <a:cubicBezTo>
                    <a:pt x="1147" y="173"/>
                    <a:pt x="1044" y="131"/>
                    <a:pt x="945" y="96"/>
                  </a:cubicBezTo>
                  <a:cubicBezTo>
                    <a:pt x="843" y="57"/>
                    <a:pt x="741" y="36"/>
                    <a:pt x="639" y="18"/>
                  </a:cubicBezTo>
                  <a:cubicBezTo>
                    <a:pt x="552" y="8"/>
                    <a:pt x="465" y="1"/>
                    <a:pt x="377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199;p57">
              <a:extLst>
                <a:ext uri="{FF2B5EF4-FFF2-40B4-BE49-F238E27FC236}">
                  <a16:creationId xmlns:a16="http://schemas.microsoft.com/office/drawing/2014/main" id="{87C496E2-57F1-0617-E5A1-9BB6C6521854}"/>
                </a:ext>
              </a:extLst>
            </p:cNvPr>
            <p:cNvSpPr/>
            <p:nvPr/>
          </p:nvSpPr>
          <p:spPr>
            <a:xfrm>
              <a:off x="5525787" y="2912724"/>
              <a:ext cx="46463" cy="10176"/>
            </a:xfrm>
            <a:custGeom>
              <a:avLst/>
              <a:gdLst/>
              <a:ahLst/>
              <a:cxnLst/>
              <a:rect l="l" t="t" r="r" b="b"/>
              <a:pathLst>
                <a:path w="1178" h="258" extrusionOk="0">
                  <a:moveTo>
                    <a:pt x="389" y="1"/>
                  </a:moveTo>
                  <a:cubicBezTo>
                    <a:pt x="262" y="1"/>
                    <a:pt x="134" y="14"/>
                    <a:pt x="1" y="58"/>
                  </a:cubicBezTo>
                  <a:cubicBezTo>
                    <a:pt x="188" y="174"/>
                    <a:pt x="381" y="216"/>
                    <a:pt x="576" y="244"/>
                  </a:cubicBezTo>
                  <a:cubicBezTo>
                    <a:pt x="650" y="252"/>
                    <a:pt x="725" y="257"/>
                    <a:pt x="800" y="257"/>
                  </a:cubicBezTo>
                  <a:cubicBezTo>
                    <a:pt x="923" y="257"/>
                    <a:pt x="1049" y="242"/>
                    <a:pt x="1178" y="198"/>
                  </a:cubicBezTo>
                  <a:cubicBezTo>
                    <a:pt x="991" y="82"/>
                    <a:pt x="801" y="40"/>
                    <a:pt x="604" y="11"/>
                  </a:cubicBezTo>
                  <a:cubicBezTo>
                    <a:pt x="532" y="5"/>
                    <a:pt x="461" y="1"/>
                    <a:pt x="389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200;p57">
              <a:extLst>
                <a:ext uri="{FF2B5EF4-FFF2-40B4-BE49-F238E27FC236}">
                  <a16:creationId xmlns:a16="http://schemas.microsoft.com/office/drawing/2014/main" id="{6EEAA090-A465-F5C9-DB68-D1F2A26ABD01}"/>
                </a:ext>
              </a:extLst>
            </p:cNvPr>
            <p:cNvSpPr/>
            <p:nvPr/>
          </p:nvSpPr>
          <p:spPr>
            <a:xfrm>
              <a:off x="5705247" y="2474255"/>
              <a:ext cx="50329" cy="108460"/>
            </a:xfrm>
            <a:custGeom>
              <a:avLst/>
              <a:gdLst/>
              <a:ahLst/>
              <a:cxnLst/>
              <a:rect l="l" t="t" r="r" b="b"/>
              <a:pathLst>
                <a:path w="1276" h="2750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315"/>
                    <a:pt x="64" y="617"/>
                    <a:pt x="113" y="924"/>
                  </a:cubicBezTo>
                  <a:lnTo>
                    <a:pt x="120" y="963"/>
                  </a:lnTo>
                  <a:lnTo>
                    <a:pt x="173" y="991"/>
                  </a:lnTo>
                  <a:cubicBezTo>
                    <a:pt x="318" y="1072"/>
                    <a:pt x="461" y="1185"/>
                    <a:pt x="588" y="1305"/>
                  </a:cubicBezTo>
                  <a:cubicBezTo>
                    <a:pt x="715" y="1428"/>
                    <a:pt x="821" y="1565"/>
                    <a:pt x="910" y="1713"/>
                  </a:cubicBezTo>
                  <a:cubicBezTo>
                    <a:pt x="997" y="1865"/>
                    <a:pt x="1068" y="2027"/>
                    <a:pt x="1110" y="2203"/>
                  </a:cubicBezTo>
                  <a:cubicBezTo>
                    <a:pt x="1159" y="2375"/>
                    <a:pt x="1173" y="2559"/>
                    <a:pt x="1191" y="2749"/>
                  </a:cubicBezTo>
                  <a:cubicBezTo>
                    <a:pt x="1240" y="2566"/>
                    <a:pt x="1276" y="2372"/>
                    <a:pt x="1255" y="2178"/>
                  </a:cubicBezTo>
                  <a:cubicBezTo>
                    <a:pt x="1244" y="1985"/>
                    <a:pt x="1188" y="1791"/>
                    <a:pt x="1100" y="1611"/>
                  </a:cubicBezTo>
                  <a:cubicBezTo>
                    <a:pt x="1015" y="1435"/>
                    <a:pt x="892" y="1273"/>
                    <a:pt x="747" y="1136"/>
                  </a:cubicBezTo>
                  <a:cubicBezTo>
                    <a:pt x="614" y="1012"/>
                    <a:pt x="466" y="909"/>
                    <a:pt x="294" y="828"/>
                  </a:cubicBezTo>
                  <a:lnTo>
                    <a:pt x="294" y="828"/>
                  </a:lnTo>
                  <a:cubicBezTo>
                    <a:pt x="208" y="549"/>
                    <a:pt x="120" y="270"/>
                    <a:pt x="0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201;p57">
              <a:extLst>
                <a:ext uri="{FF2B5EF4-FFF2-40B4-BE49-F238E27FC236}">
                  <a16:creationId xmlns:a16="http://schemas.microsoft.com/office/drawing/2014/main" id="{226B21B4-1D01-A507-1356-924471D4EDCF}"/>
                </a:ext>
              </a:extLst>
            </p:cNvPr>
            <p:cNvSpPr/>
            <p:nvPr/>
          </p:nvSpPr>
          <p:spPr>
            <a:xfrm>
              <a:off x="5709112" y="2481631"/>
              <a:ext cx="92887" cy="30329"/>
            </a:xfrm>
            <a:custGeom>
              <a:avLst/>
              <a:gdLst/>
              <a:ahLst/>
              <a:cxnLst/>
              <a:rect l="l" t="t" r="r" b="b"/>
              <a:pathLst>
                <a:path w="2355" h="769" extrusionOk="0">
                  <a:moveTo>
                    <a:pt x="344" y="1"/>
                  </a:moveTo>
                  <a:cubicBezTo>
                    <a:pt x="229" y="1"/>
                    <a:pt x="113" y="12"/>
                    <a:pt x="1" y="43"/>
                  </a:cubicBezTo>
                  <a:cubicBezTo>
                    <a:pt x="413" y="131"/>
                    <a:pt x="790" y="258"/>
                    <a:pt x="1174" y="391"/>
                  </a:cubicBezTo>
                  <a:cubicBezTo>
                    <a:pt x="1562" y="522"/>
                    <a:pt x="1942" y="663"/>
                    <a:pt x="2355" y="769"/>
                  </a:cubicBezTo>
                  <a:cubicBezTo>
                    <a:pt x="2192" y="632"/>
                    <a:pt x="2012" y="518"/>
                    <a:pt x="1826" y="420"/>
                  </a:cubicBezTo>
                  <a:cubicBezTo>
                    <a:pt x="1643" y="321"/>
                    <a:pt x="1449" y="240"/>
                    <a:pt x="1251" y="170"/>
                  </a:cubicBezTo>
                  <a:cubicBezTo>
                    <a:pt x="1051" y="106"/>
                    <a:pt x="846" y="46"/>
                    <a:pt x="635" y="22"/>
                  </a:cubicBezTo>
                  <a:cubicBezTo>
                    <a:pt x="539" y="9"/>
                    <a:pt x="442" y="1"/>
                    <a:pt x="344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2202;p57">
            <a:extLst>
              <a:ext uri="{FF2B5EF4-FFF2-40B4-BE49-F238E27FC236}">
                <a16:creationId xmlns:a16="http://schemas.microsoft.com/office/drawing/2014/main" id="{0552A835-C355-18F3-0F46-34BCE97117CA}"/>
              </a:ext>
            </a:extLst>
          </p:cNvPr>
          <p:cNvGrpSpPr/>
          <p:nvPr/>
        </p:nvGrpSpPr>
        <p:grpSpPr>
          <a:xfrm>
            <a:off x="3959213" y="1889882"/>
            <a:ext cx="1029419" cy="2830108"/>
            <a:chOff x="3492988" y="1847857"/>
            <a:chExt cx="1029419" cy="2830108"/>
          </a:xfrm>
        </p:grpSpPr>
        <p:sp>
          <p:nvSpPr>
            <p:cNvPr id="406" name="Google Shape;2203;p57">
              <a:extLst>
                <a:ext uri="{FF2B5EF4-FFF2-40B4-BE49-F238E27FC236}">
                  <a16:creationId xmlns:a16="http://schemas.microsoft.com/office/drawing/2014/main" id="{90062D4B-8C46-97F2-4320-6AF1FAB71CDF}"/>
                </a:ext>
              </a:extLst>
            </p:cNvPr>
            <p:cNvSpPr/>
            <p:nvPr/>
          </p:nvSpPr>
          <p:spPr>
            <a:xfrm>
              <a:off x="3492988" y="4535229"/>
              <a:ext cx="245316" cy="52170"/>
            </a:xfrm>
            <a:custGeom>
              <a:avLst/>
              <a:gdLst/>
              <a:ahLst/>
              <a:cxnLst/>
              <a:rect l="l" t="t" r="r" b="b"/>
              <a:pathLst>
                <a:path w="5859" h="1246" extrusionOk="0">
                  <a:moveTo>
                    <a:pt x="3117" y="1"/>
                  </a:moveTo>
                  <a:cubicBezTo>
                    <a:pt x="3117" y="1"/>
                    <a:pt x="512" y="631"/>
                    <a:pt x="128" y="1058"/>
                  </a:cubicBezTo>
                  <a:cubicBezTo>
                    <a:pt x="1" y="1198"/>
                    <a:pt x="595" y="1245"/>
                    <a:pt x="1444" y="1245"/>
                  </a:cubicBezTo>
                  <a:cubicBezTo>
                    <a:pt x="3142" y="1245"/>
                    <a:pt x="5859" y="1058"/>
                    <a:pt x="5859" y="1058"/>
                  </a:cubicBezTo>
                  <a:lnTo>
                    <a:pt x="31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204;p57">
              <a:extLst>
                <a:ext uri="{FF2B5EF4-FFF2-40B4-BE49-F238E27FC236}">
                  <a16:creationId xmlns:a16="http://schemas.microsoft.com/office/drawing/2014/main" id="{FABB0D6F-FB17-C8A9-BECE-7E80560B587C}"/>
                </a:ext>
              </a:extLst>
            </p:cNvPr>
            <p:cNvSpPr/>
            <p:nvPr/>
          </p:nvSpPr>
          <p:spPr>
            <a:xfrm>
              <a:off x="4045810" y="4587107"/>
              <a:ext cx="189587" cy="90858"/>
            </a:xfrm>
            <a:custGeom>
              <a:avLst/>
              <a:gdLst/>
              <a:ahLst/>
              <a:cxnLst/>
              <a:rect l="l" t="t" r="r" b="b"/>
              <a:pathLst>
                <a:path w="4528" h="2170" extrusionOk="0">
                  <a:moveTo>
                    <a:pt x="4527" y="0"/>
                  </a:moveTo>
                  <a:lnTo>
                    <a:pt x="1" y="924"/>
                  </a:lnTo>
                  <a:cubicBezTo>
                    <a:pt x="1" y="924"/>
                    <a:pt x="541" y="2170"/>
                    <a:pt x="1661" y="2170"/>
                  </a:cubicBezTo>
                  <a:cubicBezTo>
                    <a:pt x="2377" y="2170"/>
                    <a:pt x="3328" y="1662"/>
                    <a:pt x="4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205;p57">
              <a:extLst>
                <a:ext uri="{FF2B5EF4-FFF2-40B4-BE49-F238E27FC236}">
                  <a16:creationId xmlns:a16="http://schemas.microsoft.com/office/drawing/2014/main" id="{12ABC244-C826-8715-0522-1F3E32C0642C}"/>
                </a:ext>
              </a:extLst>
            </p:cNvPr>
            <p:cNvSpPr/>
            <p:nvPr/>
          </p:nvSpPr>
          <p:spPr>
            <a:xfrm>
              <a:off x="3825736" y="2228752"/>
              <a:ext cx="356439" cy="506878"/>
            </a:xfrm>
            <a:custGeom>
              <a:avLst/>
              <a:gdLst/>
              <a:ahLst/>
              <a:cxnLst/>
              <a:rect l="l" t="t" r="r" b="b"/>
              <a:pathLst>
                <a:path w="8513" h="12106" extrusionOk="0">
                  <a:moveTo>
                    <a:pt x="8315" y="1"/>
                  </a:moveTo>
                  <a:lnTo>
                    <a:pt x="5552" y="2361"/>
                  </a:lnTo>
                  <a:lnTo>
                    <a:pt x="5055" y="6785"/>
                  </a:lnTo>
                  <a:cubicBezTo>
                    <a:pt x="5055" y="6785"/>
                    <a:pt x="2596" y="5286"/>
                    <a:pt x="1629" y="4922"/>
                  </a:cubicBezTo>
                  <a:cubicBezTo>
                    <a:pt x="1601" y="4911"/>
                    <a:pt x="1572" y="4906"/>
                    <a:pt x="1544" y="4906"/>
                  </a:cubicBezTo>
                  <a:cubicBezTo>
                    <a:pt x="628" y="4906"/>
                    <a:pt x="0" y="10507"/>
                    <a:pt x="0" y="10507"/>
                  </a:cubicBezTo>
                  <a:lnTo>
                    <a:pt x="4689" y="12106"/>
                  </a:lnTo>
                  <a:lnTo>
                    <a:pt x="6851" y="11474"/>
                  </a:lnTo>
                  <a:lnTo>
                    <a:pt x="8512" y="3790"/>
                  </a:lnTo>
                  <a:lnTo>
                    <a:pt x="8315" y="1"/>
                  </a:ln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206;p57">
              <a:extLst>
                <a:ext uri="{FF2B5EF4-FFF2-40B4-BE49-F238E27FC236}">
                  <a16:creationId xmlns:a16="http://schemas.microsoft.com/office/drawing/2014/main" id="{78B6D05B-F499-B80D-3ECC-E0B2603F657C}"/>
                </a:ext>
              </a:extLst>
            </p:cNvPr>
            <p:cNvSpPr/>
            <p:nvPr/>
          </p:nvSpPr>
          <p:spPr>
            <a:xfrm>
              <a:off x="3814640" y="2430401"/>
              <a:ext cx="434946" cy="457388"/>
            </a:xfrm>
            <a:custGeom>
              <a:avLst/>
              <a:gdLst/>
              <a:ahLst/>
              <a:cxnLst/>
              <a:rect l="l" t="t" r="r" b="b"/>
              <a:pathLst>
                <a:path w="10388" h="10924" extrusionOk="0">
                  <a:moveTo>
                    <a:pt x="10388" y="0"/>
                  </a:moveTo>
                  <a:lnTo>
                    <a:pt x="9784" y="383"/>
                  </a:lnTo>
                  <a:cubicBezTo>
                    <a:pt x="9784" y="383"/>
                    <a:pt x="9220" y="1878"/>
                    <a:pt x="8470" y="3445"/>
                  </a:cubicBezTo>
                  <a:cubicBezTo>
                    <a:pt x="6826" y="3977"/>
                    <a:pt x="5665" y="4147"/>
                    <a:pt x="4854" y="4147"/>
                  </a:cubicBezTo>
                  <a:cubicBezTo>
                    <a:pt x="3433" y="4147"/>
                    <a:pt x="3083" y="3627"/>
                    <a:pt x="3083" y="3627"/>
                  </a:cubicBezTo>
                  <a:lnTo>
                    <a:pt x="4078" y="1235"/>
                  </a:lnTo>
                  <a:lnTo>
                    <a:pt x="3774" y="1062"/>
                  </a:lnTo>
                  <a:lnTo>
                    <a:pt x="2089" y="4851"/>
                  </a:lnTo>
                  <a:cubicBezTo>
                    <a:pt x="0" y="5955"/>
                    <a:pt x="1539" y="7991"/>
                    <a:pt x="1539" y="7991"/>
                  </a:cubicBezTo>
                  <a:lnTo>
                    <a:pt x="7056" y="10924"/>
                  </a:lnTo>
                  <a:lnTo>
                    <a:pt x="9097" y="4254"/>
                  </a:lnTo>
                  <a:lnTo>
                    <a:pt x="8777" y="3627"/>
                  </a:lnTo>
                  <a:lnTo>
                    <a:pt x="103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207;p57">
              <a:extLst>
                <a:ext uri="{FF2B5EF4-FFF2-40B4-BE49-F238E27FC236}">
                  <a16:creationId xmlns:a16="http://schemas.microsoft.com/office/drawing/2014/main" id="{C817B992-184D-93F5-D3E1-D0BCCC1DC772}"/>
                </a:ext>
              </a:extLst>
            </p:cNvPr>
            <p:cNvSpPr/>
            <p:nvPr/>
          </p:nvSpPr>
          <p:spPr>
            <a:xfrm>
              <a:off x="3856093" y="1847857"/>
              <a:ext cx="489502" cy="496620"/>
            </a:xfrm>
            <a:custGeom>
              <a:avLst/>
              <a:gdLst/>
              <a:ahLst/>
              <a:cxnLst/>
              <a:rect l="l" t="t" r="r" b="b"/>
              <a:pathLst>
                <a:path w="11691" h="11861" extrusionOk="0">
                  <a:moveTo>
                    <a:pt x="2930" y="1"/>
                  </a:moveTo>
                  <a:cubicBezTo>
                    <a:pt x="2587" y="1"/>
                    <a:pt x="2214" y="277"/>
                    <a:pt x="1880" y="1127"/>
                  </a:cubicBezTo>
                  <a:cubicBezTo>
                    <a:pt x="920" y="3553"/>
                    <a:pt x="1" y="7721"/>
                    <a:pt x="1161" y="9500"/>
                  </a:cubicBezTo>
                  <a:cubicBezTo>
                    <a:pt x="1161" y="9500"/>
                    <a:pt x="920" y="8269"/>
                    <a:pt x="1023" y="7618"/>
                  </a:cubicBezTo>
                  <a:lnTo>
                    <a:pt x="1023" y="7618"/>
                  </a:lnTo>
                  <a:cubicBezTo>
                    <a:pt x="1023" y="7619"/>
                    <a:pt x="1023" y="9501"/>
                    <a:pt x="2188" y="10456"/>
                  </a:cubicBezTo>
                  <a:cubicBezTo>
                    <a:pt x="3348" y="11415"/>
                    <a:pt x="5574" y="11861"/>
                    <a:pt x="5574" y="11861"/>
                  </a:cubicBezTo>
                  <a:lnTo>
                    <a:pt x="6966" y="11218"/>
                  </a:lnTo>
                  <a:cubicBezTo>
                    <a:pt x="6966" y="11218"/>
                    <a:pt x="9434" y="10183"/>
                    <a:pt x="10562" y="8542"/>
                  </a:cubicBezTo>
                  <a:cubicBezTo>
                    <a:pt x="11691" y="6900"/>
                    <a:pt x="11347" y="5535"/>
                    <a:pt x="9469" y="3210"/>
                  </a:cubicBezTo>
                  <a:cubicBezTo>
                    <a:pt x="8126" y="1549"/>
                    <a:pt x="6223" y="307"/>
                    <a:pt x="5059" y="307"/>
                  </a:cubicBezTo>
                  <a:cubicBezTo>
                    <a:pt x="4594" y="307"/>
                    <a:pt x="4247" y="504"/>
                    <a:pt x="4101" y="952"/>
                  </a:cubicBezTo>
                  <a:cubicBezTo>
                    <a:pt x="4101" y="952"/>
                    <a:pt x="3566" y="1"/>
                    <a:pt x="2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208;p57">
              <a:extLst>
                <a:ext uri="{FF2B5EF4-FFF2-40B4-BE49-F238E27FC236}">
                  <a16:creationId xmlns:a16="http://schemas.microsoft.com/office/drawing/2014/main" id="{BC2B9561-B060-117C-13B5-B90F1A339935}"/>
                </a:ext>
              </a:extLst>
            </p:cNvPr>
            <p:cNvSpPr/>
            <p:nvPr/>
          </p:nvSpPr>
          <p:spPr>
            <a:xfrm>
              <a:off x="3906798" y="2183532"/>
              <a:ext cx="69672" cy="86001"/>
            </a:xfrm>
            <a:custGeom>
              <a:avLst/>
              <a:gdLst/>
              <a:ahLst/>
              <a:cxnLst/>
              <a:rect l="l" t="t" r="r" b="b"/>
              <a:pathLst>
                <a:path w="1664" h="2054" extrusionOk="0">
                  <a:moveTo>
                    <a:pt x="628" y="0"/>
                  </a:moveTo>
                  <a:cubicBezTo>
                    <a:pt x="526" y="0"/>
                    <a:pt x="421" y="37"/>
                    <a:pt x="321" y="134"/>
                  </a:cubicBezTo>
                  <a:cubicBezTo>
                    <a:pt x="0" y="446"/>
                    <a:pt x="682" y="2054"/>
                    <a:pt x="1279" y="2054"/>
                  </a:cubicBezTo>
                  <a:cubicBezTo>
                    <a:pt x="1416" y="2054"/>
                    <a:pt x="1548" y="1969"/>
                    <a:pt x="1663" y="1764"/>
                  </a:cubicBezTo>
                  <a:lnTo>
                    <a:pt x="1205" y="323"/>
                  </a:lnTo>
                  <a:cubicBezTo>
                    <a:pt x="1205" y="323"/>
                    <a:pt x="931" y="0"/>
                    <a:pt x="628" y="0"/>
                  </a:cubicBezTo>
                  <a:close/>
                </a:path>
              </a:pathLst>
            </a:custGeom>
            <a:solidFill>
              <a:srgbClr val="F0A4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209;p57">
              <a:extLst>
                <a:ext uri="{FF2B5EF4-FFF2-40B4-BE49-F238E27FC236}">
                  <a16:creationId xmlns:a16="http://schemas.microsoft.com/office/drawing/2014/main" id="{2FFC3993-88BA-1874-6E49-C0FC656A3399}"/>
                </a:ext>
              </a:extLst>
            </p:cNvPr>
            <p:cNvSpPr/>
            <p:nvPr/>
          </p:nvSpPr>
          <p:spPr>
            <a:xfrm>
              <a:off x="3939918" y="1941521"/>
              <a:ext cx="277096" cy="433396"/>
            </a:xfrm>
            <a:custGeom>
              <a:avLst/>
              <a:gdLst/>
              <a:ahLst/>
              <a:cxnLst/>
              <a:rect l="l" t="t" r="r" b="b"/>
              <a:pathLst>
                <a:path w="6618" h="10351" extrusionOk="0">
                  <a:moveTo>
                    <a:pt x="2055" y="1"/>
                  </a:moveTo>
                  <a:cubicBezTo>
                    <a:pt x="1909" y="1"/>
                    <a:pt x="1823" y="10"/>
                    <a:pt x="1823" y="10"/>
                  </a:cubicBezTo>
                  <a:lnTo>
                    <a:pt x="465" y="1573"/>
                  </a:lnTo>
                  <a:cubicBezTo>
                    <a:pt x="465" y="1573"/>
                    <a:pt x="0" y="4766"/>
                    <a:pt x="268" y="6629"/>
                  </a:cubicBezTo>
                  <a:cubicBezTo>
                    <a:pt x="532" y="8491"/>
                    <a:pt x="2359" y="9987"/>
                    <a:pt x="3457" y="10350"/>
                  </a:cubicBezTo>
                  <a:cubicBezTo>
                    <a:pt x="5253" y="9055"/>
                    <a:pt x="6618" y="7425"/>
                    <a:pt x="5920" y="3534"/>
                  </a:cubicBezTo>
                  <a:cubicBezTo>
                    <a:pt x="5332" y="260"/>
                    <a:pt x="2833" y="1"/>
                    <a:pt x="2055" y="1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210;p57">
              <a:extLst>
                <a:ext uri="{FF2B5EF4-FFF2-40B4-BE49-F238E27FC236}">
                  <a16:creationId xmlns:a16="http://schemas.microsoft.com/office/drawing/2014/main" id="{ABE5D4A3-148E-5092-557B-BA76D6DACCA9}"/>
                </a:ext>
              </a:extLst>
            </p:cNvPr>
            <p:cNvSpPr/>
            <p:nvPr/>
          </p:nvSpPr>
          <p:spPr>
            <a:xfrm>
              <a:off x="3623458" y="2870585"/>
              <a:ext cx="898949" cy="1753641"/>
            </a:xfrm>
            <a:custGeom>
              <a:avLst/>
              <a:gdLst/>
              <a:ahLst/>
              <a:cxnLst/>
              <a:rect l="l" t="t" r="r" b="b"/>
              <a:pathLst>
                <a:path w="21470" h="41883" extrusionOk="0">
                  <a:moveTo>
                    <a:pt x="8533" y="1"/>
                  </a:moveTo>
                  <a:cubicBezTo>
                    <a:pt x="8533" y="1"/>
                    <a:pt x="7298" y="2657"/>
                    <a:pt x="6172" y="6741"/>
                  </a:cubicBezTo>
                  <a:cubicBezTo>
                    <a:pt x="5052" y="10822"/>
                    <a:pt x="1" y="39758"/>
                    <a:pt x="1" y="39758"/>
                  </a:cubicBezTo>
                  <a:cubicBezTo>
                    <a:pt x="1182" y="41163"/>
                    <a:pt x="5214" y="41882"/>
                    <a:pt x="9230" y="41882"/>
                  </a:cubicBezTo>
                  <a:cubicBezTo>
                    <a:pt x="11935" y="41882"/>
                    <a:pt x="14633" y="41556"/>
                    <a:pt x="16449" y="40894"/>
                  </a:cubicBezTo>
                  <a:cubicBezTo>
                    <a:pt x="17250" y="38838"/>
                    <a:pt x="16765" y="14531"/>
                    <a:pt x="16765" y="14531"/>
                  </a:cubicBezTo>
                  <a:cubicBezTo>
                    <a:pt x="21469" y="7298"/>
                    <a:pt x="13663" y="411"/>
                    <a:pt x="13663" y="411"/>
                  </a:cubicBezTo>
                  <a:lnTo>
                    <a:pt x="8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2211;p57">
              <a:extLst>
                <a:ext uri="{FF2B5EF4-FFF2-40B4-BE49-F238E27FC236}">
                  <a16:creationId xmlns:a16="http://schemas.microsoft.com/office/drawing/2014/main" id="{F20DFD3E-115B-670A-4CD3-E90A70067015}"/>
                </a:ext>
              </a:extLst>
            </p:cNvPr>
            <p:cNvSpPr/>
            <p:nvPr/>
          </p:nvSpPr>
          <p:spPr>
            <a:xfrm>
              <a:off x="3907677" y="2870585"/>
              <a:ext cx="375951" cy="198924"/>
            </a:xfrm>
            <a:custGeom>
              <a:avLst/>
              <a:gdLst/>
              <a:ahLst/>
              <a:cxnLst/>
              <a:rect l="l" t="t" r="r" b="b"/>
              <a:pathLst>
                <a:path w="8979" h="4751" extrusionOk="0">
                  <a:moveTo>
                    <a:pt x="1745" y="1"/>
                  </a:moveTo>
                  <a:cubicBezTo>
                    <a:pt x="1745" y="1"/>
                    <a:pt x="916" y="1780"/>
                    <a:pt x="0" y="4669"/>
                  </a:cubicBezTo>
                  <a:cubicBezTo>
                    <a:pt x="510" y="4725"/>
                    <a:pt x="1010" y="4750"/>
                    <a:pt x="1498" y="4750"/>
                  </a:cubicBezTo>
                  <a:cubicBezTo>
                    <a:pt x="4746" y="4750"/>
                    <a:pt x="7441" y="3623"/>
                    <a:pt x="8978" y="2806"/>
                  </a:cubicBezTo>
                  <a:cubicBezTo>
                    <a:pt x="7897" y="1311"/>
                    <a:pt x="6875" y="411"/>
                    <a:pt x="6875" y="411"/>
                  </a:cubicBezTo>
                  <a:lnTo>
                    <a:pt x="1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2212;p57">
              <a:extLst>
                <a:ext uri="{FF2B5EF4-FFF2-40B4-BE49-F238E27FC236}">
                  <a16:creationId xmlns:a16="http://schemas.microsoft.com/office/drawing/2014/main" id="{6843D76E-FD33-6611-747C-407D3C7571AC}"/>
                </a:ext>
              </a:extLst>
            </p:cNvPr>
            <p:cNvSpPr/>
            <p:nvPr/>
          </p:nvSpPr>
          <p:spPr>
            <a:xfrm>
              <a:off x="3742915" y="2216694"/>
              <a:ext cx="85457" cy="520109"/>
            </a:xfrm>
            <a:custGeom>
              <a:avLst/>
              <a:gdLst/>
              <a:ahLst/>
              <a:cxnLst/>
              <a:rect l="l" t="t" r="r" b="b"/>
              <a:pathLst>
                <a:path w="2041" h="12422" extrusionOk="0">
                  <a:moveTo>
                    <a:pt x="115" y="1"/>
                  </a:moveTo>
                  <a:lnTo>
                    <a:pt x="1" y="45"/>
                  </a:lnTo>
                  <a:cubicBezTo>
                    <a:pt x="1796" y="4575"/>
                    <a:pt x="1919" y="12341"/>
                    <a:pt x="1919" y="12421"/>
                  </a:cubicBezTo>
                  <a:lnTo>
                    <a:pt x="2041" y="12417"/>
                  </a:lnTo>
                  <a:cubicBezTo>
                    <a:pt x="2041" y="12341"/>
                    <a:pt x="1919" y="4547"/>
                    <a:pt x="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213;p57">
              <a:extLst>
                <a:ext uri="{FF2B5EF4-FFF2-40B4-BE49-F238E27FC236}">
                  <a16:creationId xmlns:a16="http://schemas.microsoft.com/office/drawing/2014/main" id="{07FC2F9D-D8F7-608D-FF49-06C6278BA683}"/>
                </a:ext>
              </a:extLst>
            </p:cNvPr>
            <p:cNvSpPr/>
            <p:nvPr/>
          </p:nvSpPr>
          <p:spPr>
            <a:xfrm>
              <a:off x="3824061" y="2577575"/>
              <a:ext cx="127243" cy="92114"/>
            </a:xfrm>
            <a:custGeom>
              <a:avLst/>
              <a:gdLst/>
              <a:ahLst/>
              <a:cxnLst/>
              <a:rect l="l" t="t" r="r" b="b"/>
              <a:pathLst>
                <a:path w="3039" h="2200" extrusionOk="0">
                  <a:moveTo>
                    <a:pt x="2468" y="1"/>
                  </a:moveTo>
                  <a:cubicBezTo>
                    <a:pt x="2389" y="1"/>
                    <a:pt x="2244" y="42"/>
                    <a:pt x="2013" y="136"/>
                  </a:cubicBezTo>
                  <a:cubicBezTo>
                    <a:pt x="103" y="909"/>
                    <a:pt x="0" y="2199"/>
                    <a:pt x="0" y="2199"/>
                  </a:cubicBezTo>
                  <a:cubicBezTo>
                    <a:pt x="0" y="2199"/>
                    <a:pt x="3039" y="1"/>
                    <a:pt x="2468" y="1"/>
                  </a:cubicBezTo>
                  <a:close/>
                </a:path>
              </a:pathLst>
            </a:custGeom>
            <a:solidFill>
              <a:srgbClr val="9CC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2214;p57">
              <a:extLst>
                <a:ext uri="{FF2B5EF4-FFF2-40B4-BE49-F238E27FC236}">
                  <a16:creationId xmlns:a16="http://schemas.microsoft.com/office/drawing/2014/main" id="{DFF002EA-2B13-DA45-9684-779AAD24D36B}"/>
                </a:ext>
              </a:extLst>
            </p:cNvPr>
            <p:cNvSpPr/>
            <p:nvPr/>
          </p:nvSpPr>
          <p:spPr>
            <a:xfrm>
              <a:off x="3819916" y="2479682"/>
              <a:ext cx="86964" cy="107397"/>
            </a:xfrm>
            <a:custGeom>
              <a:avLst/>
              <a:gdLst/>
              <a:ahLst/>
              <a:cxnLst/>
              <a:rect l="l" t="t" r="r" b="b"/>
              <a:pathLst>
                <a:path w="2077" h="2565" extrusionOk="0">
                  <a:moveTo>
                    <a:pt x="1588" y="0"/>
                  </a:moveTo>
                  <a:cubicBezTo>
                    <a:pt x="1537" y="0"/>
                    <a:pt x="1458" y="28"/>
                    <a:pt x="1347" y="90"/>
                  </a:cubicBezTo>
                  <a:cubicBezTo>
                    <a:pt x="163" y="745"/>
                    <a:pt x="1" y="2565"/>
                    <a:pt x="1" y="2565"/>
                  </a:cubicBezTo>
                  <a:cubicBezTo>
                    <a:pt x="1" y="2565"/>
                    <a:pt x="2076" y="0"/>
                    <a:pt x="15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2215;p57">
              <a:extLst>
                <a:ext uri="{FF2B5EF4-FFF2-40B4-BE49-F238E27FC236}">
                  <a16:creationId xmlns:a16="http://schemas.microsoft.com/office/drawing/2014/main" id="{99E7342F-2A75-FC8B-2122-6F920FE10F4A}"/>
                </a:ext>
              </a:extLst>
            </p:cNvPr>
            <p:cNvSpPr/>
            <p:nvPr/>
          </p:nvSpPr>
          <p:spPr>
            <a:xfrm>
              <a:off x="3809030" y="2394224"/>
              <a:ext cx="86252" cy="98520"/>
            </a:xfrm>
            <a:custGeom>
              <a:avLst/>
              <a:gdLst/>
              <a:ahLst/>
              <a:cxnLst/>
              <a:rect l="l" t="t" r="r" b="b"/>
              <a:pathLst>
                <a:path w="2060" h="2353" extrusionOk="0">
                  <a:moveTo>
                    <a:pt x="1678" y="0"/>
                  </a:moveTo>
                  <a:cubicBezTo>
                    <a:pt x="1637" y="0"/>
                    <a:pt x="1566" y="28"/>
                    <a:pt x="1460" y="90"/>
                  </a:cubicBezTo>
                  <a:cubicBezTo>
                    <a:pt x="383" y="722"/>
                    <a:pt x="1" y="2352"/>
                    <a:pt x="1" y="2352"/>
                  </a:cubicBezTo>
                  <a:cubicBezTo>
                    <a:pt x="1" y="2352"/>
                    <a:pt x="2060" y="0"/>
                    <a:pt x="16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2216;p57">
              <a:extLst>
                <a:ext uri="{FF2B5EF4-FFF2-40B4-BE49-F238E27FC236}">
                  <a16:creationId xmlns:a16="http://schemas.microsoft.com/office/drawing/2014/main" id="{D4217D94-EBB4-0948-289A-1A780548E85A}"/>
                </a:ext>
              </a:extLst>
            </p:cNvPr>
            <p:cNvSpPr/>
            <p:nvPr/>
          </p:nvSpPr>
          <p:spPr>
            <a:xfrm>
              <a:off x="3799106" y="2311823"/>
              <a:ext cx="63224" cy="114808"/>
            </a:xfrm>
            <a:custGeom>
              <a:avLst/>
              <a:gdLst/>
              <a:ahLst/>
              <a:cxnLst/>
              <a:rect l="l" t="t" r="r" b="b"/>
              <a:pathLst>
                <a:path w="1510" h="2742" extrusionOk="0">
                  <a:moveTo>
                    <a:pt x="1133" y="0"/>
                  </a:moveTo>
                  <a:cubicBezTo>
                    <a:pt x="1085" y="0"/>
                    <a:pt x="1013" y="40"/>
                    <a:pt x="912" y="129"/>
                  </a:cubicBezTo>
                  <a:cubicBezTo>
                    <a:pt x="1" y="922"/>
                    <a:pt x="4" y="2741"/>
                    <a:pt x="4" y="2741"/>
                  </a:cubicBezTo>
                  <a:cubicBezTo>
                    <a:pt x="327" y="2517"/>
                    <a:pt x="1509" y="0"/>
                    <a:pt x="11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2217;p57">
              <a:extLst>
                <a:ext uri="{FF2B5EF4-FFF2-40B4-BE49-F238E27FC236}">
                  <a16:creationId xmlns:a16="http://schemas.microsoft.com/office/drawing/2014/main" id="{01CE10BF-9A3B-D4EC-276D-630340C366F7}"/>
                </a:ext>
              </a:extLst>
            </p:cNvPr>
            <p:cNvSpPr/>
            <p:nvPr/>
          </p:nvSpPr>
          <p:spPr>
            <a:xfrm>
              <a:off x="3779929" y="2243030"/>
              <a:ext cx="52672" cy="92868"/>
            </a:xfrm>
            <a:custGeom>
              <a:avLst/>
              <a:gdLst/>
              <a:ahLst/>
              <a:cxnLst/>
              <a:rect l="l" t="t" r="r" b="b"/>
              <a:pathLst>
                <a:path w="1258" h="2218" extrusionOk="0">
                  <a:moveTo>
                    <a:pt x="893" y="1"/>
                  </a:moveTo>
                  <a:cubicBezTo>
                    <a:pt x="869" y="1"/>
                    <a:pt x="840" y="9"/>
                    <a:pt x="805" y="27"/>
                  </a:cubicBezTo>
                  <a:cubicBezTo>
                    <a:pt x="226" y="323"/>
                    <a:pt x="0" y="2217"/>
                    <a:pt x="0" y="2217"/>
                  </a:cubicBezTo>
                  <a:cubicBezTo>
                    <a:pt x="275" y="2077"/>
                    <a:pt x="1257" y="1"/>
                    <a:pt x="8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2218;p57">
              <a:extLst>
                <a:ext uri="{FF2B5EF4-FFF2-40B4-BE49-F238E27FC236}">
                  <a16:creationId xmlns:a16="http://schemas.microsoft.com/office/drawing/2014/main" id="{CFC449C1-047E-1682-953F-201D1F0BBF32}"/>
                </a:ext>
              </a:extLst>
            </p:cNvPr>
            <p:cNvSpPr/>
            <p:nvPr/>
          </p:nvSpPr>
          <p:spPr>
            <a:xfrm>
              <a:off x="3758952" y="2190525"/>
              <a:ext cx="36678" cy="73189"/>
            </a:xfrm>
            <a:custGeom>
              <a:avLst/>
              <a:gdLst/>
              <a:ahLst/>
              <a:cxnLst/>
              <a:rect l="l" t="t" r="r" b="b"/>
              <a:pathLst>
                <a:path w="876" h="1748" extrusionOk="0">
                  <a:moveTo>
                    <a:pt x="705" y="1"/>
                  </a:moveTo>
                  <a:cubicBezTo>
                    <a:pt x="668" y="1"/>
                    <a:pt x="605" y="61"/>
                    <a:pt x="514" y="204"/>
                  </a:cubicBezTo>
                  <a:cubicBezTo>
                    <a:pt x="0" y="993"/>
                    <a:pt x="64" y="1747"/>
                    <a:pt x="64" y="1747"/>
                  </a:cubicBezTo>
                  <a:cubicBezTo>
                    <a:pt x="530" y="1252"/>
                    <a:pt x="876" y="1"/>
                    <a:pt x="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2219;p57">
              <a:extLst>
                <a:ext uri="{FF2B5EF4-FFF2-40B4-BE49-F238E27FC236}">
                  <a16:creationId xmlns:a16="http://schemas.microsoft.com/office/drawing/2014/main" id="{173EA794-E81F-A027-A78C-0AFA65310401}"/>
                </a:ext>
              </a:extLst>
            </p:cNvPr>
            <p:cNvSpPr/>
            <p:nvPr/>
          </p:nvSpPr>
          <p:spPr>
            <a:xfrm>
              <a:off x="3678267" y="2194879"/>
              <a:ext cx="69337" cy="38269"/>
            </a:xfrm>
            <a:custGeom>
              <a:avLst/>
              <a:gdLst/>
              <a:ahLst/>
              <a:cxnLst/>
              <a:rect l="l" t="t" r="r" b="b"/>
              <a:pathLst>
                <a:path w="1656" h="914" extrusionOk="0">
                  <a:moveTo>
                    <a:pt x="669" y="1"/>
                  </a:moveTo>
                  <a:cubicBezTo>
                    <a:pt x="0" y="1"/>
                    <a:pt x="1175" y="886"/>
                    <a:pt x="1655" y="913"/>
                  </a:cubicBezTo>
                  <a:cubicBezTo>
                    <a:pt x="1655" y="913"/>
                    <a:pt x="1410" y="25"/>
                    <a:pt x="692" y="1"/>
                  </a:cubicBezTo>
                  <a:cubicBezTo>
                    <a:pt x="684" y="1"/>
                    <a:pt x="677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2220;p57">
              <a:extLst>
                <a:ext uri="{FF2B5EF4-FFF2-40B4-BE49-F238E27FC236}">
                  <a16:creationId xmlns:a16="http://schemas.microsoft.com/office/drawing/2014/main" id="{A99AB82B-90CA-557D-EC99-ED6A383C80B5}"/>
                </a:ext>
              </a:extLst>
            </p:cNvPr>
            <p:cNvSpPr/>
            <p:nvPr/>
          </p:nvSpPr>
          <p:spPr>
            <a:xfrm>
              <a:off x="3677681" y="2261369"/>
              <a:ext cx="93705" cy="40781"/>
            </a:xfrm>
            <a:custGeom>
              <a:avLst/>
              <a:gdLst/>
              <a:ahLst/>
              <a:cxnLst/>
              <a:rect l="l" t="t" r="r" b="b"/>
              <a:pathLst>
                <a:path w="2238" h="974" extrusionOk="0">
                  <a:moveTo>
                    <a:pt x="803" y="1"/>
                  </a:moveTo>
                  <a:cubicBezTo>
                    <a:pt x="757" y="1"/>
                    <a:pt x="711" y="6"/>
                    <a:pt x="666" y="16"/>
                  </a:cubicBezTo>
                  <a:cubicBezTo>
                    <a:pt x="0" y="168"/>
                    <a:pt x="1380" y="974"/>
                    <a:pt x="2155" y="974"/>
                  </a:cubicBezTo>
                  <a:cubicBezTo>
                    <a:pt x="2183" y="974"/>
                    <a:pt x="2211" y="973"/>
                    <a:pt x="2238" y="970"/>
                  </a:cubicBezTo>
                  <a:cubicBezTo>
                    <a:pt x="2238" y="970"/>
                    <a:pt x="1464" y="1"/>
                    <a:pt x="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2221;p57">
              <a:extLst>
                <a:ext uri="{FF2B5EF4-FFF2-40B4-BE49-F238E27FC236}">
                  <a16:creationId xmlns:a16="http://schemas.microsoft.com/office/drawing/2014/main" id="{867824F3-626D-1E17-809D-ECCC3396073E}"/>
                </a:ext>
              </a:extLst>
            </p:cNvPr>
            <p:cNvSpPr/>
            <p:nvPr/>
          </p:nvSpPr>
          <p:spPr>
            <a:xfrm>
              <a:off x="3693633" y="2331670"/>
              <a:ext cx="94249" cy="50328"/>
            </a:xfrm>
            <a:custGeom>
              <a:avLst/>
              <a:gdLst/>
              <a:ahLst/>
              <a:cxnLst/>
              <a:rect l="l" t="t" r="r" b="b"/>
              <a:pathLst>
                <a:path w="2251" h="1202" extrusionOk="0">
                  <a:moveTo>
                    <a:pt x="752" y="0"/>
                  </a:moveTo>
                  <a:cubicBezTo>
                    <a:pt x="0" y="0"/>
                    <a:pt x="586" y="698"/>
                    <a:pt x="2251" y="1202"/>
                  </a:cubicBezTo>
                  <a:cubicBezTo>
                    <a:pt x="2251" y="1202"/>
                    <a:pt x="1655" y="38"/>
                    <a:pt x="815" y="2"/>
                  </a:cubicBezTo>
                  <a:cubicBezTo>
                    <a:pt x="793" y="1"/>
                    <a:pt x="772" y="0"/>
                    <a:pt x="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2222;p57">
              <a:extLst>
                <a:ext uri="{FF2B5EF4-FFF2-40B4-BE49-F238E27FC236}">
                  <a16:creationId xmlns:a16="http://schemas.microsoft.com/office/drawing/2014/main" id="{F2BE01C7-EF49-4DEF-0B1A-73128AC768BE}"/>
                </a:ext>
              </a:extLst>
            </p:cNvPr>
            <p:cNvSpPr/>
            <p:nvPr/>
          </p:nvSpPr>
          <p:spPr>
            <a:xfrm>
              <a:off x="3678016" y="2401007"/>
              <a:ext cx="125945" cy="59330"/>
            </a:xfrm>
            <a:custGeom>
              <a:avLst/>
              <a:gdLst/>
              <a:ahLst/>
              <a:cxnLst/>
              <a:rect l="l" t="t" r="r" b="b"/>
              <a:pathLst>
                <a:path w="3008" h="1417" extrusionOk="0">
                  <a:moveTo>
                    <a:pt x="1029" y="0"/>
                  </a:moveTo>
                  <a:cubicBezTo>
                    <a:pt x="1004" y="0"/>
                    <a:pt x="979" y="1"/>
                    <a:pt x="955" y="3"/>
                  </a:cubicBezTo>
                  <a:cubicBezTo>
                    <a:pt x="0" y="87"/>
                    <a:pt x="1946" y="1258"/>
                    <a:pt x="3007" y="1416"/>
                  </a:cubicBezTo>
                  <a:cubicBezTo>
                    <a:pt x="3007" y="1416"/>
                    <a:pt x="1969" y="0"/>
                    <a:pt x="10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2223;p57">
              <a:extLst>
                <a:ext uri="{FF2B5EF4-FFF2-40B4-BE49-F238E27FC236}">
                  <a16:creationId xmlns:a16="http://schemas.microsoft.com/office/drawing/2014/main" id="{5E38F9BF-56FC-6AB0-0756-6A69DE18B53F}"/>
                </a:ext>
              </a:extLst>
            </p:cNvPr>
            <p:cNvSpPr/>
            <p:nvPr/>
          </p:nvSpPr>
          <p:spPr>
            <a:xfrm>
              <a:off x="3698867" y="2488852"/>
              <a:ext cx="115980" cy="58744"/>
            </a:xfrm>
            <a:custGeom>
              <a:avLst/>
              <a:gdLst/>
              <a:ahLst/>
              <a:cxnLst/>
              <a:rect l="l" t="t" r="r" b="b"/>
              <a:pathLst>
                <a:path w="2770" h="1403" extrusionOk="0">
                  <a:moveTo>
                    <a:pt x="720" y="1"/>
                  </a:moveTo>
                  <a:cubicBezTo>
                    <a:pt x="0" y="1"/>
                    <a:pt x="1042" y="1000"/>
                    <a:pt x="2770" y="1402"/>
                  </a:cubicBezTo>
                  <a:cubicBezTo>
                    <a:pt x="2770" y="1402"/>
                    <a:pt x="1790" y="123"/>
                    <a:pt x="843" y="9"/>
                  </a:cubicBezTo>
                  <a:cubicBezTo>
                    <a:pt x="798" y="4"/>
                    <a:pt x="756" y="1"/>
                    <a:pt x="7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2224;p57">
              <a:extLst>
                <a:ext uri="{FF2B5EF4-FFF2-40B4-BE49-F238E27FC236}">
                  <a16:creationId xmlns:a16="http://schemas.microsoft.com/office/drawing/2014/main" id="{FF176417-68F3-3A3C-00B8-919B40F9B205}"/>
                </a:ext>
              </a:extLst>
            </p:cNvPr>
            <p:cNvSpPr/>
            <p:nvPr/>
          </p:nvSpPr>
          <p:spPr>
            <a:xfrm>
              <a:off x="3655656" y="2563591"/>
              <a:ext cx="165135" cy="59665"/>
            </a:xfrm>
            <a:custGeom>
              <a:avLst/>
              <a:gdLst/>
              <a:ahLst/>
              <a:cxnLst/>
              <a:rect l="l" t="t" r="r" b="b"/>
              <a:pathLst>
                <a:path w="3944" h="1425" extrusionOk="0">
                  <a:moveTo>
                    <a:pt x="1534" y="0"/>
                  </a:moveTo>
                  <a:cubicBezTo>
                    <a:pt x="1442" y="0"/>
                    <a:pt x="1350" y="9"/>
                    <a:pt x="1260" y="27"/>
                  </a:cubicBezTo>
                  <a:cubicBezTo>
                    <a:pt x="1" y="288"/>
                    <a:pt x="3778" y="1424"/>
                    <a:pt x="3944" y="1424"/>
                  </a:cubicBezTo>
                  <a:cubicBezTo>
                    <a:pt x="3944" y="1424"/>
                    <a:pt x="2716" y="0"/>
                    <a:pt x="15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2225;p57">
              <a:extLst>
                <a:ext uri="{FF2B5EF4-FFF2-40B4-BE49-F238E27FC236}">
                  <a16:creationId xmlns:a16="http://schemas.microsoft.com/office/drawing/2014/main" id="{F8F34ED6-0B3C-4225-1CB2-2FB8C4289872}"/>
                </a:ext>
              </a:extLst>
            </p:cNvPr>
            <p:cNvSpPr/>
            <p:nvPr/>
          </p:nvSpPr>
          <p:spPr>
            <a:xfrm>
              <a:off x="3678685" y="2623130"/>
              <a:ext cx="146880" cy="57153"/>
            </a:xfrm>
            <a:custGeom>
              <a:avLst/>
              <a:gdLst/>
              <a:ahLst/>
              <a:cxnLst/>
              <a:rect l="l" t="t" r="r" b="b"/>
              <a:pathLst>
                <a:path w="3508" h="1365" extrusionOk="0">
                  <a:moveTo>
                    <a:pt x="1009" y="0"/>
                  </a:moveTo>
                  <a:cubicBezTo>
                    <a:pt x="987" y="0"/>
                    <a:pt x="964" y="1"/>
                    <a:pt x="943" y="2"/>
                  </a:cubicBezTo>
                  <a:cubicBezTo>
                    <a:pt x="1" y="69"/>
                    <a:pt x="2480" y="1364"/>
                    <a:pt x="3490" y="1364"/>
                  </a:cubicBezTo>
                  <a:cubicBezTo>
                    <a:pt x="3496" y="1364"/>
                    <a:pt x="3502" y="1364"/>
                    <a:pt x="3508" y="1364"/>
                  </a:cubicBezTo>
                  <a:cubicBezTo>
                    <a:pt x="3508" y="1364"/>
                    <a:pt x="1963" y="0"/>
                    <a:pt x="1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2226;p57">
              <a:extLst>
                <a:ext uri="{FF2B5EF4-FFF2-40B4-BE49-F238E27FC236}">
                  <a16:creationId xmlns:a16="http://schemas.microsoft.com/office/drawing/2014/main" id="{AB70CA56-5559-1955-1C59-2BF9C7DC199B}"/>
                </a:ext>
              </a:extLst>
            </p:cNvPr>
            <p:cNvSpPr/>
            <p:nvPr/>
          </p:nvSpPr>
          <p:spPr>
            <a:xfrm>
              <a:off x="3591385" y="2374880"/>
              <a:ext cx="190927" cy="249713"/>
            </a:xfrm>
            <a:custGeom>
              <a:avLst/>
              <a:gdLst/>
              <a:ahLst/>
              <a:cxnLst/>
              <a:rect l="l" t="t" r="r" b="b"/>
              <a:pathLst>
                <a:path w="4560" h="5964" extrusionOk="0">
                  <a:moveTo>
                    <a:pt x="1" y="773"/>
                  </a:moveTo>
                  <a:lnTo>
                    <a:pt x="1" y="773"/>
                  </a:lnTo>
                  <a:cubicBezTo>
                    <a:pt x="530" y="2738"/>
                    <a:pt x="3446" y="5659"/>
                    <a:pt x="3387" y="5840"/>
                  </a:cubicBezTo>
                  <a:lnTo>
                    <a:pt x="4106" y="5916"/>
                  </a:lnTo>
                  <a:lnTo>
                    <a:pt x="4106" y="5916"/>
                  </a:lnTo>
                  <a:cubicBezTo>
                    <a:pt x="3842" y="5446"/>
                    <a:pt x="1656" y="1625"/>
                    <a:pt x="1" y="773"/>
                  </a:cubicBezTo>
                  <a:close/>
                  <a:moveTo>
                    <a:pt x="4106" y="5916"/>
                  </a:moveTo>
                  <a:cubicBezTo>
                    <a:pt x="4124" y="5947"/>
                    <a:pt x="4133" y="5964"/>
                    <a:pt x="4133" y="5964"/>
                  </a:cubicBezTo>
                  <a:cubicBezTo>
                    <a:pt x="4133" y="5964"/>
                    <a:pt x="4125" y="5947"/>
                    <a:pt x="4109" y="5916"/>
                  </a:cubicBezTo>
                  <a:lnTo>
                    <a:pt x="4109" y="5916"/>
                  </a:lnTo>
                  <a:lnTo>
                    <a:pt x="4106" y="5916"/>
                  </a:lnTo>
                  <a:close/>
                  <a:moveTo>
                    <a:pt x="1461" y="0"/>
                  </a:moveTo>
                  <a:lnTo>
                    <a:pt x="1461" y="0"/>
                  </a:lnTo>
                  <a:cubicBezTo>
                    <a:pt x="1699" y="1151"/>
                    <a:pt x="3857" y="5419"/>
                    <a:pt x="4109" y="5916"/>
                  </a:cubicBezTo>
                  <a:lnTo>
                    <a:pt x="4109" y="5916"/>
                  </a:lnTo>
                  <a:lnTo>
                    <a:pt x="4559" y="5964"/>
                  </a:lnTo>
                  <a:cubicBezTo>
                    <a:pt x="4559" y="5964"/>
                    <a:pt x="3099" y="1228"/>
                    <a:pt x="14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2227;p57">
              <a:extLst>
                <a:ext uri="{FF2B5EF4-FFF2-40B4-BE49-F238E27FC236}">
                  <a16:creationId xmlns:a16="http://schemas.microsoft.com/office/drawing/2014/main" id="{99EAA979-62C8-403C-D4D2-9B861A7D860B}"/>
                </a:ext>
              </a:extLst>
            </p:cNvPr>
            <p:cNvSpPr/>
            <p:nvPr/>
          </p:nvSpPr>
          <p:spPr>
            <a:xfrm>
              <a:off x="3814808" y="2555928"/>
              <a:ext cx="124480" cy="124354"/>
            </a:xfrm>
            <a:custGeom>
              <a:avLst/>
              <a:gdLst/>
              <a:ahLst/>
              <a:cxnLst/>
              <a:rect l="l" t="t" r="r" b="b"/>
              <a:pathLst>
                <a:path w="2973" h="2970" extrusionOk="0">
                  <a:moveTo>
                    <a:pt x="1484" y="1"/>
                  </a:moveTo>
                  <a:cubicBezTo>
                    <a:pt x="664" y="1"/>
                    <a:pt x="1" y="664"/>
                    <a:pt x="1" y="1485"/>
                  </a:cubicBezTo>
                  <a:cubicBezTo>
                    <a:pt x="1" y="2306"/>
                    <a:pt x="664" y="2969"/>
                    <a:pt x="1484" y="2969"/>
                  </a:cubicBezTo>
                  <a:cubicBezTo>
                    <a:pt x="2305" y="2969"/>
                    <a:pt x="2972" y="2306"/>
                    <a:pt x="2972" y="1485"/>
                  </a:cubicBezTo>
                  <a:cubicBezTo>
                    <a:pt x="2972" y="664"/>
                    <a:pt x="2305" y="1"/>
                    <a:pt x="1484" y="1"/>
                  </a:cubicBezTo>
                  <a:close/>
                </a:path>
              </a:pathLst>
            </a:custGeom>
            <a:solidFill>
              <a:srgbClr val="F147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2228;p57">
              <a:extLst>
                <a:ext uri="{FF2B5EF4-FFF2-40B4-BE49-F238E27FC236}">
                  <a16:creationId xmlns:a16="http://schemas.microsoft.com/office/drawing/2014/main" id="{1969F391-5BEC-3C20-3A8A-957E6296BBD8}"/>
                </a:ext>
              </a:extLst>
            </p:cNvPr>
            <p:cNvSpPr/>
            <p:nvPr/>
          </p:nvSpPr>
          <p:spPr>
            <a:xfrm>
              <a:off x="3907677" y="2587038"/>
              <a:ext cx="134403" cy="134193"/>
            </a:xfrm>
            <a:custGeom>
              <a:avLst/>
              <a:gdLst/>
              <a:ahLst/>
              <a:cxnLst/>
              <a:rect l="l" t="t" r="r" b="b"/>
              <a:pathLst>
                <a:path w="3210" h="3205" extrusionOk="0">
                  <a:moveTo>
                    <a:pt x="1603" y="1"/>
                  </a:moveTo>
                  <a:cubicBezTo>
                    <a:pt x="719" y="1"/>
                    <a:pt x="0" y="718"/>
                    <a:pt x="0" y="1602"/>
                  </a:cubicBezTo>
                  <a:cubicBezTo>
                    <a:pt x="0" y="2487"/>
                    <a:pt x="719" y="3205"/>
                    <a:pt x="1603" y="3205"/>
                  </a:cubicBezTo>
                  <a:cubicBezTo>
                    <a:pt x="2490" y="3205"/>
                    <a:pt x="3209" y="2487"/>
                    <a:pt x="3209" y="1602"/>
                  </a:cubicBezTo>
                  <a:cubicBezTo>
                    <a:pt x="3209" y="718"/>
                    <a:pt x="2490" y="1"/>
                    <a:pt x="1603" y="1"/>
                  </a:cubicBezTo>
                  <a:close/>
                </a:path>
              </a:pathLst>
            </a:custGeom>
            <a:solidFill>
              <a:srgbClr val="F147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2229;p57">
              <a:extLst>
                <a:ext uri="{FF2B5EF4-FFF2-40B4-BE49-F238E27FC236}">
                  <a16:creationId xmlns:a16="http://schemas.microsoft.com/office/drawing/2014/main" id="{C7B8B276-C8CA-B30E-9FB9-FDCE7C27F21E}"/>
                </a:ext>
              </a:extLst>
            </p:cNvPr>
            <p:cNvSpPr/>
            <p:nvPr/>
          </p:nvSpPr>
          <p:spPr>
            <a:xfrm>
              <a:off x="3665119" y="2608141"/>
              <a:ext cx="428330" cy="608329"/>
            </a:xfrm>
            <a:custGeom>
              <a:avLst/>
              <a:gdLst/>
              <a:ahLst/>
              <a:cxnLst/>
              <a:rect l="l" t="t" r="r" b="b"/>
              <a:pathLst>
                <a:path w="10230" h="14529" extrusionOk="0">
                  <a:moveTo>
                    <a:pt x="3604" y="1"/>
                  </a:moveTo>
                  <a:cubicBezTo>
                    <a:pt x="2404" y="1"/>
                    <a:pt x="1574" y="100"/>
                    <a:pt x="1574" y="100"/>
                  </a:cubicBezTo>
                  <a:cubicBezTo>
                    <a:pt x="1574" y="100"/>
                    <a:pt x="2174" y="2145"/>
                    <a:pt x="3035" y="4816"/>
                  </a:cubicBezTo>
                  <a:cubicBezTo>
                    <a:pt x="1824" y="6312"/>
                    <a:pt x="0" y="13316"/>
                    <a:pt x="0" y="13316"/>
                  </a:cubicBezTo>
                  <a:cubicBezTo>
                    <a:pt x="2289" y="14391"/>
                    <a:pt x="7427" y="14529"/>
                    <a:pt x="7427" y="14529"/>
                  </a:cubicBezTo>
                  <a:lnTo>
                    <a:pt x="8686" y="14205"/>
                  </a:lnTo>
                  <a:lnTo>
                    <a:pt x="9709" y="14529"/>
                  </a:lnTo>
                  <a:lnTo>
                    <a:pt x="8359" y="6679"/>
                  </a:lnTo>
                  <a:lnTo>
                    <a:pt x="8501" y="6269"/>
                  </a:lnTo>
                  <a:cubicBezTo>
                    <a:pt x="8501" y="6269"/>
                    <a:pt x="9108" y="4536"/>
                    <a:pt x="10230" y="1501"/>
                  </a:cubicBezTo>
                  <a:cubicBezTo>
                    <a:pt x="8288" y="245"/>
                    <a:pt x="5489" y="1"/>
                    <a:pt x="36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2230;p57">
              <a:extLst>
                <a:ext uri="{FF2B5EF4-FFF2-40B4-BE49-F238E27FC236}">
                  <a16:creationId xmlns:a16="http://schemas.microsoft.com/office/drawing/2014/main" id="{6AC51C87-7E57-FD78-DC82-43D6DC98C682}"/>
                </a:ext>
              </a:extLst>
            </p:cNvPr>
            <p:cNvSpPr/>
            <p:nvPr/>
          </p:nvSpPr>
          <p:spPr>
            <a:xfrm>
              <a:off x="3987651" y="2887752"/>
              <a:ext cx="40028" cy="310047"/>
            </a:xfrm>
            <a:custGeom>
              <a:avLst/>
              <a:gdLst/>
              <a:ahLst/>
              <a:cxnLst/>
              <a:rect l="l" t="t" r="r" b="b"/>
              <a:pathLst>
                <a:path w="956" h="7405" extrusionOk="0">
                  <a:moveTo>
                    <a:pt x="0" y="1"/>
                  </a:moveTo>
                  <a:cubicBezTo>
                    <a:pt x="48" y="620"/>
                    <a:pt x="111" y="1240"/>
                    <a:pt x="174" y="1860"/>
                  </a:cubicBezTo>
                  <a:cubicBezTo>
                    <a:pt x="241" y="2480"/>
                    <a:pt x="320" y="3095"/>
                    <a:pt x="395" y="3715"/>
                  </a:cubicBezTo>
                  <a:cubicBezTo>
                    <a:pt x="482" y="4330"/>
                    <a:pt x="561" y="4946"/>
                    <a:pt x="651" y="5562"/>
                  </a:cubicBezTo>
                  <a:cubicBezTo>
                    <a:pt x="746" y="6177"/>
                    <a:pt x="841" y="6793"/>
                    <a:pt x="955" y="7405"/>
                  </a:cubicBezTo>
                  <a:cubicBezTo>
                    <a:pt x="912" y="6785"/>
                    <a:pt x="849" y="6165"/>
                    <a:pt x="782" y="5545"/>
                  </a:cubicBezTo>
                  <a:cubicBezTo>
                    <a:pt x="718" y="4926"/>
                    <a:pt x="636" y="4310"/>
                    <a:pt x="565" y="3691"/>
                  </a:cubicBezTo>
                  <a:cubicBezTo>
                    <a:pt x="478" y="3075"/>
                    <a:pt x="399" y="2460"/>
                    <a:pt x="308" y="1844"/>
                  </a:cubicBezTo>
                  <a:cubicBezTo>
                    <a:pt x="214" y="1228"/>
                    <a:pt x="119" y="613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2231;p57">
              <a:extLst>
                <a:ext uri="{FF2B5EF4-FFF2-40B4-BE49-F238E27FC236}">
                  <a16:creationId xmlns:a16="http://schemas.microsoft.com/office/drawing/2014/main" id="{BCAB8EA8-5FA8-A54E-D6DF-7B392C7FC29B}"/>
                </a:ext>
              </a:extLst>
            </p:cNvPr>
            <p:cNvSpPr/>
            <p:nvPr/>
          </p:nvSpPr>
          <p:spPr>
            <a:xfrm>
              <a:off x="3935564" y="2631504"/>
              <a:ext cx="79720" cy="584966"/>
            </a:xfrm>
            <a:custGeom>
              <a:avLst/>
              <a:gdLst/>
              <a:ahLst/>
              <a:cxnLst/>
              <a:rect l="l" t="t" r="r" b="b"/>
              <a:pathLst>
                <a:path w="1904" h="13971" extrusionOk="0">
                  <a:moveTo>
                    <a:pt x="1904" y="0"/>
                  </a:moveTo>
                  <a:lnTo>
                    <a:pt x="1880" y="79"/>
                  </a:lnTo>
                  <a:cubicBezTo>
                    <a:pt x="1552" y="1152"/>
                    <a:pt x="1237" y="2230"/>
                    <a:pt x="924" y="3307"/>
                  </a:cubicBezTo>
                  <a:cubicBezTo>
                    <a:pt x="763" y="3844"/>
                    <a:pt x="617" y="4385"/>
                    <a:pt x="463" y="4925"/>
                  </a:cubicBezTo>
                  <a:lnTo>
                    <a:pt x="6" y="6543"/>
                  </a:lnTo>
                  <a:lnTo>
                    <a:pt x="1" y="6559"/>
                  </a:lnTo>
                  <a:lnTo>
                    <a:pt x="1" y="6578"/>
                  </a:lnTo>
                  <a:lnTo>
                    <a:pt x="226" y="8425"/>
                  </a:lnTo>
                  <a:cubicBezTo>
                    <a:pt x="305" y="9046"/>
                    <a:pt x="376" y="9661"/>
                    <a:pt x="459" y="10277"/>
                  </a:cubicBezTo>
                  <a:lnTo>
                    <a:pt x="704" y="12128"/>
                  </a:lnTo>
                  <a:cubicBezTo>
                    <a:pt x="791" y="12743"/>
                    <a:pt x="873" y="13359"/>
                    <a:pt x="968" y="13971"/>
                  </a:cubicBezTo>
                  <a:cubicBezTo>
                    <a:pt x="913" y="13350"/>
                    <a:pt x="850" y="12735"/>
                    <a:pt x="791" y="12115"/>
                  </a:cubicBezTo>
                  <a:lnTo>
                    <a:pt x="593" y="10261"/>
                  </a:lnTo>
                  <a:cubicBezTo>
                    <a:pt x="530" y="9645"/>
                    <a:pt x="456" y="9026"/>
                    <a:pt x="384" y="8410"/>
                  </a:cubicBezTo>
                  <a:lnTo>
                    <a:pt x="173" y="6568"/>
                  </a:lnTo>
                  <a:lnTo>
                    <a:pt x="173" y="6568"/>
                  </a:lnTo>
                  <a:lnTo>
                    <a:pt x="613" y="4968"/>
                  </a:lnTo>
                  <a:cubicBezTo>
                    <a:pt x="759" y="4423"/>
                    <a:pt x="913" y="3887"/>
                    <a:pt x="1055" y="3343"/>
                  </a:cubicBezTo>
                  <a:cubicBezTo>
                    <a:pt x="1336" y="2285"/>
                    <a:pt x="1613" y="1231"/>
                    <a:pt x="1883" y="170"/>
                  </a:cubicBezTo>
                  <a:lnTo>
                    <a:pt x="1883" y="170"/>
                  </a:lnTo>
                  <a:lnTo>
                    <a:pt x="1891" y="481"/>
                  </a:lnTo>
                  <a:lnTo>
                    <a:pt x="1904" y="87"/>
                  </a:lnTo>
                  <a:lnTo>
                    <a:pt x="1904" y="87"/>
                  </a:lnTo>
                  <a:cubicBezTo>
                    <a:pt x="1904" y="87"/>
                    <a:pt x="1904" y="87"/>
                    <a:pt x="1904" y="86"/>
                  </a:cubicBezTo>
                  <a:lnTo>
                    <a:pt x="1904" y="86"/>
                  </a:lnTo>
                  <a:lnTo>
                    <a:pt x="1904" y="86"/>
                  </a:lnTo>
                  <a:lnTo>
                    <a:pt x="1904" y="83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2232;p57">
              <a:extLst>
                <a:ext uri="{FF2B5EF4-FFF2-40B4-BE49-F238E27FC236}">
                  <a16:creationId xmlns:a16="http://schemas.microsoft.com/office/drawing/2014/main" id="{41A0F2C9-D4B7-E368-E87F-2C81A8550EF1}"/>
                </a:ext>
              </a:extLst>
            </p:cNvPr>
            <p:cNvSpPr/>
            <p:nvPr/>
          </p:nvSpPr>
          <p:spPr>
            <a:xfrm>
              <a:off x="4154381" y="2944444"/>
              <a:ext cx="75073" cy="431303"/>
            </a:xfrm>
            <a:custGeom>
              <a:avLst/>
              <a:gdLst/>
              <a:ahLst/>
              <a:cxnLst/>
              <a:rect l="l" t="t" r="r" b="b"/>
              <a:pathLst>
                <a:path w="1793" h="10301" extrusionOk="0">
                  <a:moveTo>
                    <a:pt x="356" y="0"/>
                  </a:moveTo>
                  <a:lnTo>
                    <a:pt x="0" y="198"/>
                  </a:lnTo>
                  <a:cubicBezTo>
                    <a:pt x="87" y="446"/>
                    <a:pt x="1015" y="8221"/>
                    <a:pt x="1220" y="10301"/>
                  </a:cubicBezTo>
                  <a:lnTo>
                    <a:pt x="1792" y="10301"/>
                  </a:lnTo>
                  <a:cubicBezTo>
                    <a:pt x="1792" y="10301"/>
                    <a:pt x="723" y="1090"/>
                    <a:pt x="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2233;p57">
              <a:extLst>
                <a:ext uri="{FF2B5EF4-FFF2-40B4-BE49-F238E27FC236}">
                  <a16:creationId xmlns:a16="http://schemas.microsoft.com/office/drawing/2014/main" id="{79C3CD75-85FD-D0C6-6576-493D4155C748}"/>
                </a:ext>
              </a:extLst>
            </p:cNvPr>
            <p:cNvSpPr/>
            <p:nvPr/>
          </p:nvSpPr>
          <p:spPr>
            <a:xfrm>
              <a:off x="3731024" y="2388698"/>
              <a:ext cx="671092" cy="657401"/>
            </a:xfrm>
            <a:custGeom>
              <a:avLst/>
              <a:gdLst/>
              <a:ahLst/>
              <a:cxnLst/>
              <a:rect l="l" t="t" r="r" b="b"/>
              <a:pathLst>
                <a:path w="16028" h="15701" extrusionOk="0">
                  <a:moveTo>
                    <a:pt x="14760" y="1"/>
                  </a:moveTo>
                  <a:cubicBezTo>
                    <a:pt x="13525" y="1"/>
                    <a:pt x="10541" y="2231"/>
                    <a:pt x="10541" y="2231"/>
                  </a:cubicBezTo>
                  <a:lnTo>
                    <a:pt x="10486" y="2334"/>
                  </a:lnTo>
                  <a:cubicBezTo>
                    <a:pt x="10486" y="2334"/>
                    <a:pt x="9827" y="5854"/>
                    <a:pt x="9894" y="5925"/>
                  </a:cubicBezTo>
                  <a:cubicBezTo>
                    <a:pt x="9962" y="5992"/>
                    <a:pt x="9053" y="11920"/>
                    <a:pt x="9053" y="11920"/>
                  </a:cubicBezTo>
                  <a:lnTo>
                    <a:pt x="3536" y="8987"/>
                  </a:lnTo>
                  <a:cubicBezTo>
                    <a:pt x="3536" y="8987"/>
                    <a:pt x="2787" y="7855"/>
                    <a:pt x="2467" y="7535"/>
                  </a:cubicBezTo>
                  <a:cubicBezTo>
                    <a:pt x="2229" y="7300"/>
                    <a:pt x="1879" y="6658"/>
                    <a:pt x="1716" y="6658"/>
                  </a:cubicBezTo>
                  <a:cubicBezTo>
                    <a:pt x="1660" y="6658"/>
                    <a:pt x="1627" y="6733"/>
                    <a:pt x="1627" y="6924"/>
                  </a:cubicBezTo>
                  <a:cubicBezTo>
                    <a:pt x="1627" y="7674"/>
                    <a:pt x="2262" y="8286"/>
                    <a:pt x="2262" y="8286"/>
                  </a:cubicBezTo>
                  <a:cubicBezTo>
                    <a:pt x="2262" y="8286"/>
                    <a:pt x="1200" y="7752"/>
                    <a:pt x="600" y="7386"/>
                  </a:cubicBezTo>
                  <a:cubicBezTo>
                    <a:pt x="454" y="7296"/>
                    <a:pt x="343" y="7262"/>
                    <a:pt x="259" y="7262"/>
                  </a:cubicBezTo>
                  <a:cubicBezTo>
                    <a:pt x="0" y="7262"/>
                    <a:pt x="0" y="7587"/>
                    <a:pt x="0" y="7587"/>
                  </a:cubicBezTo>
                  <a:lnTo>
                    <a:pt x="399" y="8286"/>
                  </a:lnTo>
                  <a:cubicBezTo>
                    <a:pt x="399" y="8286"/>
                    <a:pt x="170" y="10479"/>
                    <a:pt x="734" y="10779"/>
                  </a:cubicBezTo>
                  <a:cubicBezTo>
                    <a:pt x="805" y="10817"/>
                    <a:pt x="900" y="10833"/>
                    <a:pt x="1011" y="10833"/>
                  </a:cubicBezTo>
                  <a:cubicBezTo>
                    <a:pt x="1784" y="10833"/>
                    <a:pt x="3359" y="10045"/>
                    <a:pt x="3359" y="10045"/>
                  </a:cubicBezTo>
                  <a:cubicBezTo>
                    <a:pt x="3359" y="10045"/>
                    <a:pt x="6718" y="13140"/>
                    <a:pt x="9977" y="15701"/>
                  </a:cubicBezTo>
                  <a:cubicBezTo>
                    <a:pt x="12104" y="12606"/>
                    <a:pt x="16027" y="404"/>
                    <a:pt x="14997" y="37"/>
                  </a:cubicBezTo>
                  <a:cubicBezTo>
                    <a:pt x="14928" y="12"/>
                    <a:pt x="14849" y="1"/>
                    <a:pt x="14760" y="1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2234;p57">
              <a:extLst>
                <a:ext uri="{FF2B5EF4-FFF2-40B4-BE49-F238E27FC236}">
                  <a16:creationId xmlns:a16="http://schemas.microsoft.com/office/drawing/2014/main" id="{8CBF5CED-66E1-4DFA-A392-4F1098B56494}"/>
                </a:ext>
              </a:extLst>
            </p:cNvPr>
            <p:cNvSpPr/>
            <p:nvPr/>
          </p:nvSpPr>
          <p:spPr>
            <a:xfrm>
              <a:off x="4059041" y="2430401"/>
              <a:ext cx="190550" cy="457388"/>
            </a:xfrm>
            <a:custGeom>
              <a:avLst/>
              <a:gdLst/>
              <a:ahLst/>
              <a:cxnLst/>
              <a:rect l="l" t="t" r="r" b="b"/>
              <a:pathLst>
                <a:path w="4551" h="10924" extrusionOk="0">
                  <a:moveTo>
                    <a:pt x="4551" y="0"/>
                  </a:moveTo>
                  <a:lnTo>
                    <a:pt x="3947" y="383"/>
                  </a:lnTo>
                  <a:cubicBezTo>
                    <a:pt x="3947" y="383"/>
                    <a:pt x="3383" y="1878"/>
                    <a:pt x="2633" y="3445"/>
                  </a:cubicBezTo>
                  <a:cubicBezTo>
                    <a:pt x="2321" y="3548"/>
                    <a:pt x="2029" y="3634"/>
                    <a:pt x="1753" y="3709"/>
                  </a:cubicBezTo>
                  <a:lnTo>
                    <a:pt x="0" y="10277"/>
                  </a:lnTo>
                  <a:lnTo>
                    <a:pt x="1219" y="10924"/>
                  </a:lnTo>
                  <a:lnTo>
                    <a:pt x="3228" y="4188"/>
                  </a:lnTo>
                  <a:lnTo>
                    <a:pt x="2940" y="3627"/>
                  </a:lnTo>
                  <a:lnTo>
                    <a:pt x="45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2235;p57">
              <a:extLst>
                <a:ext uri="{FF2B5EF4-FFF2-40B4-BE49-F238E27FC236}">
                  <a16:creationId xmlns:a16="http://schemas.microsoft.com/office/drawing/2014/main" id="{C644949A-562B-0CD6-74FB-A42E9B90DF2F}"/>
                </a:ext>
              </a:extLst>
            </p:cNvPr>
            <p:cNvSpPr/>
            <p:nvPr/>
          </p:nvSpPr>
          <p:spPr>
            <a:xfrm>
              <a:off x="4003981" y="1906392"/>
              <a:ext cx="247117" cy="211904"/>
            </a:xfrm>
            <a:custGeom>
              <a:avLst/>
              <a:gdLst/>
              <a:ahLst/>
              <a:cxnLst/>
              <a:rect l="l" t="t" r="r" b="b"/>
              <a:pathLst>
                <a:path w="5902" h="5061" extrusionOk="0">
                  <a:moveTo>
                    <a:pt x="1" y="0"/>
                  </a:moveTo>
                  <a:lnTo>
                    <a:pt x="1" y="1184"/>
                  </a:lnTo>
                  <a:cubicBezTo>
                    <a:pt x="1" y="1184"/>
                    <a:pt x="1047" y="3485"/>
                    <a:pt x="2381" y="3998"/>
                  </a:cubicBezTo>
                  <a:cubicBezTo>
                    <a:pt x="1560" y="3044"/>
                    <a:pt x="1616" y="2905"/>
                    <a:pt x="1616" y="2905"/>
                  </a:cubicBezTo>
                  <a:lnTo>
                    <a:pt x="1616" y="2905"/>
                  </a:lnTo>
                  <a:cubicBezTo>
                    <a:pt x="1616" y="2905"/>
                    <a:pt x="3615" y="5061"/>
                    <a:pt x="4746" y="5061"/>
                  </a:cubicBezTo>
                  <a:cubicBezTo>
                    <a:pt x="4755" y="5061"/>
                    <a:pt x="4764" y="5060"/>
                    <a:pt x="4773" y="5060"/>
                  </a:cubicBezTo>
                  <a:cubicBezTo>
                    <a:pt x="5902" y="5024"/>
                    <a:pt x="5115" y="3351"/>
                    <a:pt x="5115" y="3351"/>
                  </a:cubicBezTo>
                  <a:lnTo>
                    <a:pt x="2756" y="5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2236;p57">
              <a:extLst>
                <a:ext uri="{FF2B5EF4-FFF2-40B4-BE49-F238E27FC236}">
                  <a16:creationId xmlns:a16="http://schemas.microsoft.com/office/drawing/2014/main" id="{758EA3F2-1CE2-7853-634B-EE988238589B}"/>
                </a:ext>
              </a:extLst>
            </p:cNvPr>
            <p:cNvSpPr/>
            <p:nvPr/>
          </p:nvSpPr>
          <p:spPr>
            <a:xfrm>
              <a:off x="3910483" y="1919288"/>
              <a:ext cx="104801" cy="197082"/>
            </a:xfrm>
            <a:custGeom>
              <a:avLst/>
              <a:gdLst/>
              <a:ahLst/>
              <a:cxnLst/>
              <a:rect l="l" t="t" r="r" b="b"/>
              <a:pathLst>
                <a:path w="2503" h="4707" extrusionOk="0">
                  <a:moveTo>
                    <a:pt x="1366" y="0"/>
                  </a:moveTo>
                  <a:lnTo>
                    <a:pt x="443" y="1093"/>
                  </a:lnTo>
                  <a:lnTo>
                    <a:pt x="0" y="3485"/>
                  </a:lnTo>
                  <a:cubicBezTo>
                    <a:pt x="0" y="3485"/>
                    <a:pt x="339" y="4706"/>
                    <a:pt x="625" y="4706"/>
                  </a:cubicBezTo>
                  <a:cubicBezTo>
                    <a:pt x="725" y="4706"/>
                    <a:pt x="818" y="4557"/>
                    <a:pt x="889" y="4156"/>
                  </a:cubicBezTo>
                  <a:cubicBezTo>
                    <a:pt x="1161" y="2601"/>
                    <a:pt x="2503" y="1406"/>
                    <a:pt x="2503" y="1406"/>
                  </a:cubicBezTo>
                  <a:lnTo>
                    <a:pt x="2503" y="135"/>
                  </a:lnTo>
                  <a:lnTo>
                    <a:pt x="13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2237;p57">
              <a:extLst>
                <a:ext uri="{FF2B5EF4-FFF2-40B4-BE49-F238E27FC236}">
                  <a16:creationId xmlns:a16="http://schemas.microsoft.com/office/drawing/2014/main" id="{45DE26C7-2B43-BD38-158B-0FE2317B1037}"/>
                </a:ext>
              </a:extLst>
            </p:cNvPr>
            <p:cNvSpPr/>
            <p:nvPr/>
          </p:nvSpPr>
          <p:spPr>
            <a:xfrm>
              <a:off x="4173893" y="2107328"/>
              <a:ext cx="92281" cy="102707"/>
            </a:xfrm>
            <a:custGeom>
              <a:avLst/>
              <a:gdLst/>
              <a:ahLst/>
              <a:cxnLst/>
              <a:rect l="l" t="t" r="r" b="b"/>
              <a:pathLst>
                <a:path w="2204" h="2453" extrusionOk="0">
                  <a:moveTo>
                    <a:pt x="900" y="1"/>
                  </a:moveTo>
                  <a:cubicBezTo>
                    <a:pt x="341" y="1"/>
                    <a:pt x="0" y="636"/>
                    <a:pt x="0" y="636"/>
                  </a:cubicBezTo>
                  <a:lnTo>
                    <a:pt x="0" y="2210"/>
                  </a:lnTo>
                  <a:cubicBezTo>
                    <a:pt x="234" y="2380"/>
                    <a:pt x="458" y="2453"/>
                    <a:pt x="662" y="2453"/>
                  </a:cubicBezTo>
                  <a:cubicBezTo>
                    <a:pt x="1650" y="2453"/>
                    <a:pt x="2204" y="763"/>
                    <a:pt x="1468" y="214"/>
                  </a:cubicBezTo>
                  <a:cubicBezTo>
                    <a:pt x="1261" y="60"/>
                    <a:pt x="1070" y="1"/>
                    <a:pt x="900" y="1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2238;p57">
              <a:extLst>
                <a:ext uri="{FF2B5EF4-FFF2-40B4-BE49-F238E27FC236}">
                  <a16:creationId xmlns:a16="http://schemas.microsoft.com/office/drawing/2014/main" id="{90E15D1A-2F8F-EE96-D021-15435E0496FF}"/>
                </a:ext>
              </a:extLst>
            </p:cNvPr>
            <p:cNvSpPr/>
            <p:nvPr/>
          </p:nvSpPr>
          <p:spPr>
            <a:xfrm>
              <a:off x="4042167" y="2244119"/>
              <a:ext cx="259133" cy="600751"/>
            </a:xfrm>
            <a:custGeom>
              <a:avLst/>
              <a:gdLst/>
              <a:ahLst/>
              <a:cxnLst/>
              <a:rect l="l" t="t" r="r" b="b"/>
              <a:pathLst>
                <a:path w="6189" h="14348" extrusionOk="0">
                  <a:moveTo>
                    <a:pt x="4761" y="1"/>
                  </a:moveTo>
                  <a:cubicBezTo>
                    <a:pt x="4007" y="1"/>
                    <a:pt x="2724" y="1489"/>
                    <a:pt x="2724" y="1489"/>
                  </a:cubicBezTo>
                  <a:cubicBezTo>
                    <a:pt x="2724" y="1489"/>
                    <a:pt x="924" y="3967"/>
                    <a:pt x="2187" y="5061"/>
                  </a:cubicBezTo>
                  <a:cubicBezTo>
                    <a:pt x="478" y="6327"/>
                    <a:pt x="1039" y="8442"/>
                    <a:pt x="1638" y="8478"/>
                  </a:cubicBezTo>
                  <a:cubicBezTo>
                    <a:pt x="1" y="10941"/>
                    <a:pt x="751" y="12413"/>
                    <a:pt x="1469" y="12582"/>
                  </a:cubicBezTo>
                  <a:lnTo>
                    <a:pt x="704" y="14225"/>
                  </a:lnTo>
                  <a:lnTo>
                    <a:pt x="1469" y="14225"/>
                  </a:lnTo>
                  <a:lnTo>
                    <a:pt x="1638" y="13404"/>
                  </a:lnTo>
                  <a:lnTo>
                    <a:pt x="1607" y="14347"/>
                  </a:lnTo>
                  <a:lnTo>
                    <a:pt x="1879" y="14347"/>
                  </a:lnTo>
                  <a:lnTo>
                    <a:pt x="1899" y="12618"/>
                  </a:lnTo>
                  <a:cubicBezTo>
                    <a:pt x="1899" y="12618"/>
                    <a:pt x="4551" y="9244"/>
                    <a:pt x="2602" y="8333"/>
                  </a:cubicBezTo>
                  <a:cubicBezTo>
                    <a:pt x="4137" y="6327"/>
                    <a:pt x="4259" y="5227"/>
                    <a:pt x="3146" y="5061"/>
                  </a:cubicBezTo>
                  <a:cubicBezTo>
                    <a:pt x="5061" y="3695"/>
                    <a:pt x="6189" y="684"/>
                    <a:pt x="4784" y="1"/>
                  </a:cubicBezTo>
                  <a:cubicBezTo>
                    <a:pt x="4776" y="1"/>
                    <a:pt x="4769" y="1"/>
                    <a:pt x="4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2239;p57">
              <a:extLst>
                <a:ext uri="{FF2B5EF4-FFF2-40B4-BE49-F238E27FC236}">
                  <a16:creationId xmlns:a16="http://schemas.microsoft.com/office/drawing/2014/main" id="{C2050541-5D36-7D22-3BF9-800DD090544D}"/>
                </a:ext>
              </a:extLst>
            </p:cNvPr>
            <p:cNvSpPr/>
            <p:nvPr/>
          </p:nvSpPr>
          <p:spPr>
            <a:xfrm>
              <a:off x="4008293" y="2133288"/>
              <a:ext cx="47816" cy="103000"/>
            </a:xfrm>
            <a:custGeom>
              <a:avLst/>
              <a:gdLst/>
              <a:ahLst/>
              <a:cxnLst/>
              <a:rect l="l" t="t" r="r" b="b"/>
              <a:pathLst>
                <a:path w="1142" h="2460" extrusionOk="0">
                  <a:moveTo>
                    <a:pt x="648" y="0"/>
                  </a:moveTo>
                  <a:cubicBezTo>
                    <a:pt x="648" y="575"/>
                    <a:pt x="692" y="1146"/>
                    <a:pt x="747" y="1717"/>
                  </a:cubicBezTo>
                  <a:lnTo>
                    <a:pt x="747" y="1717"/>
                  </a:lnTo>
                  <a:cubicBezTo>
                    <a:pt x="561" y="1668"/>
                    <a:pt x="375" y="1621"/>
                    <a:pt x="187" y="1575"/>
                  </a:cubicBezTo>
                  <a:lnTo>
                    <a:pt x="1" y="1532"/>
                  </a:lnTo>
                  <a:lnTo>
                    <a:pt x="99" y="1689"/>
                  </a:lnTo>
                  <a:cubicBezTo>
                    <a:pt x="222" y="1887"/>
                    <a:pt x="360" y="2060"/>
                    <a:pt x="529" y="2215"/>
                  </a:cubicBezTo>
                  <a:cubicBezTo>
                    <a:pt x="613" y="2289"/>
                    <a:pt x="708" y="2357"/>
                    <a:pt x="810" y="2404"/>
                  </a:cubicBezTo>
                  <a:cubicBezTo>
                    <a:pt x="880" y="2436"/>
                    <a:pt x="959" y="2459"/>
                    <a:pt x="1036" y="2459"/>
                  </a:cubicBezTo>
                  <a:cubicBezTo>
                    <a:pt x="1072" y="2459"/>
                    <a:pt x="1107" y="2454"/>
                    <a:pt x="1141" y="2443"/>
                  </a:cubicBezTo>
                  <a:lnTo>
                    <a:pt x="1141" y="2443"/>
                  </a:lnTo>
                  <a:cubicBezTo>
                    <a:pt x="1131" y="2444"/>
                    <a:pt x="1121" y="2444"/>
                    <a:pt x="1111" y="2444"/>
                  </a:cubicBezTo>
                  <a:cubicBezTo>
                    <a:pt x="1012" y="2444"/>
                    <a:pt x="920" y="2406"/>
                    <a:pt x="837" y="2352"/>
                  </a:cubicBezTo>
                  <a:cubicBezTo>
                    <a:pt x="750" y="2293"/>
                    <a:pt x="675" y="2218"/>
                    <a:pt x="604" y="2139"/>
                  </a:cubicBezTo>
                  <a:cubicBezTo>
                    <a:pt x="507" y="2028"/>
                    <a:pt x="419" y="1908"/>
                    <a:pt x="340" y="1785"/>
                  </a:cubicBezTo>
                  <a:lnTo>
                    <a:pt x="340" y="1785"/>
                  </a:lnTo>
                  <a:cubicBezTo>
                    <a:pt x="500" y="1830"/>
                    <a:pt x="661" y="1872"/>
                    <a:pt x="821" y="1914"/>
                  </a:cubicBezTo>
                  <a:lnTo>
                    <a:pt x="944" y="1946"/>
                  </a:lnTo>
                  <a:lnTo>
                    <a:pt x="928" y="1823"/>
                  </a:lnTo>
                  <a:cubicBezTo>
                    <a:pt x="861" y="1212"/>
                    <a:pt x="779" y="600"/>
                    <a:pt x="648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2240;p57">
              <a:extLst>
                <a:ext uri="{FF2B5EF4-FFF2-40B4-BE49-F238E27FC236}">
                  <a16:creationId xmlns:a16="http://schemas.microsoft.com/office/drawing/2014/main" id="{35F86A38-BE3C-414E-8DCA-0900FA03BAD8}"/>
                </a:ext>
              </a:extLst>
            </p:cNvPr>
            <p:cNvSpPr/>
            <p:nvPr/>
          </p:nvSpPr>
          <p:spPr>
            <a:xfrm>
              <a:off x="4039696" y="2222807"/>
              <a:ext cx="72770" cy="45722"/>
            </a:xfrm>
            <a:custGeom>
              <a:avLst/>
              <a:gdLst/>
              <a:ahLst/>
              <a:cxnLst/>
              <a:rect l="l" t="t" r="r" b="b"/>
              <a:pathLst>
                <a:path w="1738" h="1092" extrusionOk="0">
                  <a:moveTo>
                    <a:pt x="1737" y="1"/>
                  </a:moveTo>
                  <a:lnTo>
                    <a:pt x="1737" y="1"/>
                  </a:lnTo>
                  <a:cubicBezTo>
                    <a:pt x="1634" y="159"/>
                    <a:pt x="1524" y="309"/>
                    <a:pt x="1406" y="447"/>
                  </a:cubicBezTo>
                  <a:cubicBezTo>
                    <a:pt x="1287" y="585"/>
                    <a:pt x="1160" y="711"/>
                    <a:pt x="1015" y="802"/>
                  </a:cubicBezTo>
                  <a:cubicBezTo>
                    <a:pt x="869" y="897"/>
                    <a:pt x="703" y="948"/>
                    <a:pt x="530" y="953"/>
                  </a:cubicBezTo>
                  <a:cubicBezTo>
                    <a:pt x="516" y="954"/>
                    <a:pt x="502" y="954"/>
                    <a:pt x="488" y="954"/>
                  </a:cubicBezTo>
                  <a:cubicBezTo>
                    <a:pt x="328" y="954"/>
                    <a:pt x="168" y="897"/>
                    <a:pt x="0" y="849"/>
                  </a:cubicBezTo>
                  <a:lnTo>
                    <a:pt x="0" y="849"/>
                  </a:lnTo>
                  <a:cubicBezTo>
                    <a:pt x="147" y="964"/>
                    <a:pt x="320" y="1071"/>
                    <a:pt x="526" y="1086"/>
                  </a:cubicBezTo>
                  <a:cubicBezTo>
                    <a:pt x="556" y="1090"/>
                    <a:pt x="587" y="1092"/>
                    <a:pt x="618" y="1092"/>
                  </a:cubicBezTo>
                  <a:cubicBezTo>
                    <a:pt x="788" y="1092"/>
                    <a:pt x="962" y="1038"/>
                    <a:pt x="1105" y="948"/>
                  </a:cubicBezTo>
                  <a:cubicBezTo>
                    <a:pt x="1275" y="838"/>
                    <a:pt x="1410" y="692"/>
                    <a:pt x="1516" y="526"/>
                  </a:cubicBezTo>
                  <a:cubicBezTo>
                    <a:pt x="1619" y="365"/>
                    <a:pt x="1697" y="186"/>
                    <a:pt x="1737" y="1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2241;p57">
              <a:extLst>
                <a:ext uri="{FF2B5EF4-FFF2-40B4-BE49-F238E27FC236}">
                  <a16:creationId xmlns:a16="http://schemas.microsoft.com/office/drawing/2014/main" id="{C5F2FB5E-CC7D-96C2-DCAA-78E5E51307A0}"/>
                </a:ext>
              </a:extLst>
            </p:cNvPr>
            <p:cNvSpPr/>
            <p:nvPr/>
          </p:nvSpPr>
          <p:spPr>
            <a:xfrm>
              <a:off x="4175526" y="2122862"/>
              <a:ext cx="53929" cy="67494"/>
            </a:xfrm>
            <a:custGeom>
              <a:avLst/>
              <a:gdLst/>
              <a:ahLst/>
              <a:cxnLst/>
              <a:rect l="l" t="t" r="r" b="b"/>
              <a:pathLst>
                <a:path w="1288" h="1612" extrusionOk="0">
                  <a:moveTo>
                    <a:pt x="983" y="0"/>
                  </a:moveTo>
                  <a:cubicBezTo>
                    <a:pt x="959" y="0"/>
                    <a:pt x="935" y="3"/>
                    <a:pt x="912" y="9"/>
                  </a:cubicBezTo>
                  <a:cubicBezTo>
                    <a:pt x="747" y="56"/>
                    <a:pt x="624" y="174"/>
                    <a:pt x="530" y="289"/>
                  </a:cubicBezTo>
                  <a:cubicBezTo>
                    <a:pt x="426" y="407"/>
                    <a:pt x="344" y="537"/>
                    <a:pt x="269" y="668"/>
                  </a:cubicBezTo>
                  <a:cubicBezTo>
                    <a:pt x="190" y="798"/>
                    <a:pt x="135" y="940"/>
                    <a:pt x="67" y="1074"/>
                  </a:cubicBezTo>
                  <a:lnTo>
                    <a:pt x="0" y="1220"/>
                  </a:lnTo>
                  <a:lnTo>
                    <a:pt x="158" y="1189"/>
                  </a:lnTo>
                  <a:cubicBezTo>
                    <a:pt x="237" y="1169"/>
                    <a:pt x="317" y="1157"/>
                    <a:pt x="391" y="1153"/>
                  </a:cubicBezTo>
                  <a:cubicBezTo>
                    <a:pt x="431" y="1153"/>
                    <a:pt x="466" y="1157"/>
                    <a:pt x="490" y="1165"/>
                  </a:cubicBezTo>
                  <a:cubicBezTo>
                    <a:pt x="510" y="1176"/>
                    <a:pt x="510" y="1173"/>
                    <a:pt x="514" y="1204"/>
                  </a:cubicBezTo>
                  <a:cubicBezTo>
                    <a:pt x="506" y="1267"/>
                    <a:pt x="455" y="1342"/>
                    <a:pt x="411" y="1409"/>
                  </a:cubicBezTo>
                  <a:cubicBezTo>
                    <a:pt x="364" y="1480"/>
                    <a:pt x="308" y="1544"/>
                    <a:pt x="253" y="1611"/>
                  </a:cubicBezTo>
                  <a:cubicBezTo>
                    <a:pt x="328" y="1568"/>
                    <a:pt x="395" y="1512"/>
                    <a:pt x="459" y="1453"/>
                  </a:cubicBezTo>
                  <a:cubicBezTo>
                    <a:pt x="521" y="1390"/>
                    <a:pt x="585" y="1331"/>
                    <a:pt x="621" y="1228"/>
                  </a:cubicBezTo>
                  <a:cubicBezTo>
                    <a:pt x="628" y="1200"/>
                    <a:pt x="628" y="1165"/>
                    <a:pt x="616" y="1129"/>
                  </a:cubicBezTo>
                  <a:cubicBezTo>
                    <a:pt x="604" y="1098"/>
                    <a:pt x="577" y="1070"/>
                    <a:pt x="550" y="1054"/>
                  </a:cubicBezTo>
                  <a:cubicBezTo>
                    <a:pt x="494" y="1023"/>
                    <a:pt x="446" y="1019"/>
                    <a:pt x="399" y="1014"/>
                  </a:cubicBezTo>
                  <a:cubicBezTo>
                    <a:pt x="379" y="1013"/>
                    <a:pt x="358" y="1012"/>
                    <a:pt x="338" y="1012"/>
                  </a:cubicBezTo>
                  <a:cubicBezTo>
                    <a:pt x="319" y="1012"/>
                    <a:pt x="299" y="1013"/>
                    <a:pt x="280" y="1014"/>
                  </a:cubicBezTo>
                  <a:lnTo>
                    <a:pt x="280" y="1014"/>
                  </a:lnTo>
                  <a:cubicBezTo>
                    <a:pt x="325" y="925"/>
                    <a:pt x="368" y="837"/>
                    <a:pt x="419" y="754"/>
                  </a:cubicBezTo>
                  <a:cubicBezTo>
                    <a:pt x="455" y="688"/>
                    <a:pt x="486" y="624"/>
                    <a:pt x="530" y="565"/>
                  </a:cubicBezTo>
                  <a:cubicBezTo>
                    <a:pt x="568" y="502"/>
                    <a:pt x="601" y="439"/>
                    <a:pt x="648" y="384"/>
                  </a:cubicBezTo>
                  <a:cubicBezTo>
                    <a:pt x="727" y="269"/>
                    <a:pt x="825" y="162"/>
                    <a:pt x="940" y="103"/>
                  </a:cubicBezTo>
                  <a:cubicBezTo>
                    <a:pt x="971" y="93"/>
                    <a:pt x="1003" y="86"/>
                    <a:pt x="1036" y="86"/>
                  </a:cubicBezTo>
                  <a:cubicBezTo>
                    <a:pt x="1066" y="86"/>
                    <a:pt x="1097" y="92"/>
                    <a:pt x="1125" y="107"/>
                  </a:cubicBezTo>
                  <a:cubicBezTo>
                    <a:pt x="1189" y="135"/>
                    <a:pt x="1244" y="186"/>
                    <a:pt x="1287" y="249"/>
                  </a:cubicBezTo>
                  <a:cubicBezTo>
                    <a:pt x="1264" y="174"/>
                    <a:pt x="1220" y="107"/>
                    <a:pt x="1157" y="56"/>
                  </a:cubicBezTo>
                  <a:cubicBezTo>
                    <a:pt x="1108" y="19"/>
                    <a:pt x="1045" y="0"/>
                    <a:pt x="983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2242;p57">
              <a:extLst>
                <a:ext uri="{FF2B5EF4-FFF2-40B4-BE49-F238E27FC236}">
                  <a16:creationId xmlns:a16="http://schemas.microsoft.com/office/drawing/2014/main" id="{A51352BD-06F4-C0BB-8A0C-28F7727C7B0B}"/>
                </a:ext>
              </a:extLst>
            </p:cNvPr>
            <p:cNvSpPr/>
            <p:nvPr/>
          </p:nvSpPr>
          <p:spPr>
            <a:xfrm>
              <a:off x="4008293" y="2136554"/>
              <a:ext cx="14110" cy="29142"/>
            </a:xfrm>
            <a:custGeom>
              <a:avLst/>
              <a:gdLst/>
              <a:ahLst/>
              <a:cxnLst/>
              <a:rect l="l" t="t" r="r" b="b"/>
              <a:pathLst>
                <a:path w="337" h="696" extrusionOk="0">
                  <a:moveTo>
                    <a:pt x="167" y="1"/>
                  </a:moveTo>
                  <a:cubicBezTo>
                    <a:pt x="76" y="1"/>
                    <a:pt x="1" y="159"/>
                    <a:pt x="1" y="348"/>
                  </a:cubicBezTo>
                  <a:cubicBezTo>
                    <a:pt x="1" y="542"/>
                    <a:pt x="76" y="696"/>
                    <a:pt x="167" y="696"/>
                  </a:cubicBezTo>
                  <a:cubicBezTo>
                    <a:pt x="261" y="696"/>
                    <a:pt x="336" y="542"/>
                    <a:pt x="336" y="348"/>
                  </a:cubicBezTo>
                  <a:cubicBezTo>
                    <a:pt x="336" y="159"/>
                    <a:pt x="261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2243;p57">
              <a:extLst>
                <a:ext uri="{FF2B5EF4-FFF2-40B4-BE49-F238E27FC236}">
                  <a16:creationId xmlns:a16="http://schemas.microsoft.com/office/drawing/2014/main" id="{D87BCA25-39A1-042A-CB24-ED17B9CAF148}"/>
                </a:ext>
              </a:extLst>
            </p:cNvPr>
            <p:cNvSpPr/>
            <p:nvPr/>
          </p:nvSpPr>
          <p:spPr>
            <a:xfrm>
              <a:off x="4066284" y="2124662"/>
              <a:ext cx="14068" cy="29142"/>
            </a:xfrm>
            <a:custGeom>
              <a:avLst/>
              <a:gdLst/>
              <a:ahLst/>
              <a:cxnLst/>
              <a:rect l="l" t="t" r="r" b="b"/>
              <a:pathLst>
                <a:path w="336" h="696" extrusionOk="0">
                  <a:moveTo>
                    <a:pt x="170" y="1"/>
                  </a:moveTo>
                  <a:cubicBezTo>
                    <a:pt x="76" y="1"/>
                    <a:pt x="1" y="155"/>
                    <a:pt x="1" y="348"/>
                  </a:cubicBezTo>
                  <a:cubicBezTo>
                    <a:pt x="1" y="541"/>
                    <a:pt x="76" y="696"/>
                    <a:pt x="170" y="696"/>
                  </a:cubicBezTo>
                  <a:cubicBezTo>
                    <a:pt x="261" y="696"/>
                    <a:pt x="336" y="541"/>
                    <a:pt x="336" y="348"/>
                  </a:cubicBezTo>
                  <a:cubicBezTo>
                    <a:pt x="336" y="155"/>
                    <a:pt x="261" y="1"/>
                    <a:pt x="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2244;p57">
              <a:extLst>
                <a:ext uri="{FF2B5EF4-FFF2-40B4-BE49-F238E27FC236}">
                  <a16:creationId xmlns:a16="http://schemas.microsoft.com/office/drawing/2014/main" id="{EB3FD6EB-B1F6-0235-1DD3-28E232C7DED7}"/>
                </a:ext>
              </a:extLst>
            </p:cNvPr>
            <p:cNvSpPr/>
            <p:nvPr/>
          </p:nvSpPr>
          <p:spPr>
            <a:xfrm>
              <a:off x="4043004" y="2081033"/>
              <a:ext cx="60670" cy="26336"/>
            </a:xfrm>
            <a:custGeom>
              <a:avLst/>
              <a:gdLst/>
              <a:ahLst/>
              <a:cxnLst/>
              <a:rect l="l" t="t" r="r" b="b"/>
              <a:pathLst>
                <a:path w="1449" h="629" extrusionOk="0">
                  <a:moveTo>
                    <a:pt x="807" y="1"/>
                  </a:moveTo>
                  <a:cubicBezTo>
                    <a:pt x="378" y="1"/>
                    <a:pt x="1" y="629"/>
                    <a:pt x="1" y="629"/>
                  </a:cubicBezTo>
                  <a:lnTo>
                    <a:pt x="1449" y="629"/>
                  </a:lnTo>
                  <a:cubicBezTo>
                    <a:pt x="1249" y="158"/>
                    <a:pt x="1022" y="1"/>
                    <a:pt x="807" y="1"/>
                  </a:cubicBezTo>
                  <a:close/>
                </a:path>
              </a:pathLst>
            </a:custGeom>
            <a:solidFill>
              <a:srgbClr val="AD2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2245;p57">
              <a:extLst>
                <a:ext uri="{FF2B5EF4-FFF2-40B4-BE49-F238E27FC236}">
                  <a16:creationId xmlns:a16="http://schemas.microsoft.com/office/drawing/2014/main" id="{7A2D70D0-85FF-DBF0-914A-243D1B4CA963}"/>
                </a:ext>
              </a:extLst>
            </p:cNvPr>
            <p:cNvSpPr/>
            <p:nvPr/>
          </p:nvSpPr>
          <p:spPr>
            <a:xfrm>
              <a:off x="3982836" y="2099959"/>
              <a:ext cx="39567" cy="36008"/>
            </a:xfrm>
            <a:custGeom>
              <a:avLst/>
              <a:gdLst/>
              <a:ahLst/>
              <a:cxnLst/>
              <a:rect l="l" t="t" r="r" b="b"/>
              <a:pathLst>
                <a:path w="945" h="860" extrusionOk="0">
                  <a:moveTo>
                    <a:pt x="500" y="0"/>
                  </a:moveTo>
                  <a:cubicBezTo>
                    <a:pt x="309" y="0"/>
                    <a:pt x="106" y="185"/>
                    <a:pt x="1" y="860"/>
                  </a:cubicBezTo>
                  <a:lnTo>
                    <a:pt x="944" y="271"/>
                  </a:lnTo>
                  <a:cubicBezTo>
                    <a:pt x="944" y="271"/>
                    <a:pt x="731" y="0"/>
                    <a:pt x="500" y="0"/>
                  </a:cubicBezTo>
                  <a:close/>
                </a:path>
              </a:pathLst>
            </a:custGeom>
            <a:solidFill>
              <a:srgbClr val="AD2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2246;p57">
              <a:extLst>
                <a:ext uri="{FF2B5EF4-FFF2-40B4-BE49-F238E27FC236}">
                  <a16:creationId xmlns:a16="http://schemas.microsoft.com/office/drawing/2014/main" id="{EF4F6BD8-77AE-0219-75A0-52BF7DB0CD4F}"/>
                </a:ext>
              </a:extLst>
            </p:cNvPr>
            <p:cNvSpPr/>
            <p:nvPr/>
          </p:nvSpPr>
          <p:spPr>
            <a:xfrm>
              <a:off x="3943519" y="3036643"/>
              <a:ext cx="238659" cy="1586036"/>
            </a:xfrm>
            <a:custGeom>
              <a:avLst/>
              <a:gdLst/>
              <a:ahLst/>
              <a:cxnLst/>
              <a:rect l="l" t="t" r="r" b="b"/>
              <a:pathLst>
                <a:path w="5700" h="37880" extrusionOk="0">
                  <a:moveTo>
                    <a:pt x="5392" y="0"/>
                  </a:moveTo>
                  <a:cubicBezTo>
                    <a:pt x="5356" y="3102"/>
                    <a:pt x="5340" y="6204"/>
                    <a:pt x="5337" y="9306"/>
                  </a:cubicBezTo>
                  <a:cubicBezTo>
                    <a:pt x="5320" y="12408"/>
                    <a:pt x="5340" y="15510"/>
                    <a:pt x="5340" y="18612"/>
                  </a:cubicBezTo>
                  <a:lnTo>
                    <a:pt x="5368" y="27914"/>
                  </a:lnTo>
                  <a:lnTo>
                    <a:pt x="5375" y="32567"/>
                  </a:lnTo>
                  <a:cubicBezTo>
                    <a:pt x="5368" y="34093"/>
                    <a:pt x="5391" y="35630"/>
                    <a:pt x="5308" y="37144"/>
                  </a:cubicBezTo>
                  <a:lnTo>
                    <a:pt x="5308" y="37144"/>
                  </a:lnTo>
                  <a:cubicBezTo>
                    <a:pt x="4442" y="37290"/>
                    <a:pt x="3565" y="37409"/>
                    <a:pt x="2692" y="37524"/>
                  </a:cubicBezTo>
                  <a:lnTo>
                    <a:pt x="0" y="37879"/>
                  </a:lnTo>
                  <a:cubicBezTo>
                    <a:pt x="900" y="37801"/>
                    <a:pt x="1805" y="37713"/>
                    <a:pt x="2704" y="37619"/>
                  </a:cubicBezTo>
                  <a:cubicBezTo>
                    <a:pt x="3604" y="37524"/>
                    <a:pt x="4504" y="37425"/>
                    <a:pt x="5404" y="37303"/>
                  </a:cubicBezTo>
                  <a:lnTo>
                    <a:pt x="5470" y="37291"/>
                  </a:lnTo>
                  <a:lnTo>
                    <a:pt x="5475" y="37227"/>
                  </a:lnTo>
                  <a:cubicBezTo>
                    <a:pt x="5593" y="35665"/>
                    <a:pt x="5593" y="34122"/>
                    <a:pt x="5628" y="32567"/>
                  </a:cubicBezTo>
                  <a:lnTo>
                    <a:pt x="5660" y="30242"/>
                  </a:lnTo>
                  <a:lnTo>
                    <a:pt x="5672" y="27914"/>
                  </a:lnTo>
                  <a:cubicBezTo>
                    <a:pt x="5679" y="24812"/>
                    <a:pt x="5699" y="21710"/>
                    <a:pt x="5668" y="18608"/>
                  </a:cubicBezTo>
                  <a:cubicBezTo>
                    <a:pt x="5644" y="15506"/>
                    <a:pt x="5632" y="12408"/>
                    <a:pt x="5577" y="9306"/>
                  </a:cubicBezTo>
                  <a:cubicBezTo>
                    <a:pt x="5534" y="6204"/>
                    <a:pt x="5475" y="3102"/>
                    <a:pt x="53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2247;p57">
              <a:extLst>
                <a:ext uri="{FF2B5EF4-FFF2-40B4-BE49-F238E27FC236}">
                  <a16:creationId xmlns:a16="http://schemas.microsoft.com/office/drawing/2014/main" id="{AACD385C-9B2D-57BD-4D17-FAE93892DDC5}"/>
                </a:ext>
              </a:extLst>
            </p:cNvPr>
            <p:cNvSpPr/>
            <p:nvPr/>
          </p:nvSpPr>
          <p:spPr>
            <a:xfrm>
              <a:off x="3774151" y="3114271"/>
              <a:ext cx="187619" cy="123014"/>
            </a:xfrm>
            <a:custGeom>
              <a:avLst/>
              <a:gdLst/>
              <a:ahLst/>
              <a:cxnLst/>
              <a:rect l="l" t="t" r="r" b="b"/>
              <a:pathLst>
                <a:path w="4481" h="2938" extrusionOk="0">
                  <a:moveTo>
                    <a:pt x="3392" y="0"/>
                  </a:moveTo>
                  <a:cubicBezTo>
                    <a:pt x="2419" y="0"/>
                    <a:pt x="1074" y="2128"/>
                    <a:pt x="1074" y="2128"/>
                  </a:cubicBezTo>
                  <a:cubicBezTo>
                    <a:pt x="966" y="1857"/>
                    <a:pt x="788" y="1774"/>
                    <a:pt x="611" y="1774"/>
                  </a:cubicBezTo>
                  <a:cubicBezTo>
                    <a:pt x="336" y="1774"/>
                    <a:pt x="63" y="1975"/>
                    <a:pt x="63" y="1975"/>
                  </a:cubicBezTo>
                  <a:cubicBezTo>
                    <a:pt x="63" y="1975"/>
                    <a:pt x="63" y="1975"/>
                    <a:pt x="62" y="1975"/>
                  </a:cubicBezTo>
                  <a:cubicBezTo>
                    <a:pt x="51" y="1975"/>
                    <a:pt x="1" y="1992"/>
                    <a:pt x="533" y="2441"/>
                  </a:cubicBezTo>
                  <a:cubicBezTo>
                    <a:pt x="900" y="2750"/>
                    <a:pt x="1597" y="2937"/>
                    <a:pt x="2229" y="2937"/>
                  </a:cubicBezTo>
                  <a:cubicBezTo>
                    <a:pt x="2597" y="2937"/>
                    <a:pt x="2943" y="2873"/>
                    <a:pt x="3189" y="2733"/>
                  </a:cubicBezTo>
                  <a:cubicBezTo>
                    <a:pt x="3852" y="2346"/>
                    <a:pt x="4480" y="183"/>
                    <a:pt x="3501" y="9"/>
                  </a:cubicBezTo>
                  <a:cubicBezTo>
                    <a:pt x="3465" y="3"/>
                    <a:pt x="3429" y="0"/>
                    <a:pt x="3392" y="0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2248;p57">
              <a:extLst>
                <a:ext uri="{FF2B5EF4-FFF2-40B4-BE49-F238E27FC236}">
                  <a16:creationId xmlns:a16="http://schemas.microsoft.com/office/drawing/2014/main" id="{4803BFCB-5D90-6F3D-3582-7BD4D0B429F3}"/>
                </a:ext>
              </a:extLst>
            </p:cNvPr>
            <p:cNvSpPr/>
            <p:nvPr/>
          </p:nvSpPr>
          <p:spPr>
            <a:xfrm>
              <a:off x="3914963" y="2533360"/>
              <a:ext cx="26797" cy="45931"/>
            </a:xfrm>
            <a:custGeom>
              <a:avLst/>
              <a:gdLst/>
              <a:ahLst/>
              <a:cxnLst/>
              <a:rect l="l" t="t" r="r" b="b"/>
              <a:pathLst>
                <a:path w="640" h="1097" extrusionOk="0">
                  <a:moveTo>
                    <a:pt x="517" y="0"/>
                  </a:moveTo>
                  <a:cubicBezTo>
                    <a:pt x="505" y="465"/>
                    <a:pt x="4" y="1010"/>
                    <a:pt x="0" y="1014"/>
                  </a:cubicBezTo>
                  <a:lnTo>
                    <a:pt x="87" y="1097"/>
                  </a:lnTo>
                  <a:cubicBezTo>
                    <a:pt x="110" y="1073"/>
                    <a:pt x="627" y="516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2249;p57">
              <a:extLst>
                <a:ext uri="{FF2B5EF4-FFF2-40B4-BE49-F238E27FC236}">
                  <a16:creationId xmlns:a16="http://schemas.microsoft.com/office/drawing/2014/main" id="{7328E8F3-E7BD-79B0-E477-B2BB4737A76F}"/>
                </a:ext>
              </a:extLst>
            </p:cNvPr>
            <p:cNvSpPr/>
            <p:nvPr/>
          </p:nvSpPr>
          <p:spPr>
            <a:xfrm>
              <a:off x="3888208" y="2499780"/>
              <a:ext cx="50244" cy="56190"/>
            </a:xfrm>
            <a:custGeom>
              <a:avLst/>
              <a:gdLst/>
              <a:ahLst/>
              <a:cxnLst/>
              <a:rect l="l" t="t" r="r" b="b"/>
              <a:pathLst>
                <a:path w="1200" h="1342" extrusionOk="0">
                  <a:moveTo>
                    <a:pt x="465" y="1"/>
                  </a:moveTo>
                  <a:lnTo>
                    <a:pt x="465" y="1"/>
                  </a:lnTo>
                  <a:cubicBezTo>
                    <a:pt x="0" y="797"/>
                    <a:pt x="1049" y="1342"/>
                    <a:pt x="1049" y="1342"/>
                  </a:cubicBezTo>
                  <a:cubicBezTo>
                    <a:pt x="1049" y="1342"/>
                    <a:pt x="1199" y="123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2250;p57">
              <a:extLst>
                <a:ext uri="{FF2B5EF4-FFF2-40B4-BE49-F238E27FC236}">
                  <a16:creationId xmlns:a16="http://schemas.microsoft.com/office/drawing/2014/main" id="{B95FFF72-0B19-F72E-4EC5-40ADFF07CF79}"/>
                </a:ext>
              </a:extLst>
            </p:cNvPr>
            <p:cNvSpPr/>
            <p:nvPr/>
          </p:nvSpPr>
          <p:spPr>
            <a:xfrm>
              <a:off x="4110081" y="2512174"/>
              <a:ext cx="109909" cy="375616"/>
            </a:xfrm>
            <a:custGeom>
              <a:avLst/>
              <a:gdLst/>
              <a:ahLst/>
              <a:cxnLst/>
              <a:rect l="l" t="t" r="r" b="b"/>
              <a:pathLst>
                <a:path w="2625" h="8971" extrusionOk="0">
                  <a:moveTo>
                    <a:pt x="2625" y="0"/>
                  </a:moveTo>
                  <a:lnTo>
                    <a:pt x="2625" y="0"/>
                  </a:lnTo>
                  <a:cubicBezTo>
                    <a:pt x="2373" y="738"/>
                    <a:pt x="2140" y="1481"/>
                    <a:pt x="1907" y="2226"/>
                  </a:cubicBezTo>
                  <a:cubicBezTo>
                    <a:pt x="1674" y="2969"/>
                    <a:pt x="1457" y="3714"/>
                    <a:pt x="1232" y="4460"/>
                  </a:cubicBezTo>
                  <a:cubicBezTo>
                    <a:pt x="1019" y="5210"/>
                    <a:pt x="798" y="5960"/>
                    <a:pt x="592" y="6710"/>
                  </a:cubicBezTo>
                  <a:cubicBezTo>
                    <a:pt x="388" y="7459"/>
                    <a:pt x="186" y="8213"/>
                    <a:pt x="0" y="8971"/>
                  </a:cubicBezTo>
                  <a:cubicBezTo>
                    <a:pt x="253" y="8233"/>
                    <a:pt x="490" y="7491"/>
                    <a:pt x="723" y="6745"/>
                  </a:cubicBezTo>
                  <a:cubicBezTo>
                    <a:pt x="952" y="6003"/>
                    <a:pt x="1169" y="5253"/>
                    <a:pt x="1397" y="4512"/>
                  </a:cubicBezTo>
                  <a:cubicBezTo>
                    <a:pt x="1607" y="3761"/>
                    <a:pt x="1828" y="3011"/>
                    <a:pt x="2033" y="2262"/>
                  </a:cubicBezTo>
                  <a:cubicBezTo>
                    <a:pt x="2239" y="1512"/>
                    <a:pt x="2439" y="758"/>
                    <a:pt x="2625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2251;p57">
              <a:extLst>
                <a:ext uri="{FF2B5EF4-FFF2-40B4-BE49-F238E27FC236}">
                  <a16:creationId xmlns:a16="http://schemas.microsoft.com/office/drawing/2014/main" id="{2E7B946E-7120-51CB-2137-A72A7CF48F7C}"/>
                </a:ext>
              </a:extLst>
            </p:cNvPr>
            <p:cNvSpPr/>
            <p:nvPr/>
          </p:nvSpPr>
          <p:spPr>
            <a:xfrm>
              <a:off x="4005990" y="2887752"/>
              <a:ext cx="104131" cy="504031"/>
            </a:xfrm>
            <a:custGeom>
              <a:avLst/>
              <a:gdLst/>
              <a:ahLst/>
              <a:cxnLst/>
              <a:rect l="l" t="t" r="r" b="b"/>
              <a:pathLst>
                <a:path w="2487" h="12038" extrusionOk="0">
                  <a:moveTo>
                    <a:pt x="2486" y="1"/>
                  </a:moveTo>
                  <a:lnTo>
                    <a:pt x="2486" y="1"/>
                  </a:lnTo>
                  <a:cubicBezTo>
                    <a:pt x="1358" y="1438"/>
                    <a:pt x="0" y="12037"/>
                    <a:pt x="0" y="12037"/>
                  </a:cubicBezTo>
                  <a:lnTo>
                    <a:pt x="639" y="11911"/>
                  </a:lnTo>
                  <a:cubicBezTo>
                    <a:pt x="639" y="10246"/>
                    <a:pt x="2486" y="1"/>
                    <a:pt x="2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2252;p57">
              <a:extLst>
                <a:ext uri="{FF2B5EF4-FFF2-40B4-BE49-F238E27FC236}">
                  <a16:creationId xmlns:a16="http://schemas.microsoft.com/office/drawing/2014/main" id="{A4407ED4-7EAA-399B-F896-0E0934410F8E}"/>
                </a:ext>
              </a:extLst>
            </p:cNvPr>
            <p:cNvSpPr/>
            <p:nvPr/>
          </p:nvSpPr>
          <p:spPr>
            <a:xfrm>
              <a:off x="3919066" y="3371900"/>
              <a:ext cx="409530" cy="364981"/>
            </a:xfrm>
            <a:custGeom>
              <a:avLst/>
              <a:gdLst/>
              <a:ahLst/>
              <a:cxnLst/>
              <a:rect l="l" t="t" r="r" b="b"/>
              <a:pathLst>
                <a:path w="9781" h="8717" extrusionOk="0">
                  <a:moveTo>
                    <a:pt x="7412" y="1"/>
                  </a:moveTo>
                  <a:lnTo>
                    <a:pt x="2076" y="384"/>
                  </a:lnTo>
                  <a:cubicBezTo>
                    <a:pt x="2076" y="384"/>
                    <a:pt x="1" y="6292"/>
                    <a:pt x="1047" y="7630"/>
                  </a:cubicBezTo>
                  <a:cubicBezTo>
                    <a:pt x="1626" y="8372"/>
                    <a:pt x="3370" y="8717"/>
                    <a:pt x="5052" y="8717"/>
                  </a:cubicBezTo>
                  <a:cubicBezTo>
                    <a:pt x="6403" y="8717"/>
                    <a:pt x="7715" y="8494"/>
                    <a:pt x="8351" y="8075"/>
                  </a:cubicBezTo>
                  <a:cubicBezTo>
                    <a:pt x="9780" y="7133"/>
                    <a:pt x="8469" y="1438"/>
                    <a:pt x="74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2253;p57">
              <a:extLst>
                <a:ext uri="{FF2B5EF4-FFF2-40B4-BE49-F238E27FC236}">
                  <a16:creationId xmlns:a16="http://schemas.microsoft.com/office/drawing/2014/main" id="{C26DD677-8842-6658-DF85-95E185BA14A5}"/>
                </a:ext>
              </a:extLst>
            </p:cNvPr>
            <p:cNvSpPr/>
            <p:nvPr/>
          </p:nvSpPr>
          <p:spPr>
            <a:xfrm>
              <a:off x="4013737" y="3379688"/>
              <a:ext cx="211402" cy="24661"/>
            </a:xfrm>
            <a:custGeom>
              <a:avLst/>
              <a:gdLst/>
              <a:ahLst/>
              <a:cxnLst/>
              <a:rect l="l" t="t" r="r" b="b"/>
              <a:pathLst>
                <a:path w="5049" h="589" extrusionOk="0">
                  <a:moveTo>
                    <a:pt x="5037" y="0"/>
                  </a:moveTo>
                  <a:cubicBezTo>
                    <a:pt x="4855" y="13"/>
                    <a:pt x="589" y="257"/>
                    <a:pt x="1" y="423"/>
                  </a:cubicBezTo>
                  <a:lnTo>
                    <a:pt x="48" y="589"/>
                  </a:lnTo>
                  <a:cubicBezTo>
                    <a:pt x="620" y="427"/>
                    <a:pt x="5006" y="175"/>
                    <a:pt x="5048" y="170"/>
                  </a:cubicBezTo>
                  <a:lnTo>
                    <a:pt x="50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2254;p57">
            <a:extLst>
              <a:ext uri="{FF2B5EF4-FFF2-40B4-BE49-F238E27FC236}">
                <a16:creationId xmlns:a16="http://schemas.microsoft.com/office/drawing/2014/main" id="{90563808-B7E9-CA5F-5CE7-56660898E929}"/>
              </a:ext>
            </a:extLst>
          </p:cNvPr>
          <p:cNvGrpSpPr/>
          <p:nvPr/>
        </p:nvGrpSpPr>
        <p:grpSpPr>
          <a:xfrm>
            <a:off x="2999250" y="1843705"/>
            <a:ext cx="889951" cy="2869292"/>
            <a:chOff x="2669775" y="1843705"/>
            <a:chExt cx="889951" cy="2869292"/>
          </a:xfrm>
        </p:grpSpPr>
        <p:sp>
          <p:nvSpPr>
            <p:cNvPr id="458" name="Google Shape;2255;p57">
              <a:extLst>
                <a:ext uri="{FF2B5EF4-FFF2-40B4-BE49-F238E27FC236}">
                  <a16:creationId xmlns:a16="http://schemas.microsoft.com/office/drawing/2014/main" id="{619B642D-38AF-D038-CAB7-A6974C02F7FF}"/>
                </a:ext>
              </a:extLst>
            </p:cNvPr>
            <p:cNvSpPr/>
            <p:nvPr/>
          </p:nvSpPr>
          <p:spPr>
            <a:xfrm>
              <a:off x="2699561" y="2246989"/>
              <a:ext cx="157946" cy="334745"/>
            </a:xfrm>
            <a:custGeom>
              <a:avLst/>
              <a:gdLst/>
              <a:ahLst/>
              <a:cxnLst/>
              <a:rect l="l" t="t" r="r" b="b"/>
              <a:pathLst>
                <a:path w="4189" h="8878" extrusionOk="0">
                  <a:moveTo>
                    <a:pt x="2417" y="1"/>
                  </a:moveTo>
                  <a:cubicBezTo>
                    <a:pt x="2413" y="1"/>
                    <a:pt x="2410" y="1"/>
                    <a:pt x="2406" y="1"/>
                  </a:cubicBezTo>
                  <a:cubicBezTo>
                    <a:pt x="2033" y="26"/>
                    <a:pt x="1935" y="445"/>
                    <a:pt x="1935" y="445"/>
                  </a:cubicBezTo>
                  <a:cubicBezTo>
                    <a:pt x="1935" y="445"/>
                    <a:pt x="1933" y="445"/>
                    <a:pt x="1931" y="445"/>
                  </a:cubicBezTo>
                  <a:cubicBezTo>
                    <a:pt x="1888" y="445"/>
                    <a:pt x="1430" y="457"/>
                    <a:pt x="1279" y="967"/>
                  </a:cubicBezTo>
                  <a:cubicBezTo>
                    <a:pt x="828" y="1266"/>
                    <a:pt x="472" y="2584"/>
                    <a:pt x="423" y="4078"/>
                  </a:cubicBezTo>
                  <a:cubicBezTo>
                    <a:pt x="1" y="5925"/>
                    <a:pt x="349" y="6584"/>
                    <a:pt x="1321" y="6834"/>
                  </a:cubicBezTo>
                  <a:cubicBezTo>
                    <a:pt x="1297" y="7408"/>
                    <a:pt x="1248" y="8729"/>
                    <a:pt x="1248" y="8729"/>
                  </a:cubicBezTo>
                  <a:lnTo>
                    <a:pt x="2047" y="8877"/>
                  </a:lnTo>
                  <a:lnTo>
                    <a:pt x="2097" y="7083"/>
                  </a:lnTo>
                  <a:cubicBezTo>
                    <a:pt x="2097" y="7083"/>
                    <a:pt x="2897" y="6766"/>
                    <a:pt x="3263" y="6034"/>
                  </a:cubicBezTo>
                  <a:cubicBezTo>
                    <a:pt x="3436" y="5685"/>
                    <a:pt x="3376" y="4737"/>
                    <a:pt x="3650" y="4064"/>
                  </a:cubicBezTo>
                  <a:cubicBezTo>
                    <a:pt x="3886" y="3488"/>
                    <a:pt x="4189" y="3015"/>
                    <a:pt x="3830" y="3015"/>
                  </a:cubicBezTo>
                  <a:cubicBezTo>
                    <a:pt x="3770" y="3015"/>
                    <a:pt x="3691" y="3028"/>
                    <a:pt x="3590" y="3056"/>
                  </a:cubicBezTo>
                  <a:cubicBezTo>
                    <a:pt x="3217" y="3232"/>
                    <a:pt x="2967" y="3754"/>
                    <a:pt x="2967" y="3754"/>
                  </a:cubicBezTo>
                  <a:cubicBezTo>
                    <a:pt x="2967" y="3754"/>
                    <a:pt x="3291" y="1037"/>
                    <a:pt x="3369" y="713"/>
                  </a:cubicBezTo>
                  <a:cubicBezTo>
                    <a:pt x="3417" y="501"/>
                    <a:pt x="3381" y="363"/>
                    <a:pt x="3259" y="363"/>
                  </a:cubicBezTo>
                  <a:cubicBezTo>
                    <a:pt x="3195" y="363"/>
                    <a:pt x="3107" y="401"/>
                    <a:pt x="2995" y="487"/>
                  </a:cubicBezTo>
                  <a:cubicBezTo>
                    <a:pt x="2668" y="737"/>
                    <a:pt x="2530" y="1277"/>
                    <a:pt x="2530" y="1277"/>
                  </a:cubicBezTo>
                  <a:cubicBezTo>
                    <a:pt x="2530" y="1277"/>
                    <a:pt x="2776" y="1"/>
                    <a:pt x="2417" y="1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2256;p57">
              <a:extLst>
                <a:ext uri="{FF2B5EF4-FFF2-40B4-BE49-F238E27FC236}">
                  <a16:creationId xmlns:a16="http://schemas.microsoft.com/office/drawing/2014/main" id="{D76A2A94-DF76-8261-3E2F-F6DA648C431F}"/>
                </a:ext>
              </a:extLst>
            </p:cNvPr>
            <p:cNvSpPr/>
            <p:nvPr/>
          </p:nvSpPr>
          <p:spPr>
            <a:xfrm>
              <a:off x="2996331" y="3283817"/>
              <a:ext cx="367661" cy="1325557"/>
            </a:xfrm>
            <a:custGeom>
              <a:avLst/>
              <a:gdLst/>
              <a:ahLst/>
              <a:cxnLst/>
              <a:rect l="l" t="t" r="r" b="b"/>
              <a:pathLst>
                <a:path w="9751" h="35156" extrusionOk="0">
                  <a:moveTo>
                    <a:pt x="3461" y="1"/>
                  </a:moveTo>
                  <a:lnTo>
                    <a:pt x="1" y="318"/>
                  </a:lnTo>
                  <a:lnTo>
                    <a:pt x="1336" y="31537"/>
                  </a:lnTo>
                  <a:cubicBezTo>
                    <a:pt x="1336" y="31537"/>
                    <a:pt x="1308" y="31531"/>
                    <a:pt x="1265" y="31531"/>
                  </a:cubicBezTo>
                  <a:cubicBezTo>
                    <a:pt x="1096" y="31531"/>
                    <a:pt x="708" y="31632"/>
                    <a:pt x="1023" y="32637"/>
                  </a:cubicBezTo>
                  <a:cubicBezTo>
                    <a:pt x="1417" y="33894"/>
                    <a:pt x="1259" y="34130"/>
                    <a:pt x="1259" y="34130"/>
                  </a:cubicBezTo>
                  <a:lnTo>
                    <a:pt x="2358" y="35156"/>
                  </a:lnTo>
                  <a:cubicBezTo>
                    <a:pt x="2358" y="35156"/>
                    <a:pt x="1967" y="33503"/>
                    <a:pt x="2358" y="33108"/>
                  </a:cubicBezTo>
                  <a:cubicBezTo>
                    <a:pt x="2753" y="32718"/>
                    <a:pt x="2753" y="32637"/>
                    <a:pt x="2595" y="31614"/>
                  </a:cubicBezTo>
                  <a:cubicBezTo>
                    <a:pt x="2439" y="30593"/>
                    <a:pt x="3620" y="4014"/>
                    <a:pt x="3620" y="4014"/>
                  </a:cubicBezTo>
                  <a:cubicBezTo>
                    <a:pt x="3620" y="4014"/>
                    <a:pt x="7157" y="29807"/>
                    <a:pt x="7157" y="31301"/>
                  </a:cubicBezTo>
                  <a:cubicBezTo>
                    <a:pt x="7157" y="32795"/>
                    <a:pt x="6685" y="31614"/>
                    <a:pt x="6844" y="32873"/>
                  </a:cubicBezTo>
                  <a:cubicBezTo>
                    <a:pt x="6999" y="34130"/>
                    <a:pt x="7157" y="34839"/>
                    <a:pt x="7157" y="34839"/>
                  </a:cubicBezTo>
                  <a:lnTo>
                    <a:pt x="8493" y="34289"/>
                  </a:lnTo>
                  <a:cubicBezTo>
                    <a:pt x="8493" y="34289"/>
                    <a:pt x="9751" y="33344"/>
                    <a:pt x="9123" y="32718"/>
                  </a:cubicBezTo>
                  <a:cubicBezTo>
                    <a:pt x="8493" y="32087"/>
                    <a:pt x="8415" y="31142"/>
                    <a:pt x="8887" y="30357"/>
                  </a:cubicBezTo>
                  <a:cubicBezTo>
                    <a:pt x="9360" y="29571"/>
                    <a:pt x="8179" y="29885"/>
                    <a:pt x="8256" y="25716"/>
                  </a:cubicBezTo>
                  <a:cubicBezTo>
                    <a:pt x="8338" y="21551"/>
                    <a:pt x="8810" y="1339"/>
                    <a:pt x="8810" y="1339"/>
                  </a:cubicBezTo>
                  <a:lnTo>
                    <a:pt x="34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2257;p57">
              <a:extLst>
                <a:ext uri="{FF2B5EF4-FFF2-40B4-BE49-F238E27FC236}">
                  <a16:creationId xmlns:a16="http://schemas.microsoft.com/office/drawing/2014/main" id="{70A2107A-FC73-3B73-E8C4-341453B93BEB}"/>
                </a:ext>
              </a:extLst>
            </p:cNvPr>
            <p:cNvSpPr/>
            <p:nvPr/>
          </p:nvSpPr>
          <p:spPr>
            <a:xfrm>
              <a:off x="3087914" y="2138703"/>
              <a:ext cx="76541" cy="81443"/>
            </a:xfrm>
            <a:custGeom>
              <a:avLst/>
              <a:gdLst/>
              <a:ahLst/>
              <a:cxnLst/>
              <a:rect l="l" t="t" r="r" b="b"/>
              <a:pathLst>
                <a:path w="2030" h="2160" extrusionOk="0">
                  <a:moveTo>
                    <a:pt x="822" y="1"/>
                  </a:moveTo>
                  <a:cubicBezTo>
                    <a:pt x="807" y="1"/>
                    <a:pt x="791" y="1"/>
                    <a:pt x="775" y="2"/>
                  </a:cubicBezTo>
                  <a:cubicBezTo>
                    <a:pt x="0" y="33"/>
                    <a:pt x="419" y="2160"/>
                    <a:pt x="1372" y="2160"/>
                  </a:cubicBezTo>
                  <a:cubicBezTo>
                    <a:pt x="1477" y="2160"/>
                    <a:pt x="1588" y="2134"/>
                    <a:pt x="1705" y="2077"/>
                  </a:cubicBezTo>
                  <a:lnTo>
                    <a:pt x="2030" y="897"/>
                  </a:lnTo>
                  <a:cubicBezTo>
                    <a:pt x="2030" y="897"/>
                    <a:pt x="1649" y="1"/>
                    <a:pt x="822" y="1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2258;p57">
              <a:extLst>
                <a:ext uri="{FF2B5EF4-FFF2-40B4-BE49-F238E27FC236}">
                  <a16:creationId xmlns:a16="http://schemas.microsoft.com/office/drawing/2014/main" id="{9728D044-6D2A-75FB-1EA2-266D362CC370}"/>
                </a:ext>
              </a:extLst>
            </p:cNvPr>
            <p:cNvSpPr/>
            <p:nvPr/>
          </p:nvSpPr>
          <p:spPr>
            <a:xfrm>
              <a:off x="3116833" y="2156537"/>
              <a:ext cx="43512" cy="47621"/>
            </a:xfrm>
            <a:custGeom>
              <a:avLst/>
              <a:gdLst/>
              <a:ahLst/>
              <a:cxnLst/>
              <a:rect l="l" t="t" r="r" b="b"/>
              <a:pathLst>
                <a:path w="1154" h="1263" extrusionOk="0">
                  <a:moveTo>
                    <a:pt x="771" y="944"/>
                  </a:moveTo>
                  <a:cubicBezTo>
                    <a:pt x="772" y="944"/>
                    <a:pt x="772" y="944"/>
                    <a:pt x="773" y="945"/>
                  </a:cubicBezTo>
                  <a:cubicBezTo>
                    <a:pt x="776" y="952"/>
                    <a:pt x="773" y="952"/>
                    <a:pt x="773" y="959"/>
                  </a:cubicBezTo>
                  <a:cubicBezTo>
                    <a:pt x="773" y="959"/>
                    <a:pt x="773" y="960"/>
                    <a:pt x="773" y="961"/>
                  </a:cubicBezTo>
                  <a:lnTo>
                    <a:pt x="773" y="961"/>
                  </a:lnTo>
                  <a:cubicBezTo>
                    <a:pt x="772" y="954"/>
                    <a:pt x="770" y="944"/>
                    <a:pt x="771" y="944"/>
                  </a:cubicBezTo>
                  <a:close/>
                  <a:moveTo>
                    <a:pt x="19" y="1"/>
                  </a:moveTo>
                  <a:cubicBezTo>
                    <a:pt x="13" y="1"/>
                    <a:pt x="7" y="1"/>
                    <a:pt x="1" y="1"/>
                  </a:cubicBezTo>
                  <a:cubicBezTo>
                    <a:pt x="212" y="117"/>
                    <a:pt x="375" y="269"/>
                    <a:pt x="519" y="434"/>
                  </a:cubicBezTo>
                  <a:cubicBezTo>
                    <a:pt x="589" y="523"/>
                    <a:pt x="656" y="607"/>
                    <a:pt x="713" y="702"/>
                  </a:cubicBezTo>
                  <a:cubicBezTo>
                    <a:pt x="738" y="738"/>
                    <a:pt x="761" y="777"/>
                    <a:pt x="782" y="816"/>
                  </a:cubicBezTo>
                  <a:lnTo>
                    <a:pt x="782" y="816"/>
                  </a:lnTo>
                  <a:cubicBezTo>
                    <a:pt x="752" y="816"/>
                    <a:pt x="720" y="817"/>
                    <a:pt x="671" y="843"/>
                  </a:cubicBezTo>
                  <a:cubicBezTo>
                    <a:pt x="653" y="853"/>
                    <a:pt x="635" y="878"/>
                    <a:pt x="625" y="899"/>
                  </a:cubicBezTo>
                  <a:cubicBezTo>
                    <a:pt x="614" y="920"/>
                    <a:pt x="617" y="938"/>
                    <a:pt x="617" y="959"/>
                  </a:cubicBezTo>
                  <a:cubicBezTo>
                    <a:pt x="625" y="994"/>
                    <a:pt x="635" y="1005"/>
                    <a:pt x="646" y="1026"/>
                  </a:cubicBezTo>
                  <a:cubicBezTo>
                    <a:pt x="692" y="1089"/>
                    <a:pt x="737" y="1125"/>
                    <a:pt x="790" y="1164"/>
                  </a:cubicBezTo>
                  <a:cubicBezTo>
                    <a:pt x="840" y="1202"/>
                    <a:pt x="892" y="1234"/>
                    <a:pt x="949" y="1262"/>
                  </a:cubicBezTo>
                  <a:lnTo>
                    <a:pt x="850" y="1107"/>
                  </a:lnTo>
                  <a:cubicBezTo>
                    <a:pt x="827" y="1071"/>
                    <a:pt x="803" y="1032"/>
                    <a:pt x="787" y="997"/>
                  </a:cubicBezTo>
                  <a:lnTo>
                    <a:pt x="787" y="997"/>
                  </a:lnTo>
                  <a:cubicBezTo>
                    <a:pt x="788" y="998"/>
                    <a:pt x="789" y="998"/>
                    <a:pt x="790" y="998"/>
                  </a:cubicBezTo>
                  <a:cubicBezTo>
                    <a:pt x="836" y="1016"/>
                    <a:pt x="889" y="1033"/>
                    <a:pt x="942" y="1054"/>
                  </a:cubicBezTo>
                  <a:lnTo>
                    <a:pt x="1153" y="1131"/>
                  </a:lnTo>
                  <a:lnTo>
                    <a:pt x="1072" y="910"/>
                  </a:lnTo>
                  <a:cubicBezTo>
                    <a:pt x="991" y="681"/>
                    <a:pt x="853" y="462"/>
                    <a:pt x="671" y="290"/>
                  </a:cubicBezTo>
                  <a:cubicBezTo>
                    <a:pt x="492" y="128"/>
                    <a:pt x="260" y="1"/>
                    <a:pt x="19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2259;p57">
              <a:extLst>
                <a:ext uri="{FF2B5EF4-FFF2-40B4-BE49-F238E27FC236}">
                  <a16:creationId xmlns:a16="http://schemas.microsoft.com/office/drawing/2014/main" id="{659E938E-0201-BA78-6F9B-EF190D051700}"/>
                </a:ext>
              </a:extLst>
            </p:cNvPr>
            <p:cNvSpPr/>
            <p:nvPr/>
          </p:nvSpPr>
          <p:spPr>
            <a:xfrm>
              <a:off x="3131990" y="1926616"/>
              <a:ext cx="297115" cy="690039"/>
            </a:xfrm>
            <a:custGeom>
              <a:avLst/>
              <a:gdLst/>
              <a:ahLst/>
              <a:cxnLst/>
              <a:rect l="l" t="t" r="r" b="b"/>
              <a:pathLst>
                <a:path w="7880" h="18301" extrusionOk="0">
                  <a:moveTo>
                    <a:pt x="2143" y="0"/>
                  </a:moveTo>
                  <a:cubicBezTo>
                    <a:pt x="2080" y="0"/>
                    <a:pt x="2022" y="2"/>
                    <a:pt x="1970" y="7"/>
                  </a:cubicBezTo>
                  <a:cubicBezTo>
                    <a:pt x="1970" y="7"/>
                    <a:pt x="861" y="4982"/>
                    <a:pt x="430" y="7561"/>
                  </a:cubicBezTo>
                  <a:cubicBezTo>
                    <a:pt x="0" y="10137"/>
                    <a:pt x="286" y="11106"/>
                    <a:pt x="1470" y="12321"/>
                  </a:cubicBezTo>
                  <a:cubicBezTo>
                    <a:pt x="2650" y="13541"/>
                    <a:pt x="3151" y="14362"/>
                    <a:pt x="2721" y="16546"/>
                  </a:cubicBezTo>
                  <a:cubicBezTo>
                    <a:pt x="2438" y="17981"/>
                    <a:pt x="2466" y="18227"/>
                    <a:pt x="2518" y="18227"/>
                  </a:cubicBezTo>
                  <a:cubicBezTo>
                    <a:pt x="2546" y="18227"/>
                    <a:pt x="2580" y="18160"/>
                    <a:pt x="2580" y="18160"/>
                  </a:cubicBezTo>
                  <a:lnTo>
                    <a:pt x="3905" y="18301"/>
                  </a:lnTo>
                  <a:cubicBezTo>
                    <a:pt x="3905" y="18301"/>
                    <a:pt x="5085" y="11321"/>
                    <a:pt x="6089" y="7702"/>
                  </a:cubicBezTo>
                  <a:cubicBezTo>
                    <a:pt x="7090" y="4087"/>
                    <a:pt x="7880" y="1187"/>
                    <a:pt x="7880" y="1187"/>
                  </a:cubicBezTo>
                  <a:cubicBezTo>
                    <a:pt x="7880" y="1187"/>
                    <a:pt x="3627" y="0"/>
                    <a:pt x="2143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2260;p57">
              <a:extLst>
                <a:ext uri="{FF2B5EF4-FFF2-40B4-BE49-F238E27FC236}">
                  <a16:creationId xmlns:a16="http://schemas.microsoft.com/office/drawing/2014/main" id="{F8568CAE-66C7-16A9-3853-90B2CD09662C}"/>
                </a:ext>
              </a:extLst>
            </p:cNvPr>
            <p:cNvSpPr/>
            <p:nvPr/>
          </p:nvSpPr>
          <p:spPr>
            <a:xfrm>
              <a:off x="3341249" y="2177990"/>
              <a:ext cx="112474" cy="85930"/>
            </a:xfrm>
            <a:custGeom>
              <a:avLst/>
              <a:gdLst/>
              <a:ahLst/>
              <a:cxnLst/>
              <a:rect l="l" t="t" r="r" b="b"/>
              <a:pathLst>
                <a:path w="2983" h="2279" extrusionOk="0">
                  <a:moveTo>
                    <a:pt x="1849" y="0"/>
                  </a:moveTo>
                  <a:cubicBezTo>
                    <a:pt x="1148" y="0"/>
                    <a:pt x="286" y="715"/>
                    <a:pt x="286" y="715"/>
                  </a:cubicBezTo>
                  <a:lnTo>
                    <a:pt x="1" y="1969"/>
                  </a:lnTo>
                  <a:cubicBezTo>
                    <a:pt x="235" y="2186"/>
                    <a:pt x="529" y="2278"/>
                    <a:pt x="836" y="2278"/>
                  </a:cubicBezTo>
                  <a:cubicBezTo>
                    <a:pt x="1843" y="2278"/>
                    <a:pt x="2982" y="1280"/>
                    <a:pt x="2544" y="429"/>
                  </a:cubicBezTo>
                  <a:cubicBezTo>
                    <a:pt x="2381" y="113"/>
                    <a:pt x="2128" y="0"/>
                    <a:pt x="1849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2261;p57">
              <a:extLst>
                <a:ext uri="{FF2B5EF4-FFF2-40B4-BE49-F238E27FC236}">
                  <a16:creationId xmlns:a16="http://schemas.microsoft.com/office/drawing/2014/main" id="{7930F088-3A56-1C12-3460-FB497F90380F}"/>
                </a:ext>
              </a:extLst>
            </p:cNvPr>
            <p:cNvSpPr/>
            <p:nvPr/>
          </p:nvSpPr>
          <p:spPr>
            <a:xfrm>
              <a:off x="3108953" y="1843705"/>
              <a:ext cx="348847" cy="353296"/>
            </a:xfrm>
            <a:custGeom>
              <a:avLst/>
              <a:gdLst/>
              <a:ahLst/>
              <a:cxnLst/>
              <a:rect l="l" t="t" r="r" b="b"/>
              <a:pathLst>
                <a:path w="9252" h="9370" extrusionOk="0">
                  <a:moveTo>
                    <a:pt x="2765" y="0"/>
                  </a:moveTo>
                  <a:cubicBezTo>
                    <a:pt x="2344" y="0"/>
                    <a:pt x="2755" y="502"/>
                    <a:pt x="3691" y="1025"/>
                  </a:cubicBezTo>
                  <a:cubicBezTo>
                    <a:pt x="2077" y="539"/>
                    <a:pt x="1210" y="348"/>
                    <a:pt x="873" y="348"/>
                  </a:cubicBezTo>
                  <a:cubicBezTo>
                    <a:pt x="245" y="348"/>
                    <a:pt x="1455" y="1010"/>
                    <a:pt x="3085" y="1659"/>
                  </a:cubicBezTo>
                  <a:cubicBezTo>
                    <a:pt x="2655" y="1547"/>
                    <a:pt x="2321" y="1501"/>
                    <a:pt x="2108" y="1501"/>
                  </a:cubicBezTo>
                  <a:cubicBezTo>
                    <a:pt x="1573" y="1501"/>
                    <a:pt x="1803" y="1791"/>
                    <a:pt x="3209" y="2050"/>
                  </a:cubicBezTo>
                  <a:cubicBezTo>
                    <a:pt x="2272" y="1941"/>
                    <a:pt x="1602" y="1895"/>
                    <a:pt x="1155" y="1895"/>
                  </a:cubicBezTo>
                  <a:cubicBezTo>
                    <a:pt x="0" y="1895"/>
                    <a:pt x="336" y="2200"/>
                    <a:pt x="1426" y="2505"/>
                  </a:cubicBezTo>
                  <a:cubicBezTo>
                    <a:pt x="2934" y="2928"/>
                    <a:pt x="8071" y="3653"/>
                    <a:pt x="8071" y="3653"/>
                  </a:cubicBezTo>
                  <a:lnTo>
                    <a:pt x="6834" y="9369"/>
                  </a:lnTo>
                  <a:lnTo>
                    <a:pt x="6834" y="9369"/>
                  </a:lnTo>
                  <a:lnTo>
                    <a:pt x="9252" y="3562"/>
                  </a:lnTo>
                  <a:cubicBezTo>
                    <a:pt x="9252" y="3562"/>
                    <a:pt x="7708" y="2354"/>
                    <a:pt x="4868" y="841"/>
                  </a:cubicBezTo>
                  <a:cubicBezTo>
                    <a:pt x="3720" y="231"/>
                    <a:pt x="3051" y="0"/>
                    <a:pt x="27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2262;p57">
              <a:extLst>
                <a:ext uri="{FF2B5EF4-FFF2-40B4-BE49-F238E27FC236}">
                  <a16:creationId xmlns:a16="http://schemas.microsoft.com/office/drawing/2014/main" id="{525F0147-03E7-BA1F-F052-51872196FC6D}"/>
                </a:ext>
              </a:extLst>
            </p:cNvPr>
            <p:cNvSpPr/>
            <p:nvPr/>
          </p:nvSpPr>
          <p:spPr>
            <a:xfrm>
              <a:off x="3160419" y="2064199"/>
              <a:ext cx="136756" cy="125746"/>
            </a:xfrm>
            <a:custGeom>
              <a:avLst/>
              <a:gdLst/>
              <a:ahLst/>
              <a:cxnLst/>
              <a:rect l="l" t="t" r="r" b="b"/>
              <a:pathLst>
                <a:path w="3627" h="3335" extrusionOk="0">
                  <a:moveTo>
                    <a:pt x="1850" y="1"/>
                  </a:moveTo>
                  <a:cubicBezTo>
                    <a:pt x="1721" y="1"/>
                    <a:pt x="1587" y="50"/>
                    <a:pt x="1449" y="163"/>
                  </a:cubicBezTo>
                  <a:cubicBezTo>
                    <a:pt x="452" y="977"/>
                    <a:pt x="1" y="3334"/>
                    <a:pt x="1" y="3334"/>
                  </a:cubicBezTo>
                  <a:lnTo>
                    <a:pt x="3626" y="3063"/>
                  </a:lnTo>
                  <a:lnTo>
                    <a:pt x="3232" y="1882"/>
                  </a:lnTo>
                  <a:cubicBezTo>
                    <a:pt x="3232" y="1882"/>
                    <a:pt x="2649" y="1"/>
                    <a:pt x="1850" y="1"/>
                  </a:cubicBezTo>
                  <a:close/>
                </a:path>
              </a:pathLst>
            </a:custGeom>
            <a:solidFill>
              <a:srgbClr val="FF9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2263;p57">
              <a:extLst>
                <a:ext uri="{FF2B5EF4-FFF2-40B4-BE49-F238E27FC236}">
                  <a16:creationId xmlns:a16="http://schemas.microsoft.com/office/drawing/2014/main" id="{E50FBE8F-FBE9-9461-CE57-8EF5D8A74995}"/>
                </a:ext>
              </a:extLst>
            </p:cNvPr>
            <p:cNvSpPr/>
            <p:nvPr/>
          </p:nvSpPr>
          <p:spPr>
            <a:xfrm>
              <a:off x="3194692" y="2190584"/>
              <a:ext cx="132646" cy="51430"/>
            </a:xfrm>
            <a:custGeom>
              <a:avLst/>
              <a:gdLst/>
              <a:ahLst/>
              <a:cxnLst/>
              <a:rect l="l" t="t" r="r" b="b"/>
              <a:pathLst>
                <a:path w="3518" h="1364" extrusionOk="0">
                  <a:moveTo>
                    <a:pt x="3517" y="0"/>
                  </a:moveTo>
                  <a:lnTo>
                    <a:pt x="3517" y="0"/>
                  </a:lnTo>
                  <a:cubicBezTo>
                    <a:pt x="3291" y="246"/>
                    <a:pt x="3034" y="461"/>
                    <a:pt x="2770" y="648"/>
                  </a:cubicBezTo>
                  <a:cubicBezTo>
                    <a:pt x="2502" y="831"/>
                    <a:pt x="2210" y="976"/>
                    <a:pt x="1904" y="1057"/>
                  </a:cubicBezTo>
                  <a:cubicBezTo>
                    <a:pt x="1700" y="1116"/>
                    <a:pt x="1488" y="1147"/>
                    <a:pt x="1274" y="1147"/>
                  </a:cubicBezTo>
                  <a:cubicBezTo>
                    <a:pt x="1168" y="1147"/>
                    <a:pt x="1062" y="1139"/>
                    <a:pt x="956" y="1124"/>
                  </a:cubicBezTo>
                  <a:cubicBezTo>
                    <a:pt x="793" y="1116"/>
                    <a:pt x="639" y="1067"/>
                    <a:pt x="476" y="1032"/>
                  </a:cubicBezTo>
                  <a:cubicBezTo>
                    <a:pt x="315" y="994"/>
                    <a:pt x="167" y="923"/>
                    <a:pt x="1" y="877"/>
                  </a:cubicBezTo>
                  <a:lnTo>
                    <a:pt x="1" y="877"/>
                  </a:lnTo>
                  <a:cubicBezTo>
                    <a:pt x="141" y="968"/>
                    <a:pt x="283" y="1064"/>
                    <a:pt x="437" y="1142"/>
                  </a:cubicBezTo>
                  <a:cubicBezTo>
                    <a:pt x="596" y="1201"/>
                    <a:pt x="754" y="1279"/>
                    <a:pt x="928" y="1303"/>
                  </a:cubicBezTo>
                  <a:cubicBezTo>
                    <a:pt x="1093" y="1353"/>
                    <a:pt x="1269" y="1357"/>
                    <a:pt x="1445" y="1363"/>
                  </a:cubicBezTo>
                  <a:cubicBezTo>
                    <a:pt x="1621" y="1349"/>
                    <a:pt x="1798" y="1335"/>
                    <a:pt x="1967" y="1282"/>
                  </a:cubicBezTo>
                  <a:cubicBezTo>
                    <a:pt x="2647" y="1092"/>
                    <a:pt x="3207" y="595"/>
                    <a:pt x="3517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2264;p57">
              <a:extLst>
                <a:ext uri="{FF2B5EF4-FFF2-40B4-BE49-F238E27FC236}">
                  <a16:creationId xmlns:a16="http://schemas.microsoft.com/office/drawing/2014/main" id="{FBEECC25-D6C5-37A8-DFCC-DA00D71D7B8B}"/>
                </a:ext>
              </a:extLst>
            </p:cNvPr>
            <p:cNvSpPr/>
            <p:nvPr/>
          </p:nvSpPr>
          <p:spPr>
            <a:xfrm>
              <a:off x="3344567" y="2200613"/>
              <a:ext cx="82008" cy="43097"/>
            </a:xfrm>
            <a:custGeom>
              <a:avLst/>
              <a:gdLst/>
              <a:ahLst/>
              <a:cxnLst/>
              <a:rect l="l" t="t" r="r" b="b"/>
              <a:pathLst>
                <a:path w="2175" h="1143" extrusionOk="0">
                  <a:moveTo>
                    <a:pt x="592" y="836"/>
                  </a:moveTo>
                  <a:cubicBezTo>
                    <a:pt x="593" y="836"/>
                    <a:pt x="593" y="840"/>
                    <a:pt x="589" y="844"/>
                  </a:cubicBezTo>
                  <a:cubicBezTo>
                    <a:pt x="589" y="844"/>
                    <a:pt x="589" y="844"/>
                    <a:pt x="589" y="844"/>
                  </a:cubicBezTo>
                  <a:lnTo>
                    <a:pt x="589" y="844"/>
                  </a:lnTo>
                  <a:cubicBezTo>
                    <a:pt x="590" y="839"/>
                    <a:pt x="591" y="836"/>
                    <a:pt x="592" y="836"/>
                  </a:cubicBezTo>
                  <a:close/>
                  <a:moveTo>
                    <a:pt x="1712" y="1"/>
                  </a:moveTo>
                  <a:cubicBezTo>
                    <a:pt x="1700" y="1"/>
                    <a:pt x="1689" y="1"/>
                    <a:pt x="1678" y="1"/>
                  </a:cubicBezTo>
                  <a:cubicBezTo>
                    <a:pt x="1494" y="5"/>
                    <a:pt x="1315" y="55"/>
                    <a:pt x="1146" y="118"/>
                  </a:cubicBezTo>
                  <a:cubicBezTo>
                    <a:pt x="811" y="255"/>
                    <a:pt x="511" y="453"/>
                    <a:pt x="236" y="674"/>
                  </a:cubicBezTo>
                  <a:lnTo>
                    <a:pt x="1" y="865"/>
                  </a:lnTo>
                  <a:lnTo>
                    <a:pt x="297" y="865"/>
                  </a:lnTo>
                  <a:cubicBezTo>
                    <a:pt x="381" y="865"/>
                    <a:pt x="466" y="865"/>
                    <a:pt x="539" y="872"/>
                  </a:cubicBezTo>
                  <a:cubicBezTo>
                    <a:pt x="546" y="873"/>
                    <a:pt x="552" y="874"/>
                    <a:pt x="558" y="876"/>
                  </a:cubicBezTo>
                  <a:lnTo>
                    <a:pt x="558" y="876"/>
                  </a:lnTo>
                  <a:cubicBezTo>
                    <a:pt x="556" y="877"/>
                    <a:pt x="555" y="878"/>
                    <a:pt x="554" y="879"/>
                  </a:cubicBezTo>
                  <a:cubicBezTo>
                    <a:pt x="430" y="977"/>
                    <a:pt x="272" y="1058"/>
                    <a:pt x="120" y="1143"/>
                  </a:cubicBezTo>
                  <a:cubicBezTo>
                    <a:pt x="297" y="1118"/>
                    <a:pt x="466" y="1083"/>
                    <a:pt x="635" y="995"/>
                  </a:cubicBezTo>
                  <a:cubicBezTo>
                    <a:pt x="656" y="985"/>
                    <a:pt x="677" y="970"/>
                    <a:pt x="698" y="949"/>
                  </a:cubicBezTo>
                  <a:cubicBezTo>
                    <a:pt x="719" y="932"/>
                    <a:pt x="762" y="897"/>
                    <a:pt x="747" y="819"/>
                  </a:cubicBezTo>
                  <a:cubicBezTo>
                    <a:pt x="719" y="745"/>
                    <a:pt x="677" y="738"/>
                    <a:pt x="653" y="720"/>
                  </a:cubicBezTo>
                  <a:cubicBezTo>
                    <a:pt x="628" y="708"/>
                    <a:pt x="608" y="704"/>
                    <a:pt x="585" y="696"/>
                  </a:cubicBezTo>
                  <a:lnTo>
                    <a:pt x="585" y="696"/>
                  </a:lnTo>
                  <a:cubicBezTo>
                    <a:pt x="653" y="650"/>
                    <a:pt x="722" y="604"/>
                    <a:pt x="793" y="562"/>
                  </a:cubicBezTo>
                  <a:cubicBezTo>
                    <a:pt x="934" y="470"/>
                    <a:pt x="1082" y="389"/>
                    <a:pt x="1230" y="312"/>
                  </a:cubicBezTo>
                  <a:cubicBezTo>
                    <a:pt x="1382" y="241"/>
                    <a:pt x="1533" y="174"/>
                    <a:pt x="1695" y="139"/>
                  </a:cubicBezTo>
                  <a:cubicBezTo>
                    <a:pt x="1760" y="127"/>
                    <a:pt x="1829" y="117"/>
                    <a:pt x="1898" y="117"/>
                  </a:cubicBezTo>
                  <a:cubicBezTo>
                    <a:pt x="1993" y="117"/>
                    <a:pt x="2089" y="136"/>
                    <a:pt x="2175" y="195"/>
                  </a:cubicBezTo>
                  <a:cubicBezTo>
                    <a:pt x="2079" y="50"/>
                    <a:pt x="1884" y="1"/>
                    <a:pt x="1712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2265;p57">
              <a:extLst>
                <a:ext uri="{FF2B5EF4-FFF2-40B4-BE49-F238E27FC236}">
                  <a16:creationId xmlns:a16="http://schemas.microsoft.com/office/drawing/2014/main" id="{3A960647-C127-C275-3FF2-3614B7687449}"/>
                </a:ext>
              </a:extLst>
            </p:cNvPr>
            <p:cNvSpPr/>
            <p:nvPr/>
          </p:nvSpPr>
          <p:spPr>
            <a:xfrm>
              <a:off x="3305392" y="2075020"/>
              <a:ext cx="21153" cy="33821"/>
            </a:xfrm>
            <a:custGeom>
              <a:avLst/>
              <a:gdLst/>
              <a:ahLst/>
              <a:cxnLst/>
              <a:rect l="l" t="t" r="r" b="b"/>
              <a:pathLst>
                <a:path w="561" h="897" extrusionOk="0">
                  <a:moveTo>
                    <a:pt x="346" y="1"/>
                  </a:moveTo>
                  <a:cubicBezTo>
                    <a:pt x="229" y="1"/>
                    <a:pt x="98" y="170"/>
                    <a:pt x="49" y="401"/>
                  </a:cubicBezTo>
                  <a:cubicBezTo>
                    <a:pt x="0" y="647"/>
                    <a:pt x="59" y="866"/>
                    <a:pt x="186" y="894"/>
                  </a:cubicBezTo>
                  <a:cubicBezTo>
                    <a:pt x="194" y="896"/>
                    <a:pt x="202" y="897"/>
                    <a:pt x="210" y="897"/>
                  </a:cubicBezTo>
                  <a:cubicBezTo>
                    <a:pt x="331" y="897"/>
                    <a:pt x="461" y="727"/>
                    <a:pt x="508" y="496"/>
                  </a:cubicBezTo>
                  <a:cubicBezTo>
                    <a:pt x="560" y="249"/>
                    <a:pt x="497" y="31"/>
                    <a:pt x="370" y="3"/>
                  </a:cubicBezTo>
                  <a:cubicBezTo>
                    <a:pt x="362" y="1"/>
                    <a:pt x="354" y="1"/>
                    <a:pt x="346" y="1"/>
                  </a:cubicBezTo>
                  <a:close/>
                </a:path>
              </a:pathLst>
            </a:custGeom>
            <a:solidFill>
              <a:srgbClr val="131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2266;p57">
              <a:extLst>
                <a:ext uri="{FF2B5EF4-FFF2-40B4-BE49-F238E27FC236}">
                  <a16:creationId xmlns:a16="http://schemas.microsoft.com/office/drawing/2014/main" id="{F71F617C-77EF-FD71-B542-8E36CC062A46}"/>
                </a:ext>
              </a:extLst>
            </p:cNvPr>
            <p:cNvSpPr/>
            <p:nvPr/>
          </p:nvSpPr>
          <p:spPr>
            <a:xfrm>
              <a:off x="3264445" y="2064237"/>
              <a:ext cx="21190" cy="33821"/>
            </a:xfrm>
            <a:custGeom>
              <a:avLst/>
              <a:gdLst/>
              <a:ahLst/>
              <a:cxnLst/>
              <a:rect l="l" t="t" r="r" b="b"/>
              <a:pathLst>
                <a:path w="562" h="897" extrusionOk="0">
                  <a:moveTo>
                    <a:pt x="347" y="1"/>
                  </a:moveTo>
                  <a:cubicBezTo>
                    <a:pt x="227" y="1"/>
                    <a:pt x="99" y="170"/>
                    <a:pt x="50" y="401"/>
                  </a:cubicBezTo>
                  <a:cubicBezTo>
                    <a:pt x="0" y="648"/>
                    <a:pt x="60" y="867"/>
                    <a:pt x="187" y="894"/>
                  </a:cubicBezTo>
                  <a:cubicBezTo>
                    <a:pt x="195" y="896"/>
                    <a:pt x="204" y="897"/>
                    <a:pt x="212" y="897"/>
                  </a:cubicBezTo>
                  <a:cubicBezTo>
                    <a:pt x="332" y="897"/>
                    <a:pt x="462" y="727"/>
                    <a:pt x="508" y="497"/>
                  </a:cubicBezTo>
                  <a:cubicBezTo>
                    <a:pt x="561" y="250"/>
                    <a:pt x="498" y="28"/>
                    <a:pt x="371" y="3"/>
                  </a:cubicBezTo>
                  <a:cubicBezTo>
                    <a:pt x="363" y="2"/>
                    <a:pt x="355" y="1"/>
                    <a:pt x="347" y="1"/>
                  </a:cubicBezTo>
                  <a:close/>
                </a:path>
              </a:pathLst>
            </a:custGeom>
            <a:solidFill>
              <a:srgbClr val="131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2267;p57">
              <a:extLst>
                <a:ext uri="{FF2B5EF4-FFF2-40B4-BE49-F238E27FC236}">
                  <a16:creationId xmlns:a16="http://schemas.microsoft.com/office/drawing/2014/main" id="{93A55074-1603-5D1B-2BC1-25424ECD6D41}"/>
                </a:ext>
              </a:extLst>
            </p:cNvPr>
            <p:cNvSpPr/>
            <p:nvPr/>
          </p:nvSpPr>
          <p:spPr>
            <a:xfrm>
              <a:off x="3313725" y="2010018"/>
              <a:ext cx="53730" cy="33746"/>
            </a:xfrm>
            <a:custGeom>
              <a:avLst/>
              <a:gdLst/>
              <a:ahLst/>
              <a:cxnLst/>
              <a:rect l="l" t="t" r="r" b="b"/>
              <a:pathLst>
                <a:path w="1425" h="895" extrusionOk="0">
                  <a:moveTo>
                    <a:pt x="828" y="1"/>
                  </a:moveTo>
                  <a:cubicBezTo>
                    <a:pt x="437" y="1"/>
                    <a:pt x="1" y="370"/>
                    <a:pt x="1" y="370"/>
                  </a:cubicBezTo>
                  <a:lnTo>
                    <a:pt x="1424" y="895"/>
                  </a:lnTo>
                  <a:cubicBezTo>
                    <a:pt x="1378" y="201"/>
                    <a:pt x="1115" y="1"/>
                    <a:pt x="8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2268;p57">
              <a:extLst>
                <a:ext uri="{FF2B5EF4-FFF2-40B4-BE49-F238E27FC236}">
                  <a16:creationId xmlns:a16="http://schemas.microsoft.com/office/drawing/2014/main" id="{88F65224-9147-8331-EF03-7E43E635F5AB}"/>
                </a:ext>
              </a:extLst>
            </p:cNvPr>
            <p:cNvSpPr/>
            <p:nvPr/>
          </p:nvSpPr>
          <p:spPr>
            <a:xfrm>
              <a:off x="3244387" y="1993692"/>
              <a:ext cx="49582" cy="32049"/>
            </a:xfrm>
            <a:custGeom>
              <a:avLst/>
              <a:gdLst/>
              <a:ahLst/>
              <a:cxnLst/>
              <a:rect l="l" t="t" r="r" b="b"/>
              <a:pathLst>
                <a:path w="1315" h="850" extrusionOk="0">
                  <a:moveTo>
                    <a:pt x="808" y="1"/>
                  </a:moveTo>
                  <a:cubicBezTo>
                    <a:pt x="612" y="1"/>
                    <a:pt x="349" y="212"/>
                    <a:pt x="0" y="849"/>
                  </a:cubicBezTo>
                  <a:lnTo>
                    <a:pt x="1315" y="803"/>
                  </a:lnTo>
                  <a:cubicBezTo>
                    <a:pt x="1315" y="803"/>
                    <a:pt x="1190" y="1"/>
                    <a:pt x="8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2269;p57">
              <a:extLst>
                <a:ext uri="{FF2B5EF4-FFF2-40B4-BE49-F238E27FC236}">
                  <a16:creationId xmlns:a16="http://schemas.microsoft.com/office/drawing/2014/main" id="{49137E72-4C22-96DA-2F5B-8867370D831C}"/>
                </a:ext>
              </a:extLst>
            </p:cNvPr>
            <p:cNvSpPr/>
            <p:nvPr/>
          </p:nvSpPr>
          <p:spPr>
            <a:xfrm>
              <a:off x="3261391" y="3381848"/>
              <a:ext cx="103802" cy="140602"/>
            </a:xfrm>
            <a:custGeom>
              <a:avLst/>
              <a:gdLst/>
              <a:ahLst/>
              <a:cxnLst/>
              <a:rect l="l" t="t" r="r" b="b"/>
              <a:pathLst>
                <a:path w="2753" h="3729" extrusionOk="0">
                  <a:moveTo>
                    <a:pt x="1273" y="1"/>
                  </a:moveTo>
                  <a:lnTo>
                    <a:pt x="0" y="2869"/>
                  </a:lnTo>
                  <a:lnTo>
                    <a:pt x="592" y="3729"/>
                  </a:lnTo>
                  <a:lnTo>
                    <a:pt x="2753" y="829"/>
                  </a:lnTo>
                  <a:lnTo>
                    <a:pt x="1329" y="1"/>
                  </a:ln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2270;p57">
              <a:extLst>
                <a:ext uri="{FF2B5EF4-FFF2-40B4-BE49-F238E27FC236}">
                  <a16:creationId xmlns:a16="http://schemas.microsoft.com/office/drawing/2014/main" id="{24140562-23E1-681A-EE28-E561BC65DF4C}"/>
                </a:ext>
              </a:extLst>
            </p:cNvPr>
            <p:cNvSpPr/>
            <p:nvPr/>
          </p:nvSpPr>
          <p:spPr>
            <a:xfrm>
              <a:off x="2669775" y="2500060"/>
              <a:ext cx="889951" cy="935876"/>
            </a:xfrm>
            <a:custGeom>
              <a:avLst/>
              <a:gdLst/>
              <a:ahLst/>
              <a:cxnLst/>
              <a:rect l="l" t="t" r="r" b="b"/>
              <a:pathLst>
                <a:path w="23603" h="24821" extrusionOk="0">
                  <a:moveTo>
                    <a:pt x="13452" y="0"/>
                  </a:moveTo>
                  <a:cubicBezTo>
                    <a:pt x="13046" y="0"/>
                    <a:pt x="13510" y="2507"/>
                    <a:pt x="13510" y="2507"/>
                  </a:cubicBezTo>
                  <a:cubicBezTo>
                    <a:pt x="12483" y="1432"/>
                    <a:pt x="11636" y="853"/>
                    <a:pt x="10980" y="853"/>
                  </a:cubicBezTo>
                  <a:cubicBezTo>
                    <a:pt x="10569" y="853"/>
                    <a:pt x="10233" y="1079"/>
                    <a:pt x="9973" y="1552"/>
                  </a:cubicBezTo>
                  <a:cubicBezTo>
                    <a:pt x="9300" y="2786"/>
                    <a:pt x="6002" y="10851"/>
                    <a:pt x="6002" y="10851"/>
                  </a:cubicBezTo>
                  <a:cubicBezTo>
                    <a:pt x="6002" y="10851"/>
                    <a:pt x="5484" y="9540"/>
                    <a:pt x="4691" y="8307"/>
                  </a:cubicBezTo>
                  <a:cubicBezTo>
                    <a:pt x="3894" y="7073"/>
                    <a:pt x="4092" y="6718"/>
                    <a:pt x="4888" y="5287"/>
                  </a:cubicBezTo>
                  <a:cubicBezTo>
                    <a:pt x="5684" y="3856"/>
                    <a:pt x="3380" y="2824"/>
                    <a:pt x="3380" y="2824"/>
                  </a:cubicBezTo>
                  <a:lnTo>
                    <a:pt x="3697" y="1513"/>
                  </a:lnTo>
                  <a:lnTo>
                    <a:pt x="1350" y="558"/>
                  </a:lnTo>
                  <a:cubicBezTo>
                    <a:pt x="1350" y="558"/>
                    <a:pt x="1192" y="1077"/>
                    <a:pt x="1114" y="2306"/>
                  </a:cubicBezTo>
                  <a:cubicBezTo>
                    <a:pt x="1" y="3938"/>
                    <a:pt x="438" y="5248"/>
                    <a:pt x="1234" y="6637"/>
                  </a:cubicBezTo>
                  <a:cubicBezTo>
                    <a:pt x="2027" y="8029"/>
                    <a:pt x="1830" y="8984"/>
                    <a:pt x="1869" y="10333"/>
                  </a:cubicBezTo>
                  <a:cubicBezTo>
                    <a:pt x="1907" y="11682"/>
                    <a:pt x="3975" y="15259"/>
                    <a:pt x="6122" y="15538"/>
                  </a:cubicBezTo>
                  <a:cubicBezTo>
                    <a:pt x="7788" y="14385"/>
                    <a:pt x="9656" y="11207"/>
                    <a:pt x="9656" y="11207"/>
                  </a:cubicBezTo>
                  <a:lnTo>
                    <a:pt x="9656" y="11207"/>
                  </a:lnTo>
                  <a:cubicBezTo>
                    <a:pt x="9656" y="11207"/>
                    <a:pt x="9021" y="19709"/>
                    <a:pt x="8148" y="20464"/>
                  </a:cubicBezTo>
                  <a:cubicBezTo>
                    <a:pt x="7273" y="21221"/>
                    <a:pt x="7826" y="21380"/>
                    <a:pt x="9339" y="21894"/>
                  </a:cubicBezTo>
                  <a:cubicBezTo>
                    <a:pt x="10646" y="22342"/>
                    <a:pt x="16530" y="23128"/>
                    <a:pt x="16530" y="23128"/>
                  </a:cubicBezTo>
                  <a:cubicBezTo>
                    <a:pt x="16530" y="23128"/>
                    <a:pt x="18197" y="24318"/>
                    <a:pt x="18714" y="24678"/>
                  </a:cubicBezTo>
                  <a:cubicBezTo>
                    <a:pt x="18854" y="24773"/>
                    <a:pt x="18984" y="24820"/>
                    <a:pt x="19099" y="24820"/>
                  </a:cubicBezTo>
                  <a:cubicBezTo>
                    <a:pt x="19414" y="24820"/>
                    <a:pt x="19617" y="24471"/>
                    <a:pt x="19589" y="23801"/>
                  </a:cubicBezTo>
                  <a:lnTo>
                    <a:pt x="19589" y="23801"/>
                  </a:lnTo>
                  <a:cubicBezTo>
                    <a:pt x="19711" y="23830"/>
                    <a:pt x="19819" y="23844"/>
                    <a:pt x="19913" y="23844"/>
                  </a:cubicBezTo>
                  <a:cubicBezTo>
                    <a:pt x="20712" y="23844"/>
                    <a:pt x="20579" y="22855"/>
                    <a:pt x="20223" y="21894"/>
                  </a:cubicBezTo>
                  <a:cubicBezTo>
                    <a:pt x="19828" y="20823"/>
                    <a:pt x="21534" y="20464"/>
                    <a:pt x="22570" y="20147"/>
                  </a:cubicBezTo>
                  <a:cubicBezTo>
                    <a:pt x="23602" y="19829"/>
                    <a:pt x="22090" y="13593"/>
                    <a:pt x="21932" y="11168"/>
                  </a:cubicBezTo>
                  <a:cubicBezTo>
                    <a:pt x="21773" y="8744"/>
                    <a:pt x="21854" y="3500"/>
                    <a:pt x="21456" y="2944"/>
                  </a:cubicBezTo>
                  <a:cubicBezTo>
                    <a:pt x="21349" y="2794"/>
                    <a:pt x="20999" y="2739"/>
                    <a:pt x="20545" y="2739"/>
                  </a:cubicBezTo>
                  <a:cubicBezTo>
                    <a:pt x="19315" y="2739"/>
                    <a:pt x="17323" y="3141"/>
                    <a:pt x="17323" y="3141"/>
                  </a:cubicBezTo>
                  <a:cubicBezTo>
                    <a:pt x="17323" y="3141"/>
                    <a:pt x="19032" y="1633"/>
                    <a:pt x="18278" y="1196"/>
                  </a:cubicBezTo>
                  <a:cubicBezTo>
                    <a:pt x="17524" y="760"/>
                    <a:pt x="13909" y="83"/>
                    <a:pt x="13471" y="2"/>
                  </a:cubicBezTo>
                  <a:cubicBezTo>
                    <a:pt x="13465" y="1"/>
                    <a:pt x="13458" y="0"/>
                    <a:pt x="13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2271;p57">
              <a:extLst>
                <a:ext uri="{FF2B5EF4-FFF2-40B4-BE49-F238E27FC236}">
                  <a16:creationId xmlns:a16="http://schemas.microsoft.com/office/drawing/2014/main" id="{9B432580-6B0B-143F-FF2D-9CB7AB7A481A}"/>
                </a:ext>
              </a:extLst>
            </p:cNvPr>
            <p:cNvSpPr/>
            <p:nvPr/>
          </p:nvSpPr>
          <p:spPr>
            <a:xfrm>
              <a:off x="2813541" y="4570661"/>
              <a:ext cx="271589" cy="82423"/>
            </a:xfrm>
            <a:custGeom>
              <a:avLst/>
              <a:gdLst/>
              <a:ahLst/>
              <a:cxnLst/>
              <a:rect l="l" t="t" r="r" b="b"/>
              <a:pathLst>
                <a:path w="7203" h="2186" extrusionOk="0">
                  <a:moveTo>
                    <a:pt x="6107" y="0"/>
                  </a:moveTo>
                  <a:lnTo>
                    <a:pt x="1" y="2185"/>
                  </a:lnTo>
                  <a:lnTo>
                    <a:pt x="1" y="2185"/>
                  </a:lnTo>
                  <a:lnTo>
                    <a:pt x="7202" y="1438"/>
                  </a:lnTo>
                  <a:lnTo>
                    <a:pt x="7104" y="782"/>
                  </a:lnTo>
                  <a:lnTo>
                    <a:pt x="6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2272;p57">
              <a:extLst>
                <a:ext uri="{FF2B5EF4-FFF2-40B4-BE49-F238E27FC236}">
                  <a16:creationId xmlns:a16="http://schemas.microsoft.com/office/drawing/2014/main" id="{23DC1338-D000-55A1-19F7-246C9ACAAA92}"/>
                </a:ext>
              </a:extLst>
            </p:cNvPr>
            <p:cNvSpPr/>
            <p:nvPr/>
          </p:nvSpPr>
          <p:spPr>
            <a:xfrm>
              <a:off x="3264860" y="4576656"/>
              <a:ext cx="253905" cy="136341"/>
            </a:xfrm>
            <a:custGeom>
              <a:avLst/>
              <a:gdLst/>
              <a:ahLst/>
              <a:cxnLst/>
              <a:rect l="l" t="t" r="r" b="b"/>
              <a:pathLst>
                <a:path w="6734" h="3616" extrusionOk="0">
                  <a:moveTo>
                    <a:pt x="1371" y="0"/>
                  </a:moveTo>
                  <a:lnTo>
                    <a:pt x="0" y="391"/>
                  </a:lnTo>
                  <a:lnTo>
                    <a:pt x="0" y="1230"/>
                  </a:lnTo>
                  <a:lnTo>
                    <a:pt x="6734" y="3615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2273;p57">
              <a:extLst>
                <a:ext uri="{FF2B5EF4-FFF2-40B4-BE49-F238E27FC236}">
                  <a16:creationId xmlns:a16="http://schemas.microsoft.com/office/drawing/2014/main" id="{67A57514-93F6-0EE6-1F5B-452DE3824A19}"/>
                </a:ext>
              </a:extLst>
            </p:cNvPr>
            <p:cNvSpPr/>
            <p:nvPr/>
          </p:nvSpPr>
          <p:spPr>
            <a:xfrm>
              <a:off x="3273758" y="2812590"/>
              <a:ext cx="121863" cy="559504"/>
            </a:xfrm>
            <a:custGeom>
              <a:avLst/>
              <a:gdLst/>
              <a:ahLst/>
              <a:cxnLst/>
              <a:rect l="l" t="t" r="r" b="b"/>
              <a:pathLst>
                <a:path w="3232" h="14839" extrusionOk="0">
                  <a:moveTo>
                    <a:pt x="3232" y="0"/>
                  </a:moveTo>
                  <a:cubicBezTo>
                    <a:pt x="3115" y="1205"/>
                    <a:pt x="3066" y="2414"/>
                    <a:pt x="2999" y="3622"/>
                  </a:cubicBezTo>
                  <a:cubicBezTo>
                    <a:pt x="2928" y="4831"/>
                    <a:pt x="2890" y="6044"/>
                    <a:pt x="2822" y="7252"/>
                  </a:cubicBezTo>
                  <a:lnTo>
                    <a:pt x="2721" y="9059"/>
                  </a:lnTo>
                  <a:cubicBezTo>
                    <a:pt x="2706" y="9207"/>
                    <a:pt x="2700" y="9363"/>
                    <a:pt x="2679" y="9503"/>
                  </a:cubicBezTo>
                  <a:cubicBezTo>
                    <a:pt x="2671" y="9659"/>
                    <a:pt x="2625" y="9764"/>
                    <a:pt x="2552" y="9877"/>
                  </a:cubicBezTo>
                  <a:cubicBezTo>
                    <a:pt x="2389" y="10088"/>
                    <a:pt x="2118" y="10222"/>
                    <a:pt x="1850" y="10367"/>
                  </a:cubicBezTo>
                  <a:cubicBezTo>
                    <a:pt x="1716" y="10444"/>
                    <a:pt x="1579" y="10515"/>
                    <a:pt x="1452" y="10628"/>
                  </a:cubicBezTo>
                  <a:cubicBezTo>
                    <a:pt x="1325" y="10734"/>
                    <a:pt x="1220" y="10895"/>
                    <a:pt x="1202" y="11075"/>
                  </a:cubicBezTo>
                  <a:lnTo>
                    <a:pt x="1202" y="11206"/>
                  </a:lnTo>
                  <a:cubicBezTo>
                    <a:pt x="1205" y="11248"/>
                    <a:pt x="1216" y="11287"/>
                    <a:pt x="1223" y="11329"/>
                  </a:cubicBezTo>
                  <a:lnTo>
                    <a:pt x="1269" y="11544"/>
                  </a:lnTo>
                  <a:cubicBezTo>
                    <a:pt x="1283" y="11677"/>
                    <a:pt x="1276" y="11815"/>
                    <a:pt x="1216" y="11942"/>
                  </a:cubicBezTo>
                  <a:cubicBezTo>
                    <a:pt x="1110" y="12203"/>
                    <a:pt x="888" y="12414"/>
                    <a:pt x="680" y="12636"/>
                  </a:cubicBezTo>
                  <a:cubicBezTo>
                    <a:pt x="575" y="12745"/>
                    <a:pt x="469" y="12861"/>
                    <a:pt x="384" y="12996"/>
                  </a:cubicBezTo>
                  <a:cubicBezTo>
                    <a:pt x="311" y="13117"/>
                    <a:pt x="263" y="13273"/>
                    <a:pt x="289" y="13425"/>
                  </a:cubicBezTo>
                  <a:lnTo>
                    <a:pt x="289" y="13425"/>
                  </a:lnTo>
                  <a:cubicBezTo>
                    <a:pt x="232" y="13442"/>
                    <a:pt x="177" y="13462"/>
                    <a:pt x="131" y="13507"/>
                  </a:cubicBezTo>
                  <a:cubicBezTo>
                    <a:pt x="67" y="13556"/>
                    <a:pt x="32" y="13633"/>
                    <a:pt x="21" y="13707"/>
                  </a:cubicBezTo>
                  <a:cubicBezTo>
                    <a:pt x="0" y="13855"/>
                    <a:pt x="46" y="13993"/>
                    <a:pt x="92" y="14123"/>
                  </a:cubicBezTo>
                  <a:cubicBezTo>
                    <a:pt x="194" y="14384"/>
                    <a:pt x="345" y="14616"/>
                    <a:pt x="511" y="14839"/>
                  </a:cubicBezTo>
                  <a:cubicBezTo>
                    <a:pt x="363" y="14606"/>
                    <a:pt x="229" y="14362"/>
                    <a:pt x="142" y="14105"/>
                  </a:cubicBezTo>
                  <a:cubicBezTo>
                    <a:pt x="103" y="13978"/>
                    <a:pt x="71" y="13841"/>
                    <a:pt x="92" y="13718"/>
                  </a:cubicBezTo>
                  <a:cubicBezTo>
                    <a:pt x="116" y="13591"/>
                    <a:pt x="226" y="13524"/>
                    <a:pt x="353" y="13507"/>
                  </a:cubicBezTo>
                  <a:lnTo>
                    <a:pt x="402" y="13499"/>
                  </a:lnTo>
                  <a:lnTo>
                    <a:pt x="391" y="13447"/>
                  </a:lnTo>
                  <a:cubicBezTo>
                    <a:pt x="363" y="13313"/>
                    <a:pt x="405" y="13175"/>
                    <a:pt x="487" y="13059"/>
                  </a:cubicBezTo>
                  <a:cubicBezTo>
                    <a:pt x="564" y="12939"/>
                    <a:pt x="666" y="12833"/>
                    <a:pt x="776" y="12728"/>
                  </a:cubicBezTo>
                  <a:cubicBezTo>
                    <a:pt x="983" y="12516"/>
                    <a:pt x="1227" y="12308"/>
                    <a:pt x="1364" y="12009"/>
                  </a:cubicBezTo>
                  <a:cubicBezTo>
                    <a:pt x="1438" y="11861"/>
                    <a:pt x="1456" y="11688"/>
                    <a:pt x="1445" y="11523"/>
                  </a:cubicBezTo>
                  <a:lnTo>
                    <a:pt x="1402" y="11290"/>
                  </a:lnTo>
                  <a:cubicBezTo>
                    <a:pt x="1399" y="11258"/>
                    <a:pt x="1389" y="11227"/>
                    <a:pt x="1389" y="11191"/>
                  </a:cubicBezTo>
                  <a:lnTo>
                    <a:pt x="1392" y="11096"/>
                  </a:lnTo>
                  <a:cubicBezTo>
                    <a:pt x="1424" y="10843"/>
                    <a:pt x="1688" y="10684"/>
                    <a:pt x="1949" y="10547"/>
                  </a:cubicBezTo>
                  <a:cubicBezTo>
                    <a:pt x="2209" y="10406"/>
                    <a:pt x="2505" y="10279"/>
                    <a:pt x="2724" y="10004"/>
                  </a:cubicBezTo>
                  <a:cubicBezTo>
                    <a:pt x="2822" y="9870"/>
                    <a:pt x="2886" y="9687"/>
                    <a:pt x="2897" y="9535"/>
                  </a:cubicBezTo>
                  <a:cubicBezTo>
                    <a:pt x="2921" y="9376"/>
                    <a:pt x="2928" y="9228"/>
                    <a:pt x="2942" y="9077"/>
                  </a:cubicBezTo>
                  <a:cubicBezTo>
                    <a:pt x="2991" y="8471"/>
                    <a:pt x="3024" y="7865"/>
                    <a:pt x="3048" y="7262"/>
                  </a:cubicBezTo>
                  <a:cubicBezTo>
                    <a:pt x="3094" y="6050"/>
                    <a:pt x="3144" y="4842"/>
                    <a:pt x="3165" y="3630"/>
                  </a:cubicBezTo>
                  <a:lnTo>
                    <a:pt x="3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274;p57">
              <a:extLst>
                <a:ext uri="{FF2B5EF4-FFF2-40B4-BE49-F238E27FC236}">
                  <a16:creationId xmlns:a16="http://schemas.microsoft.com/office/drawing/2014/main" id="{D32D5808-BCA0-849C-0BDE-247CEA952106}"/>
                </a:ext>
              </a:extLst>
            </p:cNvPr>
            <p:cNvSpPr/>
            <p:nvPr/>
          </p:nvSpPr>
          <p:spPr>
            <a:xfrm>
              <a:off x="3032904" y="2718895"/>
              <a:ext cx="17269" cy="203720"/>
            </a:xfrm>
            <a:custGeom>
              <a:avLst/>
              <a:gdLst/>
              <a:ahLst/>
              <a:cxnLst/>
              <a:rect l="l" t="t" r="r" b="b"/>
              <a:pathLst>
                <a:path w="458" h="5403" extrusionOk="0">
                  <a:moveTo>
                    <a:pt x="436" y="1"/>
                  </a:moveTo>
                  <a:lnTo>
                    <a:pt x="436" y="1"/>
                  </a:lnTo>
                  <a:cubicBezTo>
                    <a:pt x="275" y="893"/>
                    <a:pt x="187" y="1791"/>
                    <a:pt x="113" y="2693"/>
                  </a:cubicBezTo>
                  <a:cubicBezTo>
                    <a:pt x="49" y="3595"/>
                    <a:pt x="0" y="4497"/>
                    <a:pt x="25" y="5403"/>
                  </a:cubicBezTo>
                  <a:cubicBezTo>
                    <a:pt x="187" y="4508"/>
                    <a:pt x="275" y="3609"/>
                    <a:pt x="349" y="2711"/>
                  </a:cubicBezTo>
                  <a:cubicBezTo>
                    <a:pt x="412" y="1809"/>
                    <a:pt x="458" y="910"/>
                    <a:pt x="4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275;p57">
              <a:extLst>
                <a:ext uri="{FF2B5EF4-FFF2-40B4-BE49-F238E27FC236}">
                  <a16:creationId xmlns:a16="http://schemas.microsoft.com/office/drawing/2014/main" id="{611F3971-5908-31EB-4AB1-7DD9D0770596}"/>
                </a:ext>
              </a:extLst>
            </p:cNvPr>
            <p:cNvSpPr/>
            <p:nvPr/>
          </p:nvSpPr>
          <p:spPr>
            <a:xfrm>
              <a:off x="3179158" y="2594546"/>
              <a:ext cx="143807" cy="24584"/>
            </a:xfrm>
            <a:custGeom>
              <a:avLst/>
              <a:gdLst/>
              <a:ahLst/>
              <a:cxnLst/>
              <a:rect l="l" t="t" r="r" b="b"/>
              <a:pathLst>
                <a:path w="3814" h="652" extrusionOk="0">
                  <a:moveTo>
                    <a:pt x="0" y="1"/>
                  </a:moveTo>
                  <a:lnTo>
                    <a:pt x="0" y="1"/>
                  </a:lnTo>
                  <a:cubicBezTo>
                    <a:pt x="265" y="199"/>
                    <a:pt x="592" y="290"/>
                    <a:pt x="906" y="371"/>
                  </a:cubicBezTo>
                  <a:cubicBezTo>
                    <a:pt x="1223" y="452"/>
                    <a:pt x="1547" y="505"/>
                    <a:pt x="1868" y="550"/>
                  </a:cubicBezTo>
                  <a:cubicBezTo>
                    <a:pt x="2345" y="610"/>
                    <a:pt x="2824" y="651"/>
                    <a:pt x="3304" y="651"/>
                  </a:cubicBezTo>
                  <a:cubicBezTo>
                    <a:pt x="3474" y="651"/>
                    <a:pt x="3643" y="646"/>
                    <a:pt x="3813" y="635"/>
                  </a:cubicBezTo>
                  <a:cubicBezTo>
                    <a:pt x="3175" y="495"/>
                    <a:pt x="2537" y="407"/>
                    <a:pt x="1900" y="318"/>
                  </a:cubicBezTo>
                  <a:lnTo>
                    <a:pt x="941" y="191"/>
                  </a:lnTo>
                  <a:cubicBezTo>
                    <a:pt x="624" y="139"/>
                    <a:pt x="304" y="11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276;p57">
              <a:extLst>
                <a:ext uri="{FF2B5EF4-FFF2-40B4-BE49-F238E27FC236}">
                  <a16:creationId xmlns:a16="http://schemas.microsoft.com/office/drawing/2014/main" id="{D6B11FF8-92C1-8203-E188-07B19A2813B3}"/>
                </a:ext>
              </a:extLst>
            </p:cNvPr>
            <p:cNvSpPr/>
            <p:nvPr/>
          </p:nvSpPr>
          <p:spPr>
            <a:xfrm>
              <a:off x="3325300" y="3304290"/>
              <a:ext cx="83064" cy="93169"/>
            </a:xfrm>
            <a:custGeom>
              <a:avLst/>
              <a:gdLst/>
              <a:ahLst/>
              <a:cxnLst/>
              <a:rect l="l" t="t" r="r" b="b"/>
              <a:pathLst>
                <a:path w="2203" h="2471" extrusionOk="0">
                  <a:moveTo>
                    <a:pt x="1" y="0"/>
                  </a:moveTo>
                  <a:cubicBezTo>
                    <a:pt x="402" y="388"/>
                    <a:pt x="754" y="800"/>
                    <a:pt x="1110" y="1219"/>
                  </a:cubicBezTo>
                  <a:cubicBezTo>
                    <a:pt x="1470" y="1635"/>
                    <a:pt x="1815" y="2065"/>
                    <a:pt x="2203" y="2471"/>
                  </a:cubicBezTo>
                  <a:cubicBezTo>
                    <a:pt x="2090" y="2213"/>
                    <a:pt x="1946" y="1973"/>
                    <a:pt x="1794" y="1741"/>
                  </a:cubicBezTo>
                  <a:cubicBezTo>
                    <a:pt x="1639" y="1505"/>
                    <a:pt x="1470" y="1282"/>
                    <a:pt x="1290" y="1068"/>
                  </a:cubicBezTo>
                  <a:cubicBezTo>
                    <a:pt x="1107" y="856"/>
                    <a:pt x="917" y="648"/>
                    <a:pt x="702" y="469"/>
                  </a:cubicBezTo>
                  <a:cubicBezTo>
                    <a:pt x="487" y="285"/>
                    <a:pt x="258" y="113"/>
                    <a:pt x="1" y="0"/>
                  </a:cubicBezTo>
                  <a:close/>
                </a:path>
              </a:pathLst>
            </a:custGeom>
            <a:solidFill>
              <a:srgbClr val="B236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2277;p57">
              <a:extLst>
                <a:ext uri="{FF2B5EF4-FFF2-40B4-BE49-F238E27FC236}">
                  <a16:creationId xmlns:a16="http://schemas.microsoft.com/office/drawing/2014/main" id="{D7819971-09D4-DC9A-09BD-AD44B998E9C8}"/>
                </a:ext>
              </a:extLst>
            </p:cNvPr>
            <p:cNvSpPr/>
            <p:nvPr/>
          </p:nvSpPr>
          <p:spPr>
            <a:xfrm>
              <a:off x="3286766" y="3320088"/>
              <a:ext cx="78162" cy="66210"/>
            </a:xfrm>
            <a:custGeom>
              <a:avLst/>
              <a:gdLst/>
              <a:ahLst/>
              <a:cxnLst/>
              <a:rect l="l" t="t" r="r" b="b"/>
              <a:pathLst>
                <a:path w="2073" h="1756" extrusionOk="0">
                  <a:moveTo>
                    <a:pt x="0" y="1"/>
                  </a:moveTo>
                  <a:lnTo>
                    <a:pt x="0" y="1"/>
                  </a:lnTo>
                  <a:cubicBezTo>
                    <a:pt x="307" y="346"/>
                    <a:pt x="649" y="639"/>
                    <a:pt x="994" y="931"/>
                  </a:cubicBezTo>
                  <a:cubicBezTo>
                    <a:pt x="1343" y="1216"/>
                    <a:pt x="1692" y="1494"/>
                    <a:pt x="2072" y="1756"/>
                  </a:cubicBezTo>
                  <a:cubicBezTo>
                    <a:pt x="1822" y="1364"/>
                    <a:pt x="1491" y="1044"/>
                    <a:pt x="1142" y="751"/>
                  </a:cubicBezTo>
                  <a:cubicBezTo>
                    <a:pt x="790" y="462"/>
                    <a:pt x="420" y="19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2278;p57">
              <a:extLst>
                <a:ext uri="{FF2B5EF4-FFF2-40B4-BE49-F238E27FC236}">
                  <a16:creationId xmlns:a16="http://schemas.microsoft.com/office/drawing/2014/main" id="{113D125A-CE3C-8997-6903-D3FC198BF655}"/>
                </a:ext>
              </a:extLst>
            </p:cNvPr>
            <p:cNvSpPr/>
            <p:nvPr/>
          </p:nvSpPr>
          <p:spPr>
            <a:xfrm>
              <a:off x="3331823" y="3281856"/>
              <a:ext cx="66210" cy="52900"/>
            </a:xfrm>
            <a:custGeom>
              <a:avLst/>
              <a:gdLst/>
              <a:ahLst/>
              <a:cxnLst/>
              <a:rect l="l" t="t" r="r" b="b"/>
              <a:pathLst>
                <a:path w="1756" h="1403" extrusionOk="0">
                  <a:moveTo>
                    <a:pt x="0" y="0"/>
                  </a:moveTo>
                  <a:lnTo>
                    <a:pt x="0" y="0"/>
                  </a:lnTo>
                  <a:cubicBezTo>
                    <a:pt x="282" y="264"/>
                    <a:pt x="574" y="490"/>
                    <a:pt x="859" y="722"/>
                  </a:cubicBezTo>
                  <a:cubicBezTo>
                    <a:pt x="1155" y="951"/>
                    <a:pt x="1435" y="1184"/>
                    <a:pt x="1755" y="1402"/>
                  </a:cubicBezTo>
                  <a:cubicBezTo>
                    <a:pt x="1575" y="1061"/>
                    <a:pt x="1303" y="778"/>
                    <a:pt x="1007" y="539"/>
                  </a:cubicBezTo>
                  <a:cubicBezTo>
                    <a:pt x="705" y="306"/>
                    <a:pt x="377" y="10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2279;p57">
              <a:extLst>
                <a:ext uri="{FF2B5EF4-FFF2-40B4-BE49-F238E27FC236}">
                  <a16:creationId xmlns:a16="http://schemas.microsoft.com/office/drawing/2014/main" id="{5428F830-E05E-A2F3-C53D-C0ABCD01FA05}"/>
                </a:ext>
              </a:extLst>
            </p:cNvPr>
            <p:cNvSpPr/>
            <p:nvPr/>
          </p:nvSpPr>
          <p:spPr>
            <a:xfrm>
              <a:off x="2718262" y="2581011"/>
              <a:ext cx="78954" cy="25526"/>
            </a:xfrm>
            <a:custGeom>
              <a:avLst/>
              <a:gdLst/>
              <a:ahLst/>
              <a:cxnLst/>
              <a:rect l="l" t="t" r="r" b="b"/>
              <a:pathLst>
                <a:path w="2094" h="677" extrusionOk="0">
                  <a:moveTo>
                    <a:pt x="1" y="0"/>
                  </a:moveTo>
                  <a:lnTo>
                    <a:pt x="1" y="0"/>
                  </a:lnTo>
                  <a:cubicBezTo>
                    <a:pt x="321" y="202"/>
                    <a:pt x="663" y="332"/>
                    <a:pt x="1012" y="449"/>
                  </a:cubicBezTo>
                  <a:cubicBezTo>
                    <a:pt x="1361" y="558"/>
                    <a:pt x="1717" y="652"/>
                    <a:pt x="2094" y="677"/>
                  </a:cubicBezTo>
                  <a:cubicBezTo>
                    <a:pt x="1773" y="476"/>
                    <a:pt x="1432" y="343"/>
                    <a:pt x="1083" y="226"/>
                  </a:cubicBezTo>
                  <a:cubicBezTo>
                    <a:pt x="734" y="117"/>
                    <a:pt x="378" y="26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2280;p57">
              <a:extLst>
                <a:ext uri="{FF2B5EF4-FFF2-40B4-BE49-F238E27FC236}">
                  <a16:creationId xmlns:a16="http://schemas.microsoft.com/office/drawing/2014/main" id="{1B9F7627-BA5C-2835-542C-33B5A9D233C6}"/>
                </a:ext>
              </a:extLst>
            </p:cNvPr>
            <p:cNvSpPr/>
            <p:nvPr/>
          </p:nvSpPr>
          <p:spPr>
            <a:xfrm>
              <a:off x="2883557" y="2897462"/>
              <a:ext cx="27902" cy="53880"/>
            </a:xfrm>
            <a:custGeom>
              <a:avLst/>
              <a:gdLst/>
              <a:ahLst/>
              <a:cxnLst/>
              <a:rect l="l" t="t" r="r" b="b"/>
              <a:pathLst>
                <a:path w="740" h="1429" extrusionOk="0">
                  <a:moveTo>
                    <a:pt x="240" y="1"/>
                  </a:moveTo>
                  <a:lnTo>
                    <a:pt x="216" y="304"/>
                  </a:lnTo>
                  <a:cubicBezTo>
                    <a:pt x="198" y="491"/>
                    <a:pt x="180" y="685"/>
                    <a:pt x="152" y="872"/>
                  </a:cubicBezTo>
                  <a:cubicBezTo>
                    <a:pt x="120" y="1062"/>
                    <a:pt x="96" y="1248"/>
                    <a:pt x="0" y="1428"/>
                  </a:cubicBezTo>
                  <a:cubicBezTo>
                    <a:pt x="92" y="1375"/>
                    <a:pt x="156" y="1287"/>
                    <a:pt x="208" y="1199"/>
                  </a:cubicBezTo>
                  <a:cubicBezTo>
                    <a:pt x="261" y="1108"/>
                    <a:pt x="304" y="1012"/>
                    <a:pt x="335" y="917"/>
                  </a:cubicBezTo>
                  <a:cubicBezTo>
                    <a:pt x="366" y="820"/>
                    <a:pt x="390" y="723"/>
                    <a:pt x="409" y="625"/>
                  </a:cubicBezTo>
                  <a:lnTo>
                    <a:pt x="409" y="625"/>
                  </a:lnTo>
                  <a:cubicBezTo>
                    <a:pt x="529" y="824"/>
                    <a:pt x="625" y="1045"/>
                    <a:pt x="702" y="1287"/>
                  </a:cubicBezTo>
                  <a:cubicBezTo>
                    <a:pt x="740" y="1108"/>
                    <a:pt x="719" y="917"/>
                    <a:pt x="673" y="737"/>
                  </a:cubicBezTo>
                  <a:cubicBezTo>
                    <a:pt x="624" y="558"/>
                    <a:pt x="536" y="389"/>
                    <a:pt x="423" y="237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B236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2281;p57">
              <a:extLst>
                <a:ext uri="{FF2B5EF4-FFF2-40B4-BE49-F238E27FC236}">
                  <a16:creationId xmlns:a16="http://schemas.microsoft.com/office/drawing/2014/main" id="{A8751862-5D11-618F-2C4C-87F7064869A2}"/>
                </a:ext>
              </a:extLst>
            </p:cNvPr>
            <p:cNvSpPr/>
            <p:nvPr/>
          </p:nvSpPr>
          <p:spPr>
            <a:xfrm>
              <a:off x="2750047" y="2384647"/>
              <a:ext cx="63382" cy="63420"/>
            </a:xfrm>
            <a:custGeom>
              <a:avLst/>
              <a:gdLst/>
              <a:ahLst/>
              <a:cxnLst/>
              <a:rect l="l" t="t" r="r" b="b"/>
              <a:pathLst>
                <a:path w="1681" h="1682" extrusionOk="0">
                  <a:moveTo>
                    <a:pt x="1681" y="1"/>
                  </a:moveTo>
                  <a:lnTo>
                    <a:pt x="1681" y="1"/>
                  </a:lnTo>
                  <a:cubicBezTo>
                    <a:pt x="1456" y="307"/>
                    <a:pt x="1282" y="638"/>
                    <a:pt x="1124" y="973"/>
                  </a:cubicBezTo>
                  <a:lnTo>
                    <a:pt x="1124" y="973"/>
                  </a:lnTo>
                  <a:cubicBezTo>
                    <a:pt x="1085" y="968"/>
                    <a:pt x="1048" y="967"/>
                    <a:pt x="1011" y="967"/>
                  </a:cubicBezTo>
                  <a:cubicBezTo>
                    <a:pt x="949" y="967"/>
                    <a:pt x="887" y="972"/>
                    <a:pt x="825" y="980"/>
                  </a:cubicBezTo>
                  <a:cubicBezTo>
                    <a:pt x="694" y="998"/>
                    <a:pt x="571" y="1040"/>
                    <a:pt x="459" y="1107"/>
                  </a:cubicBezTo>
                  <a:cubicBezTo>
                    <a:pt x="233" y="1234"/>
                    <a:pt x="70" y="1449"/>
                    <a:pt x="0" y="1682"/>
                  </a:cubicBezTo>
                  <a:cubicBezTo>
                    <a:pt x="88" y="1593"/>
                    <a:pt x="166" y="1509"/>
                    <a:pt x="257" y="1442"/>
                  </a:cubicBezTo>
                  <a:cubicBezTo>
                    <a:pt x="345" y="1372"/>
                    <a:pt x="444" y="1318"/>
                    <a:pt x="543" y="1280"/>
                  </a:cubicBezTo>
                  <a:cubicBezTo>
                    <a:pt x="641" y="1238"/>
                    <a:pt x="747" y="1213"/>
                    <a:pt x="853" y="1202"/>
                  </a:cubicBezTo>
                  <a:cubicBezTo>
                    <a:pt x="887" y="1199"/>
                    <a:pt x="922" y="1197"/>
                    <a:pt x="958" y="1197"/>
                  </a:cubicBezTo>
                  <a:cubicBezTo>
                    <a:pt x="1030" y="1197"/>
                    <a:pt x="1102" y="1203"/>
                    <a:pt x="1163" y="1213"/>
                  </a:cubicBezTo>
                  <a:lnTo>
                    <a:pt x="1262" y="1227"/>
                  </a:lnTo>
                  <a:lnTo>
                    <a:pt x="1297" y="1146"/>
                  </a:lnTo>
                  <a:cubicBezTo>
                    <a:pt x="1452" y="780"/>
                    <a:pt x="1596" y="402"/>
                    <a:pt x="1681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2282;p57">
              <a:extLst>
                <a:ext uri="{FF2B5EF4-FFF2-40B4-BE49-F238E27FC236}">
                  <a16:creationId xmlns:a16="http://schemas.microsoft.com/office/drawing/2014/main" id="{D01C8462-20F0-B503-9C2F-7A5FCADCD609}"/>
                </a:ext>
              </a:extLst>
            </p:cNvPr>
            <p:cNvSpPr/>
            <p:nvPr/>
          </p:nvSpPr>
          <p:spPr>
            <a:xfrm>
              <a:off x="2718941" y="2380085"/>
              <a:ext cx="86382" cy="11538"/>
            </a:xfrm>
            <a:custGeom>
              <a:avLst/>
              <a:gdLst/>
              <a:ahLst/>
              <a:cxnLst/>
              <a:rect l="l" t="t" r="r" b="b"/>
              <a:pathLst>
                <a:path w="2291" h="306" extrusionOk="0">
                  <a:moveTo>
                    <a:pt x="939" y="1"/>
                  </a:moveTo>
                  <a:cubicBezTo>
                    <a:pt x="623" y="1"/>
                    <a:pt x="308" y="33"/>
                    <a:pt x="1" y="122"/>
                  </a:cubicBezTo>
                  <a:cubicBezTo>
                    <a:pt x="388" y="196"/>
                    <a:pt x="769" y="213"/>
                    <a:pt x="1149" y="238"/>
                  </a:cubicBezTo>
                  <a:cubicBezTo>
                    <a:pt x="1530" y="260"/>
                    <a:pt x="1900" y="270"/>
                    <a:pt x="2291" y="305"/>
                  </a:cubicBezTo>
                  <a:cubicBezTo>
                    <a:pt x="2125" y="192"/>
                    <a:pt x="1935" y="133"/>
                    <a:pt x="1741" y="86"/>
                  </a:cubicBezTo>
                  <a:cubicBezTo>
                    <a:pt x="1551" y="37"/>
                    <a:pt x="1357" y="16"/>
                    <a:pt x="1163" y="6"/>
                  </a:cubicBezTo>
                  <a:cubicBezTo>
                    <a:pt x="1088" y="2"/>
                    <a:pt x="1013" y="1"/>
                    <a:pt x="939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2283;p57">
              <a:extLst>
                <a:ext uri="{FF2B5EF4-FFF2-40B4-BE49-F238E27FC236}">
                  <a16:creationId xmlns:a16="http://schemas.microsoft.com/office/drawing/2014/main" id="{6CF7E0F5-155E-294E-AAE6-3551C1FBC0C8}"/>
                </a:ext>
              </a:extLst>
            </p:cNvPr>
            <p:cNvSpPr/>
            <p:nvPr/>
          </p:nvSpPr>
          <p:spPr>
            <a:xfrm>
              <a:off x="2779004" y="2284467"/>
              <a:ext cx="19456" cy="104217"/>
            </a:xfrm>
            <a:custGeom>
              <a:avLst/>
              <a:gdLst/>
              <a:ahLst/>
              <a:cxnLst/>
              <a:rect l="l" t="t" r="r" b="b"/>
              <a:pathLst>
                <a:path w="516" h="2764" extrusionOk="0">
                  <a:moveTo>
                    <a:pt x="515" y="1"/>
                  </a:moveTo>
                  <a:cubicBezTo>
                    <a:pt x="398" y="452"/>
                    <a:pt x="317" y="910"/>
                    <a:pt x="233" y="1365"/>
                  </a:cubicBezTo>
                  <a:cubicBezTo>
                    <a:pt x="151" y="1823"/>
                    <a:pt x="74" y="2277"/>
                    <a:pt x="0" y="2735"/>
                  </a:cubicBezTo>
                  <a:lnTo>
                    <a:pt x="236" y="2763"/>
                  </a:lnTo>
                  <a:cubicBezTo>
                    <a:pt x="268" y="2302"/>
                    <a:pt x="307" y="1840"/>
                    <a:pt x="349" y="1379"/>
                  </a:cubicBezTo>
                  <a:cubicBezTo>
                    <a:pt x="395" y="921"/>
                    <a:pt x="437" y="459"/>
                    <a:pt x="515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2284;p57">
              <a:extLst>
                <a:ext uri="{FF2B5EF4-FFF2-40B4-BE49-F238E27FC236}">
                  <a16:creationId xmlns:a16="http://schemas.microsoft.com/office/drawing/2014/main" id="{36238DE6-2518-692A-F30C-40E76897D4AC}"/>
                </a:ext>
              </a:extLst>
            </p:cNvPr>
            <p:cNvSpPr/>
            <p:nvPr/>
          </p:nvSpPr>
          <p:spPr>
            <a:xfrm>
              <a:off x="2752573" y="2261505"/>
              <a:ext cx="24056" cy="122504"/>
            </a:xfrm>
            <a:custGeom>
              <a:avLst/>
              <a:gdLst/>
              <a:ahLst/>
              <a:cxnLst/>
              <a:rect l="l" t="t" r="r" b="b"/>
              <a:pathLst>
                <a:path w="638" h="3249" extrusionOk="0">
                  <a:moveTo>
                    <a:pt x="638" y="1"/>
                  </a:moveTo>
                  <a:lnTo>
                    <a:pt x="638" y="1"/>
                  </a:lnTo>
                  <a:cubicBezTo>
                    <a:pt x="532" y="254"/>
                    <a:pt x="480" y="525"/>
                    <a:pt x="423" y="793"/>
                  </a:cubicBezTo>
                  <a:cubicBezTo>
                    <a:pt x="363" y="1061"/>
                    <a:pt x="314" y="1333"/>
                    <a:pt x="265" y="1600"/>
                  </a:cubicBezTo>
                  <a:cubicBezTo>
                    <a:pt x="169" y="2139"/>
                    <a:pt x="81" y="2681"/>
                    <a:pt x="0" y="3224"/>
                  </a:cubicBezTo>
                  <a:lnTo>
                    <a:pt x="233" y="3249"/>
                  </a:lnTo>
                  <a:cubicBezTo>
                    <a:pt x="275" y="2707"/>
                    <a:pt x="324" y="2161"/>
                    <a:pt x="381" y="1618"/>
                  </a:cubicBezTo>
                  <a:cubicBezTo>
                    <a:pt x="413" y="1346"/>
                    <a:pt x="441" y="1075"/>
                    <a:pt x="480" y="804"/>
                  </a:cubicBezTo>
                  <a:cubicBezTo>
                    <a:pt x="518" y="533"/>
                    <a:pt x="553" y="261"/>
                    <a:pt x="638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2285;p57">
              <a:extLst>
                <a:ext uri="{FF2B5EF4-FFF2-40B4-BE49-F238E27FC236}">
                  <a16:creationId xmlns:a16="http://schemas.microsoft.com/office/drawing/2014/main" id="{6D72DD13-E587-8035-0FAD-4BFF73424838}"/>
                </a:ext>
              </a:extLst>
            </p:cNvPr>
            <p:cNvSpPr/>
            <p:nvPr/>
          </p:nvSpPr>
          <p:spPr>
            <a:xfrm>
              <a:off x="2727160" y="2283411"/>
              <a:ext cx="20662" cy="99428"/>
            </a:xfrm>
            <a:custGeom>
              <a:avLst/>
              <a:gdLst/>
              <a:ahLst/>
              <a:cxnLst/>
              <a:rect l="l" t="t" r="r" b="b"/>
              <a:pathLst>
                <a:path w="548" h="2637" extrusionOk="0">
                  <a:moveTo>
                    <a:pt x="547" y="1"/>
                  </a:moveTo>
                  <a:cubicBezTo>
                    <a:pt x="392" y="417"/>
                    <a:pt x="311" y="857"/>
                    <a:pt x="223" y="1294"/>
                  </a:cubicBezTo>
                  <a:cubicBezTo>
                    <a:pt x="139" y="1734"/>
                    <a:pt x="68" y="2172"/>
                    <a:pt x="1" y="2615"/>
                  </a:cubicBezTo>
                  <a:lnTo>
                    <a:pt x="237" y="2637"/>
                  </a:lnTo>
                  <a:cubicBezTo>
                    <a:pt x="262" y="2196"/>
                    <a:pt x="293" y="1752"/>
                    <a:pt x="339" y="1311"/>
                  </a:cubicBezTo>
                  <a:cubicBezTo>
                    <a:pt x="385" y="871"/>
                    <a:pt x="431" y="427"/>
                    <a:pt x="547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2286;p57">
            <a:extLst>
              <a:ext uri="{FF2B5EF4-FFF2-40B4-BE49-F238E27FC236}">
                <a16:creationId xmlns:a16="http://schemas.microsoft.com/office/drawing/2014/main" id="{FCE7A51D-1442-A690-442B-55B871F75C39}"/>
              </a:ext>
            </a:extLst>
          </p:cNvPr>
          <p:cNvGrpSpPr/>
          <p:nvPr/>
        </p:nvGrpSpPr>
        <p:grpSpPr>
          <a:xfrm>
            <a:off x="1710759" y="1765204"/>
            <a:ext cx="1262864" cy="2985568"/>
            <a:chOff x="4561400" y="3218425"/>
            <a:chExt cx="926125" cy="2189475"/>
          </a:xfrm>
        </p:grpSpPr>
        <p:sp>
          <p:nvSpPr>
            <p:cNvPr id="490" name="Google Shape;2287;p57">
              <a:extLst>
                <a:ext uri="{FF2B5EF4-FFF2-40B4-BE49-F238E27FC236}">
                  <a16:creationId xmlns:a16="http://schemas.microsoft.com/office/drawing/2014/main" id="{0443EDD0-C91D-B5D7-4240-8662E3DFB936}"/>
                </a:ext>
              </a:extLst>
            </p:cNvPr>
            <p:cNvSpPr/>
            <p:nvPr/>
          </p:nvSpPr>
          <p:spPr>
            <a:xfrm>
              <a:off x="4801175" y="4360700"/>
              <a:ext cx="478625" cy="971100"/>
            </a:xfrm>
            <a:custGeom>
              <a:avLst/>
              <a:gdLst/>
              <a:ahLst/>
              <a:cxnLst/>
              <a:rect l="l" t="t" r="r" b="b"/>
              <a:pathLst>
                <a:path w="19145" h="38844" extrusionOk="0">
                  <a:moveTo>
                    <a:pt x="4334" y="1"/>
                  </a:moveTo>
                  <a:cubicBezTo>
                    <a:pt x="3352" y="1"/>
                    <a:pt x="2685" y="87"/>
                    <a:pt x="2685" y="87"/>
                  </a:cubicBezTo>
                  <a:lnTo>
                    <a:pt x="0" y="2419"/>
                  </a:lnTo>
                  <a:cubicBezTo>
                    <a:pt x="174" y="2536"/>
                    <a:pt x="2510" y="19816"/>
                    <a:pt x="3151" y="25535"/>
                  </a:cubicBezTo>
                  <a:cubicBezTo>
                    <a:pt x="3792" y="31257"/>
                    <a:pt x="3676" y="36511"/>
                    <a:pt x="3676" y="36511"/>
                  </a:cubicBezTo>
                  <a:lnTo>
                    <a:pt x="5079" y="36919"/>
                  </a:lnTo>
                  <a:cubicBezTo>
                    <a:pt x="5079" y="36919"/>
                    <a:pt x="6128" y="36567"/>
                    <a:pt x="5836" y="35810"/>
                  </a:cubicBezTo>
                  <a:cubicBezTo>
                    <a:pt x="5544" y="35049"/>
                    <a:pt x="4609" y="33241"/>
                    <a:pt x="5019" y="33008"/>
                  </a:cubicBezTo>
                  <a:cubicBezTo>
                    <a:pt x="5427" y="32772"/>
                    <a:pt x="6245" y="32364"/>
                    <a:pt x="5952" y="31197"/>
                  </a:cubicBezTo>
                  <a:cubicBezTo>
                    <a:pt x="5660" y="30030"/>
                    <a:pt x="5427" y="3531"/>
                    <a:pt x="5427" y="3530"/>
                  </a:cubicBezTo>
                  <a:lnTo>
                    <a:pt x="5427" y="3530"/>
                  </a:lnTo>
                  <a:cubicBezTo>
                    <a:pt x="5428" y="3531"/>
                    <a:pt x="15233" y="29329"/>
                    <a:pt x="16167" y="32074"/>
                  </a:cubicBezTo>
                  <a:cubicBezTo>
                    <a:pt x="17101" y="34816"/>
                    <a:pt x="15642" y="33998"/>
                    <a:pt x="16110" y="34932"/>
                  </a:cubicBezTo>
                  <a:cubicBezTo>
                    <a:pt x="16576" y="35866"/>
                    <a:pt x="17337" y="37152"/>
                    <a:pt x="17337" y="37152"/>
                  </a:cubicBezTo>
                  <a:cubicBezTo>
                    <a:pt x="17337" y="37152"/>
                    <a:pt x="16928" y="37561"/>
                    <a:pt x="17337" y="38202"/>
                  </a:cubicBezTo>
                  <a:lnTo>
                    <a:pt x="17743" y="38843"/>
                  </a:lnTo>
                  <a:lnTo>
                    <a:pt x="19145" y="37617"/>
                  </a:lnTo>
                  <a:cubicBezTo>
                    <a:pt x="19145" y="37617"/>
                    <a:pt x="13891" y="13977"/>
                    <a:pt x="10449" y="1663"/>
                  </a:cubicBezTo>
                  <a:cubicBezTo>
                    <a:pt x="8674" y="258"/>
                    <a:pt x="6032" y="1"/>
                    <a:pt x="4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288;p57">
              <a:extLst>
                <a:ext uri="{FF2B5EF4-FFF2-40B4-BE49-F238E27FC236}">
                  <a16:creationId xmlns:a16="http://schemas.microsoft.com/office/drawing/2014/main" id="{8F2C11A1-E933-2ACA-0EC1-3265D47EC853}"/>
                </a:ext>
              </a:extLst>
            </p:cNvPr>
            <p:cNvSpPr/>
            <p:nvPr/>
          </p:nvSpPr>
          <p:spPr>
            <a:xfrm>
              <a:off x="4561400" y="3817775"/>
              <a:ext cx="277850" cy="386300"/>
            </a:xfrm>
            <a:custGeom>
              <a:avLst/>
              <a:gdLst/>
              <a:ahLst/>
              <a:cxnLst/>
              <a:rect l="l" t="t" r="r" b="b"/>
              <a:pathLst>
                <a:path w="11114" h="15452" extrusionOk="0">
                  <a:moveTo>
                    <a:pt x="4057" y="0"/>
                  </a:moveTo>
                  <a:lnTo>
                    <a:pt x="2632" y="155"/>
                  </a:lnTo>
                  <a:cubicBezTo>
                    <a:pt x="2632" y="155"/>
                    <a:pt x="1" y="10930"/>
                    <a:pt x="1177" y="15451"/>
                  </a:cubicBezTo>
                  <a:cubicBezTo>
                    <a:pt x="5667" y="14179"/>
                    <a:pt x="9567" y="11578"/>
                    <a:pt x="9567" y="11578"/>
                  </a:cubicBezTo>
                  <a:lnTo>
                    <a:pt x="11114" y="6099"/>
                  </a:lnTo>
                  <a:lnTo>
                    <a:pt x="5821" y="4461"/>
                  </a:lnTo>
                  <a:cubicBezTo>
                    <a:pt x="5727" y="4489"/>
                    <a:pt x="4800" y="6533"/>
                    <a:pt x="4644" y="6966"/>
                  </a:cubicBezTo>
                  <a:cubicBezTo>
                    <a:pt x="4271" y="3777"/>
                    <a:pt x="4057" y="0"/>
                    <a:pt x="4057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289;p57">
              <a:extLst>
                <a:ext uri="{FF2B5EF4-FFF2-40B4-BE49-F238E27FC236}">
                  <a16:creationId xmlns:a16="http://schemas.microsoft.com/office/drawing/2014/main" id="{96FC4B47-BCC6-A6A5-FFA3-FEE25D97B050}"/>
                </a:ext>
              </a:extLst>
            </p:cNvPr>
            <p:cNvSpPr/>
            <p:nvPr/>
          </p:nvSpPr>
          <p:spPr>
            <a:xfrm>
              <a:off x="5078400" y="3999675"/>
              <a:ext cx="238400" cy="232425"/>
            </a:xfrm>
            <a:custGeom>
              <a:avLst/>
              <a:gdLst/>
              <a:ahLst/>
              <a:cxnLst/>
              <a:rect l="l" t="t" r="r" b="b"/>
              <a:pathLst>
                <a:path w="9536" h="9297" extrusionOk="0">
                  <a:moveTo>
                    <a:pt x="5695" y="0"/>
                  </a:moveTo>
                  <a:lnTo>
                    <a:pt x="1393" y="92"/>
                  </a:lnTo>
                  <a:lnTo>
                    <a:pt x="840" y="3253"/>
                  </a:lnTo>
                  <a:lnTo>
                    <a:pt x="2048" y="695"/>
                  </a:lnTo>
                  <a:lnTo>
                    <a:pt x="3147" y="4042"/>
                  </a:lnTo>
                  <a:lnTo>
                    <a:pt x="663" y="4264"/>
                  </a:lnTo>
                  <a:lnTo>
                    <a:pt x="1" y="8049"/>
                  </a:lnTo>
                  <a:cubicBezTo>
                    <a:pt x="1" y="8049"/>
                    <a:pt x="3533" y="9297"/>
                    <a:pt x="7327" y="9297"/>
                  </a:cubicBezTo>
                  <a:cubicBezTo>
                    <a:pt x="7926" y="9297"/>
                    <a:pt x="8531" y="9266"/>
                    <a:pt x="9131" y="9194"/>
                  </a:cubicBezTo>
                  <a:cubicBezTo>
                    <a:pt x="9536" y="5292"/>
                    <a:pt x="8049" y="589"/>
                    <a:pt x="8049" y="589"/>
                  </a:cubicBezTo>
                  <a:lnTo>
                    <a:pt x="5695" y="0"/>
                  </a:ln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2290;p57">
              <a:extLst>
                <a:ext uri="{FF2B5EF4-FFF2-40B4-BE49-F238E27FC236}">
                  <a16:creationId xmlns:a16="http://schemas.microsoft.com/office/drawing/2014/main" id="{CCF9FF17-72DC-0CDD-65E0-9BC6E2A6880A}"/>
                </a:ext>
              </a:extLst>
            </p:cNvPr>
            <p:cNvSpPr/>
            <p:nvPr/>
          </p:nvSpPr>
          <p:spPr>
            <a:xfrm>
              <a:off x="4687525" y="3648100"/>
              <a:ext cx="606375" cy="813925"/>
            </a:xfrm>
            <a:custGeom>
              <a:avLst/>
              <a:gdLst/>
              <a:ahLst/>
              <a:cxnLst/>
              <a:rect l="l" t="t" r="r" b="b"/>
              <a:pathLst>
                <a:path w="24255" h="32557" extrusionOk="0">
                  <a:moveTo>
                    <a:pt x="13666" y="1"/>
                  </a:moveTo>
                  <a:lnTo>
                    <a:pt x="8085" y="1230"/>
                  </a:lnTo>
                  <a:cubicBezTo>
                    <a:pt x="3824" y="4831"/>
                    <a:pt x="1" y="11071"/>
                    <a:pt x="1" y="11071"/>
                  </a:cubicBezTo>
                  <a:cubicBezTo>
                    <a:pt x="1" y="11071"/>
                    <a:pt x="1231" y="12302"/>
                    <a:pt x="2331" y="13224"/>
                  </a:cubicBezTo>
                  <a:cubicBezTo>
                    <a:pt x="1541" y="16124"/>
                    <a:pt x="2112" y="26491"/>
                    <a:pt x="3208" y="30885"/>
                  </a:cubicBezTo>
                  <a:cubicBezTo>
                    <a:pt x="4039" y="31688"/>
                    <a:pt x="6906" y="32556"/>
                    <a:pt x="10014" y="32556"/>
                  </a:cubicBezTo>
                  <a:cubicBezTo>
                    <a:pt x="12009" y="32556"/>
                    <a:pt x="14102" y="32199"/>
                    <a:pt x="15819" y="31237"/>
                  </a:cubicBezTo>
                  <a:cubicBezTo>
                    <a:pt x="15509" y="26755"/>
                    <a:pt x="18014" y="15772"/>
                    <a:pt x="18014" y="15772"/>
                  </a:cubicBezTo>
                  <a:cubicBezTo>
                    <a:pt x="18014" y="15772"/>
                    <a:pt x="18279" y="15791"/>
                    <a:pt x="18716" y="15791"/>
                  </a:cubicBezTo>
                  <a:cubicBezTo>
                    <a:pt x="19918" y="15791"/>
                    <a:pt x="22417" y="15649"/>
                    <a:pt x="24255" y="14585"/>
                  </a:cubicBezTo>
                  <a:cubicBezTo>
                    <a:pt x="21443" y="3253"/>
                    <a:pt x="13666" y="1"/>
                    <a:pt x="13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2291;p57">
              <a:extLst>
                <a:ext uri="{FF2B5EF4-FFF2-40B4-BE49-F238E27FC236}">
                  <a16:creationId xmlns:a16="http://schemas.microsoft.com/office/drawing/2014/main" id="{D73259A4-EA0E-9021-12A5-6C8961B11DF2}"/>
                </a:ext>
              </a:extLst>
            </p:cNvPr>
            <p:cNvSpPr/>
            <p:nvPr/>
          </p:nvSpPr>
          <p:spPr>
            <a:xfrm>
              <a:off x="4898425" y="3218425"/>
              <a:ext cx="183425" cy="248950"/>
            </a:xfrm>
            <a:custGeom>
              <a:avLst/>
              <a:gdLst/>
              <a:ahLst/>
              <a:cxnLst/>
              <a:rect l="l" t="t" r="r" b="b"/>
              <a:pathLst>
                <a:path w="7337" h="9958" extrusionOk="0">
                  <a:moveTo>
                    <a:pt x="1157" y="0"/>
                  </a:moveTo>
                  <a:cubicBezTo>
                    <a:pt x="909" y="0"/>
                    <a:pt x="869" y="179"/>
                    <a:pt x="737" y="510"/>
                  </a:cubicBezTo>
                  <a:cubicBezTo>
                    <a:pt x="477" y="1169"/>
                    <a:pt x="0" y="3755"/>
                    <a:pt x="132" y="4495"/>
                  </a:cubicBezTo>
                  <a:cubicBezTo>
                    <a:pt x="153" y="4615"/>
                    <a:pt x="181" y="4665"/>
                    <a:pt x="212" y="4665"/>
                  </a:cubicBezTo>
                  <a:cubicBezTo>
                    <a:pt x="371" y="4665"/>
                    <a:pt x="622" y="3409"/>
                    <a:pt x="657" y="3409"/>
                  </a:cubicBezTo>
                  <a:cubicBezTo>
                    <a:pt x="659" y="3409"/>
                    <a:pt x="659" y="3411"/>
                    <a:pt x="660" y="3413"/>
                  </a:cubicBezTo>
                  <a:cubicBezTo>
                    <a:pt x="685" y="3519"/>
                    <a:pt x="265" y="5049"/>
                    <a:pt x="737" y="6289"/>
                  </a:cubicBezTo>
                  <a:lnTo>
                    <a:pt x="5832" y="9957"/>
                  </a:lnTo>
                  <a:lnTo>
                    <a:pt x="7337" y="4520"/>
                  </a:lnTo>
                  <a:cubicBezTo>
                    <a:pt x="7337" y="4520"/>
                    <a:pt x="4751" y="1328"/>
                    <a:pt x="2823" y="563"/>
                  </a:cubicBezTo>
                  <a:cubicBezTo>
                    <a:pt x="1860" y="179"/>
                    <a:pt x="1405" y="0"/>
                    <a:pt x="11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2292;p57">
              <a:extLst>
                <a:ext uri="{FF2B5EF4-FFF2-40B4-BE49-F238E27FC236}">
                  <a16:creationId xmlns:a16="http://schemas.microsoft.com/office/drawing/2014/main" id="{ADA7C4FF-B207-4E5E-622E-E78D78406BB9}"/>
                </a:ext>
              </a:extLst>
            </p:cNvPr>
            <p:cNvSpPr/>
            <p:nvPr/>
          </p:nvSpPr>
          <p:spPr>
            <a:xfrm>
              <a:off x="4887075" y="3257925"/>
              <a:ext cx="170125" cy="439750"/>
            </a:xfrm>
            <a:custGeom>
              <a:avLst/>
              <a:gdLst/>
              <a:ahLst/>
              <a:cxnLst/>
              <a:rect l="l" t="t" r="r" b="b"/>
              <a:pathLst>
                <a:path w="6805" h="17590" extrusionOk="0">
                  <a:moveTo>
                    <a:pt x="3169" y="1"/>
                  </a:moveTo>
                  <a:cubicBezTo>
                    <a:pt x="3126" y="1"/>
                    <a:pt x="3083" y="4"/>
                    <a:pt x="3041" y="12"/>
                  </a:cubicBezTo>
                  <a:cubicBezTo>
                    <a:pt x="1604" y="272"/>
                    <a:pt x="1505" y="2630"/>
                    <a:pt x="1505" y="2630"/>
                  </a:cubicBezTo>
                  <a:cubicBezTo>
                    <a:pt x="1505" y="2630"/>
                    <a:pt x="131" y="9698"/>
                    <a:pt x="64" y="11823"/>
                  </a:cubicBezTo>
                  <a:cubicBezTo>
                    <a:pt x="6" y="13771"/>
                    <a:pt x="438" y="13854"/>
                    <a:pt x="512" y="13854"/>
                  </a:cubicBezTo>
                  <a:cubicBezTo>
                    <a:pt x="518" y="13854"/>
                    <a:pt x="522" y="13853"/>
                    <a:pt x="522" y="13853"/>
                  </a:cubicBezTo>
                  <a:lnTo>
                    <a:pt x="522" y="13853"/>
                  </a:lnTo>
                  <a:lnTo>
                    <a:pt x="0" y="17028"/>
                  </a:lnTo>
                  <a:cubicBezTo>
                    <a:pt x="0" y="17028"/>
                    <a:pt x="893" y="17590"/>
                    <a:pt x="2139" y="17590"/>
                  </a:cubicBezTo>
                  <a:cubicBezTo>
                    <a:pt x="3180" y="17590"/>
                    <a:pt x="4470" y="17197"/>
                    <a:pt x="5691" y="15752"/>
                  </a:cubicBezTo>
                  <a:cubicBezTo>
                    <a:pt x="5824" y="10875"/>
                    <a:pt x="6805" y="4103"/>
                    <a:pt x="6805" y="4103"/>
                  </a:cubicBezTo>
                  <a:cubicBezTo>
                    <a:pt x="6805" y="4103"/>
                    <a:pt x="4615" y="1"/>
                    <a:pt x="3169" y="1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2293;p57">
              <a:extLst>
                <a:ext uri="{FF2B5EF4-FFF2-40B4-BE49-F238E27FC236}">
                  <a16:creationId xmlns:a16="http://schemas.microsoft.com/office/drawing/2014/main" id="{20B07001-0ADB-93B6-9643-F98F47B4DC7F}"/>
                </a:ext>
              </a:extLst>
            </p:cNvPr>
            <p:cNvSpPr/>
            <p:nvPr/>
          </p:nvSpPr>
          <p:spPr>
            <a:xfrm>
              <a:off x="5035950" y="3447950"/>
              <a:ext cx="67550" cy="57675"/>
            </a:xfrm>
            <a:custGeom>
              <a:avLst/>
              <a:gdLst/>
              <a:ahLst/>
              <a:cxnLst/>
              <a:rect l="l" t="t" r="r" b="b"/>
              <a:pathLst>
                <a:path w="2702" h="2307" extrusionOk="0">
                  <a:moveTo>
                    <a:pt x="1879" y="0"/>
                  </a:moveTo>
                  <a:cubicBezTo>
                    <a:pt x="1874" y="0"/>
                    <a:pt x="1869" y="1"/>
                    <a:pt x="1864" y="1"/>
                  </a:cubicBezTo>
                  <a:cubicBezTo>
                    <a:pt x="916" y="36"/>
                    <a:pt x="32" y="723"/>
                    <a:pt x="32" y="723"/>
                  </a:cubicBezTo>
                  <a:lnTo>
                    <a:pt x="1" y="2193"/>
                  </a:lnTo>
                  <a:cubicBezTo>
                    <a:pt x="212" y="2272"/>
                    <a:pt x="410" y="2307"/>
                    <a:pt x="595" y="2307"/>
                  </a:cubicBezTo>
                  <a:cubicBezTo>
                    <a:pt x="2093" y="2307"/>
                    <a:pt x="2702" y="0"/>
                    <a:pt x="1879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2294;p57">
              <a:extLst>
                <a:ext uri="{FF2B5EF4-FFF2-40B4-BE49-F238E27FC236}">
                  <a16:creationId xmlns:a16="http://schemas.microsoft.com/office/drawing/2014/main" id="{069D5F20-89B8-E273-9649-E38B37C1990B}"/>
                </a:ext>
              </a:extLst>
            </p:cNvPr>
            <p:cNvSpPr/>
            <p:nvPr/>
          </p:nvSpPr>
          <p:spPr>
            <a:xfrm>
              <a:off x="4850925" y="3427775"/>
              <a:ext cx="54925" cy="61825"/>
            </a:xfrm>
            <a:custGeom>
              <a:avLst/>
              <a:gdLst/>
              <a:ahLst/>
              <a:cxnLst/>
              <a:rect l="l" t="t" r="r" b="b"/>
              <a:pathLst>
                <a:path w="2197" h="2473" extrusionOk="0">
                  <a:moveTo>
                    <a:pt x="912" y="0"/>
                  </a:moveTo>
                  <a:cubicBezTo>
                    <a:pt x="851" y="0"/>
                    <a:pt x="788" y="7"/>
                    <a:pt x="724" y="22"/>
                  </a:cubicBezTo>
                  <a:cubicBezTo>
                    <a:pt x="0" y="196"/>
                    <a:pt x="149" y="2472"/>
                    <a:pt x="1418" y="2472"/>
                  </a:cubicBezTo>
                  <a:cubicBezTo>
                    <a:pt x="1582" y="2472"/>
                    <a:pt x="1765" y="2434"/>
                    <a:pt x="1968" y="2348"/>
                  </a:cubicBezTo>
                  <a:lnTo>
                    <a:pt x="2196" y="973"/>
                  </a:lnTo>
                  <a:cubicBezTo>
                    <a:pt x="2196" y="973"/>
                    <a:pt x="1639" y="0"/>
                    <a:pt x="912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2295;p57">
              <a:extLst>
                <a:ext uri="{FF2B5EF4-FFF2-40B4-BE49-F238E27FC236}">
                  <a16:creationId xmlns:a16="http://schemas.microsoft.com/office/drawing/2014/main" id="{865F80F8-001F-7E78-6C1E-949521714335}"/>
                </a:ext>
              </a:extLst>
            </p:cNvPr>
            <p:cNvSpPr/>
            <p:nvPr/>
          </p:nvSpPr>
          <p:spPr>
            <a:xfrm>
              <a:off x="4969700" y="3250200"/>
              <a:ext cx="92350" cy="159800"/>
            </a:xfrm>
            <a:custGeom>
              <a:avLst/>
              <a:gdLst/>
              <a:ahLst/>
              <a:cxnLst/>
              <a:rect l="l" t="t" r="r" b="b"/>
              <a:pathLst>
                <a:path w="3694" h="6392" extrusionOk="0">
                  <a:moveTo>
                    <a:pt x="468" y="0"/>
                  </a:moveTo>
                  <a:cubicBezTo>
                    <a:pt x="23" y="0"/>
                    <a:pt x="0" y="557"/>
                    <a:pt x="0" y="557"/>
                  </a:cubicBezTo>
                  <a:cubicBezTo>
                    <a:pt x="0" y="557"/>
                    <a:pt x="289" y="3302"/>
                    <a:pt x="843" y="4201"/>
                  </a:cubicBezTo>
                  <a:cubicBezTo>
                    <a:pt x="966" y="4400"/>
                    <a:pt x="1057" y="4483"/>
                    <a:pt x="1122" y="4483"/>
                  </a:cubicBezTo>
                  <a:cubicBezTo>
                    <a:pt x="1350" y="4483"/>
                    <a:pt x="1258" y="3454"/>
                    <a:pt x="1135" y="2777"/>
                  </a:cubicBezTo>
                  <a:lnTo>
                    <a:pt x="1135" y="2777"/>
                  </a:lnTo>
                  <a:cubicBezTo>
                    <a:pt x="1636" y="5364"/>
                    <a:pt x="2929" y="6258"/>
                    <a:pt x="3274" y="6392"/>
                  </a:cubicBezTo>
                  <a:cubicBezTo>
                    <a:pt x="3693" y="4359"/>
                    <a:pt x="3693" y="3725"/>
                    <a:pt x="3693" y="3725"/>
                  </a:cubicBezTo>
                  <a:cubicBezTo>
                    <a:pt x="3693" y="3725"/>
                    <a:pt x="1029" y="57"/>
                    <a:pt x="529" y="4"/>
                  </a:cubicBezTo>
                  <a:cubicBezTo>
                    <a:pt x="508" y="2"/>
                    <a:pt x="488" y="0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2296;p57">
              <a:extLst>
                <a:ext uri="{FF2B5EF4-FFF2-40B4-BE49-F238E27FC236}">
                  <a16:creationId xmlns:a16="http://schemas.microsoft.com/office/drawing/2014/main" id="{2942E0D2-0DB9-12E8-9454-EAC42C330B6E}"/>
                </a:ext>
              </a:extLst>
            </p:cNvPr>
            <p:cNvSpPr/>
            <p:nvPr/>
          </p:nvSpPr>
          <p:spPr>
            <a:xfrm>
              <a:off x="4915250" y="3243925"/>
              <a:ext cx="74225" cy="124075"/>
            </a:xfrm>
            <a:custGeom>
              <a:avLst/>
              <a:gdLst/>
              <a:ahLst/>
              <a:cxnLst/>
              <a:rect l="l" t="t" r="r" b="b"/>
              <a:pathLst>
                <a:path w="2969" h="4963" extrusionOk="0">
                  <a:moveTo>
                    <a:pt x="1160" y="1"/>
                  </a:moveTo>
                  <a:lnTo>
                    <a:pt x="121" y="1006"/>
                  </a:lnTo>
                  <a:lnTo>
                    <a:pt x="1" y="4963"/>
                  </a:lnTo>
                  <a:cubicBezTo>
                    <a:pt x="1" y="4963"/>
                    <a:pt x="716" y="2644"/>
                    <a:pt x="1196" y="1894"/>
                  </a:cubicBezTo>
                  <a:cubicBezTo>
                    <a:pt x="1671" y="1143"/>
                    <a:pt x="2355" y="1023"/>
                    <a:pt x="2355" y="1023"/>
                  </a:cubicBezTo>
                  <a:lnTo>
                    <a:pt x="2968" y="530"/>
                  </a:lnTo>
                  <a:cubicBezTo>
                    <a:pt x="2968" y="530"/>
                    <a:pt x="2510" y="206"/>
                    <a:pt x="2372" y="170"/>
                  </a:cubicBezTo>
                  <a:cubicBezTo>
                    <a:pt x="2235" y="139"/>
                    <a:pt x="1160" y="1"/>
                    <a:pt x="1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2297;p57">
              <a:extLst>
                <a:ext uri="{FF2B5EF4-FFF2-40B4-BE49-F238E27FC236}">
                  <a16:creationId xmlns:a16="http://schemas.microsoft.com/office/drawing/2014/main" id="{9371F4C7-8F80-63B3-A2E2-84098FE7ADA0}"/>
                </a:ext>
              </a:extLst>
            </p:cNvPr>
            <p:cNvSpPr/>
            <p:nvPr/>
          </p:nvSpPr>
          <p:spPr>
            <a:xfrm>
              <a:off x="4577600" y="3550650"/>
              <a:ext cx="164700" cy="349075"/>
            </a:xfrm>
            <a:custGeom>
              <a:avLst/>
              <a:gdLst/>
              <a:ahLst/>
              <a:cxnLst/>
              <a:rect l="l" t="t" r="r" b="b"/>
              <a:pathLst>
                <a:path w="6588" h="13963" extrusionOk="0">
                  <a:moveTo>
                    <a:pt x="3805" y="0"/>
                  </a:moveTo>
                  <a:cubicBezTo>
                    <a:pt x="3800" y="0"/>
                    <a:pt x="3794" y="1"/>
                    <a:pt x="3789" y="1"/>
                  </a:cubicBezTo>
                  <a:cubicBezTo>
                    <a:pt x="3200" y="40"/>
                    <a:pt x="3049" y="699"/>
                    <a:pt x="3049" y="699"/>
                  </a:cubicBezTo>
                  <a:cubicBezTo>
                    <a:pt x="3049" y="699"/>
                    <a:pt x="3047" y="699"/>
                    <a:pt x="3044" y="699"/>
                  </a:cubicBezTo>
                  <a:cubicBezTo>
                    <a:pt x="2975" y="699"/>
                    <a:pt x="2251" y="718"/>
                    <a:pt x="2013" y="1516"/>
                  </a:cubicBezTo>
                  <a:cubicBezTo>
                    <a:pt x="1308" y="1988"/>
                    <a:pt x="748" y="4060"/>
                    <a:pt x="670" y="6415"/>
                  </a:cubicBezTo>
                  <a:cubicBezTo>
                    <a:pt x="0" y="9318"/>
                    <a:pt x="550" y="10354"/>
                    <a:pt x="2083" y="10745"/>
                  </a:cubicBezTo>
                  <a:cubicBezTo>
                    <a:pt x="2044" y="11647"/>
                    <a:pt x="1963" y="13726"/>
                    <a:pt x="1963" y="13726"/>
                  </a:cubicBezTo>
                  <a:lnTo>
                    <a:pt x="3222" y="13962"/>
                  </a:lnTo>
                  <a:lnTo>
                    <a:pt x="3299" y="11136"/>
                  </a:lnTo>
                  <a:cubicBezTo>
                    <a:pt x="3299" y="11136"/>
                    <a:pt x="4557" y="10639"/>
                    <a:pt x="5135" y="9487"/>
                  </a:cubicBezTo>
                  <a:cubicBezTo>
                    <a:pt x="5406" y="8941"/>
                    <a:pt x="5315" y="7450"/>
                    <a:pt x="5744" y="6390"/>
                  </a:cubicBezTo>
                  <a:cubicBezTo>
                    <a:pt x="6115" y="5483"/>
                    <a:pt x="6588" y="4740"/>
                    <a:pt x="6033" y="4740"/>
                  </a:cubicBezTo>
                  <a:cubicBezTo>
                    <a:pt x="5938" y="4740"/>
                    <a:pt x="5813" y="4761"/>
                    <a:pt x="5653" y="4808"/>
                  </a:cubicBezTo>
                  <a:cubicBezTo>
                    <a:pt x="5064" y="5079"/>
                    <a:pt x="4669" y="5904"/>
                    <a:pt x="4669" y="5904"/>
                  </a:cubicBezTo>
                  <a:cubicBezTo>
                    <a:pt x="4669" y="5904"/>
                    <a:pt x="5180" y="1629"/>
                    <a:pt x="5300" y="1118"/>
                  </a:cubicBezTo>
                  <a:cubicBezTo>
                    <a:pt x="5376" y="785"/>
                    <a:pt x="5319" y="568"/>
                    <a:pt x="5128" y="568"/>
                  </a:cubicBezTo>
                  <a:cubicBezTo>
                    <a:pt x="5027" y="568"/>
                    <a:pt x="4888" y="629"/>
                    <a:pt x="4712" y="766"/>
                  </a:cubicBezTo>
                  <a:cubicBezTo>
                    <a:pt x="4201" y="1157"/>
                    <a:pt x="3983" y="2006"/>
                    <a:pt x="3983" y="2006"/>
                  </a:cubicBezTo>
                  <a:cubicBezTo>
                    <a:pt x="3983" y="2006"/>
                    <a:pt x="4370" y="0"/>
                    <a:pt x="3805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2298;p57">
              <a:extLst>
                <a:ext uri="{FF2B5EF4-FFF2-40B4-BE49-F238E27FC236}">
                  <a16:creationId xmlns:a16="http://schemas.microsoft.com/office/drawing/2014/main" id="{C95B6A3E-BB50-C9FC-2EBE-196BC575F460}"/>
                </a:ext>
              </a:extLst>
            </p:cNvPr>
            <p:cNvSpPr/>
            <p:nvPr/>
          </p:nvSpPr>
          <p:spPr>
            <a:xfrm>
              <a:off x="4630275" y="3694175"/>
              <a:ext cx="66100" cy="66100"/>
            </a:xfrm>
            <a:custGeom>
              <a:avLst/>
              <a:gdLst/>
              <a:ahLst/>
              <a:cxnLst/>
              <a:rect l="l" t="t" r="r" b="b"/>
              <a:pathLst>
                <a:path w="2644" h="2644" extrusionOk="0">
                  <a:moveTo>
                    <a:pt x="2644" y="0"/>
                  </a:moveTo>
                  <a:lnTo>
                    <a:pt x="2644" y="0"/>
                  </a:lnTo>
                  <a:cubicBezTo>
                    <a:pt x="2325" y="517"/>
                    <a:pt x="2058" y="1055"/>
                    <a:pt x="1808" y="1601"/>
                  </a:cubicBezTo>
                  <a:lnTo>
                    <a:pt x="1808" y="1601"/>
                  </a:lnTo>
                  <a:cubicBezTo>
                    <a:pt x="1728" y="1589"/>
                    <a:pt x="1649" y="1584"/>
                    <a:pt x="1572" y="1584"/>
                  </a:cubicBezTo>
                  <a:cubicBezTo>
                    <a:pt x="1482" y="1584"/>
                    <a:pt x="1394" y="1591"/>
                    <a:pt x="1305" y="1604"/>
                  </a:cubicBezTo>
                  <a:cubicBezTo>
                    <a:pt x="1111" y="1632"/>
                    <a:pt x="917" y="1692"/>
                    <a:pt x="744" y="1786"/>
                  </a:cubicBezTo>
                  <a:cubicBezTo>
                    <a:pt x="575" y="1885"/>
                    <a:pt x="417" y="2005"/>
                    <a:pt x="293" y="2157"/>
                  </a:cubicBezTo>
                  <a:cubicBezTo>
                    <a:pt x="170" y="2301"/>
                    <a:pt x="75" y="2471"/>
                    <a:pt x="1" y="2643"/>
                  </a:cubicBezTo>
                  <a:cubicBezTo>
                    <a:pt x="64" y="2573"/>
                    <a:pt x="121" y="2495"/>
                    <a:pt x="181" y="2428"/>
                  </a:cubicBezTo>
                  <a:cubicBezTo>
                    <a:pt x="248" y="2365"/>
                    <a:pt x="308" y="2294"/>
                    <a:pt x="381" y="2241"/>
                  </a:cubicBezTo>
                  <a:cubicBezTo>
                    <a:pt x="515" y="2121"/>
                    <a:pt x="671" y="2030"/>
                    <a:pt x="829" y="1960"/>
                  </a:cubicBezTo>
                  <a:cubicBezTo>
                    <a:pt x="991" y="1889"/>
                    <a:pt x="1160" y="1846"/>
                    <a:pt x="1333" y="1825"/>
                  </a:cubicBezTo>
                  <a:cubicBezTo>
                    <a:pt x="1395" y="1818"/>
                    <a:pt x="1458" y="1814"/>
                    <a:pt x="1521" y="1814"/>
                  </a:cubicBezTo>
                  <a:cubicBezTo>
                    <a:pt x="1634" y="1814"/>
                    <a:pt x="1746" y="1825"/>
                    <a:pt x="1847" y="1843"/>
                  </a:cubicBezTo>
                  <a:lnTo>
                    <a:pt x="1946" y="1857"/>
                  </a:lnTo>
                  <a:lnTo>
                    <a:pt x="1981" y="1776"/>
                  </a:lnTo>
                  <a:cubicBezTo>
                    <a:pt x="2232" y="1199"/>
                    <a:pt x="2464" y="610"/>
                    <a:pt x="2644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2299;p57">
              <a:extLst>
                <a:ext uri="{FF2B5EF4-FFF2-40B4-BE49-F238E27FC236}">
                  <a16:creationId xmlns:a16="http://schemas.microsoft.com/office/drawing/2014/main" id="{899681EC-D817-87A3-0D9C-2D46B27E7725}"/>
                </a:ext>
              </a:extLst>
            </p:cNvPr>
            <p:cNvSpPr/>
            <p:nvPr/>
          </p:nvSpPr>
          <p:spPr>
            <a:xfrm>
              <a:off x="4597950" y="3690975"/>
              <a:ext cx="90050" cy="10450"/>
            </a:xfrm>
            <a:custGeom>
              <a:avLst/>
              <a:gdLst/>
              <a:ahLst/>
              <a:cxnLst/>
              <a:rect l="l" t="t" r="r" b="b"/>
              <a:pathLst>
                <a:path w="3602" h="418" extrusionOk="0">
                  <a:moveTo>
                    <a:pt x="1368" y="1"/>
                  </a:moveTo>
                  <a:cubicBezTo>
                    <a:pt x="1214" y="1"/>
                    <a:pt x="1060" y="5"/>
                    <a:pt x="907" y="16"/>
                  </a:cubicBezTo>
                  <a:cubicBezTo>
                    <a:pt x="603" y="33"/>
                    <a:pt x="300" y="65"/>
                    <a:pt x="1" y="128"/>
                  </a:cubicBezTo>
                  <a:cubicBezTo>
                    <a:pt x="607" y="192"/>
                    <a:pt x="1209" y="210"/>
                    <a:pt x="1808" y="244"/>
                  </a:cubicBezTo>
                  <a:cubicBezTo>
                    <a:pt x="2108" y="259"/>
                    <a:pt x="2408" y="280"/>
                    <a:pt x="2704" y="304"/>
                  </a:cubicBezTo>
                  <a:cubicBezTo>
                    <a:pt x="3003" y="329"/>
                    <a:pt x="3299" y="361"/>
                    <a:pt x="3602" y="418"/>
                  </a:cubicBezTo>
                  <a:cubicBezTo>
                    <a:pt x="3330" y="265"/>
                    <a:pt x="3031" y="185"/>
                    <a:pt x="2732" y="122"/>
                  </a:cubicBezTo>
                  <a:cubicBezTo>
                    <a:pt x="2429" y="62"/>
                    <a:pt x="2125" y="29"/>
                    <a:pt x="1819" y="12"/>
                  </a:cubicBezTo>
                  <a:cubicBezTo>
                    <a:pt x="1670" y="5"/>
                    <a:pt x="1519" y="1"/>
                    <a:pt x="1368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2300;p57">
              <a:extLst>
                <a:ext uri="{FF2B5EF4-FFF2-40B4-BE49-F238E27FC236}">
                  <a16:creationId xmlns:a16="http://schemas.microsoft.com/office/drawing/2014/main" id="{6A408045-3F31-7F87-5479-249D0F350027}"/>
                </a:ext>
              </a:extLst>
            </p:cNvPr>
            <p:cNvSpPr/>
            <p:nvPr/>
          </p:nvSpPr>
          <p:spPr>
            <a:xfrm>
              <a:off x="4662275" y="3589775"/>
              <a:ext cx="18525" cy="108375"/>
            </a:xfrm>
            <a:custGeom>
              <a:avLst/>
              <a:gdLst/>
              <a:ahLst/>
              <a:cxnLst/>
              <a:rect l="l" t="t" r="r" b="b"/>
              <a:pathLst>
                <a:path w="741" h="4335" extrusionOk="0">
                  <a:moveTo>
                    <a:pt x="740" y="0"/>
                  </a:moveTo>
                  <a:cubicBezTo>
                    <a:pt x="564" y="709"/>
                    <a:pt x="451" y="1428"/>
                    <a:pt x="331" y="2147"/>
                  </a:cubicBezTo>
                  <a:cubicBezTo>
                    <a:pt x="215" y="2866"/>
                    <a:pt x="102" y="3584"/>
                    <a:pt x="0" y="4307"/>
                  </a:cubicBezTo>
                  <a:lnTo>
                    <a:pt x="233" y="4334"/>
                  </a:lnTo>
                  <a:cubicBezTo>
                    <a:pt x="296" y="3609"/>
                    <a:pt x="370" y="2887"/>
                    <a:pt x="448" y="2161"/>
                  </a:cubicBezTo>
                  <a:cubicBezTo>
                    <a:pt x="529" y="1438"/>
                    <a:pt x="602" y="716"/>
                    <a:pt x="740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2301;p57">
              <a:extLst>
                <a:ext uri="{FF2B5EF4-FFF2-40B4-BE49-F238E27FC236}">
                  <a16:creationId xmlns:a16="http://schemas.microsoft.com/office/drawing/2014/main" id="{CCB38DDA-67BD-DE4A-9DB9-C99B012D6A79}"/>
                </a:ext>
              </a:extLst>
            </p:cNvPr>
            <p:cNvSpPr/>
            <p:nvPr/>
          </p:nvSpPr>
          <p:spPr>
            <a:xfrm>
              <a:off x="4634600" y="3565725"/>
              <a:ext cx="23350" cy="127575"/>
            </a:xfrm>
            <a:custGeom>
              <a:avLst/>
              <a:gdLst/>
              <a:ahLst/>
              <a:cxnLst/>
              <a:rect l="l" t="t" r="r" b="b"/>
              <a:pathLst>
                <a:path w="934" h="5103" extrusionOk="0">
                  <a:moveTo>
                    <a:pt x="934" y="1"/>
                  </a:moveTo>
                  <a:cubicBezTo>
                    <a:pt x="779" y="403"/>
                    <a:pt x="701" y="829"/>
                    <a:pt x="614" y="1252"/>
                  </a:cubicBezTo>
                  <a:cubicBezTo>
                    <a:pt x="529" y="1674"/>
                    <a:pt x="455" y="2097"/>
                    <a:pt x="384" y="2524"/>
                  </a:cubicBezTo>
                  <a:cubicBezTo>
                    <a:pt x="244" y="3373"/>
                    <a:pt x="117" y="4226"/>
                    <a:pt x="0" y="5078"/>
                  </a:cubicBezTo>
                  <a:lnTo>
                    <a:pt x="233" y="5103"/>
                  </a:lnTo>
                  <a:cubicBezTo>
                    <a:pt x="311" y="4250"/>
                    <a:pt x="399" y="3394"/>
                    <a:pt x="501" y="2538"/>
                  </a:cubicBezTo>
                  <a:cubicBezTo>
                    <a:pt x="550" y="2112"/>
                    <a:pt x="607" y="1685"/>
                    <a:pt x="670" y="1263"/>
                  </a:cubicBezTo>
                  <a:cubicBezTo>
                    <a:pt x="740" y="840"/>
                    <a:pt x="797" y="409"/>
                    <a:pt x="934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2302;p57">
              <a:extLst>
                <a:ext uri="{FF2B5EF4-FFF2-40B4-BE49-F238E27FC236}">
                  <a16:creationId xmlns:a16="http://schemas.microsoft.com/office/drawing/2014/main" id="{4FB613CC-F1FB-F7AE-5BA4-B37FBB4B0DB5}"/>
                </a:ext>
              </a:extLst>
            </p:cNvPr>
            <p:cNvSpPr/>
            <p:nvPr/>
          </p:nvSpPr>
          <p:spPr>
            <a:xfrm>
              <a:off x="4608175" y="3588550"/>
              <a:ext cx="19775" cy="103525"/>
            </a:xfrm>
            <a:custGeom>
              <a:avLst/>
              <a:gdLst/>
              <a:ahLst/>
              <a:cxnLst/>
              <a:rect l="l" t="t" r="r" b="b"/>
              <a:pathLst>
                <a:path w="791" h="4141" extrusionOk="0">
                  <a:moveTo>
                    <a:pt x="790" y="0"/>
                  </a:moveTo>
                  <a:cubicBezTo>
                    <a:pt x="670" y="329"/>
                    <a:pt x="589" y="670"/>
                    <a:pt x="511" y="1012"/>
                  </a:cubicBezTo>
                  <a:cubicBezTo>
                    <a:pt x="438" y="1353"/>
                    <a:pt x="371" y="1698"/>
                    <a:pt x="314" y="2041"/>
                  </a:cubicBezTo>
                  <a:cubicBezTo>
                    <a:pt x="194" y="2731"/>
                    <a:pt x="92" y="3422"/>
                    <a:pt x="0" y="4120"/>
                  </a:cubicBezTo>
                  <a:lnTo>
                    <a:pt x="233" y="4141"/>
                  </a:lnTo>
                  <a:cubicBezTo>
                    <a:pt x="286" y="3446"/>
                    <a:pt x="350" y="2752"/>
                    <a:pt x="427" y="2058"/>
                  </a:cubicBezTo>
                  <a:cubicBezTo>
                    <a:pt x="469" y="1713"/>
                    <a:pt x="515" y="1368"/>
                    <a:pt x="571" y="1022"/>
                  </a:cubicBezTo>
                  <a:cubicBezTo>
                    <a:pt x="628" y="680"/>
                    <a:pt x="688" y="335"/>
                    <a:pt x="790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2303;p57">
              <a:extLst>
                <a:ext uri="{FF2B5EF4-FFF2-40B4-BE49-F238E27FC236}">
                  <a16:creationId xmlns:a16="http://schemas.microsoft.com/office/drawing/2014/main" id="{2857BDB3-58BE-1188-690E-572B08B5F273}"/>
                </a:ext>
              </a:extLst>
            </p:cNvPr>
            <p:cNvSpPr/>
            <p:nvPr/>
          </p:nvSpPr>
          <p:spPr>
            <a:xfrm>
              <a:off x="4685525" y="5273450"/>
              <a:ext cx="248000" cy="76400"/>
            </a:xfrm>
            <a:custGeom>
              <a:avLst/>
              <a:gdLst/>
              <a:ahLst/>
              <a:cxnLst/>
              <a:rect l="l" t="t" r="r" b="b"/>
              <a:pathLst>
                <a:path w="9920" h="3056" extrusionOk="0">
                  <a:moveTo>
                    <a:pt x="8302" y="1"/>
                  </a:moveTo>
                  <a:lnTo>
                    <a:pt x="1" y="3055"/>
                  </a:lnTo>
                  <a:lnTo>
                    <a:pt x="1" y="3055"/>
                  </a:lnTo>
                  <a:lnTo>
                    <a:pt x="9919" y="1988"/>
                  </a:lnTo>
                  <a:lnTo>
                    <a:pt x="9705" y="409"/>
                  </a:lnTo>
                  <a:lnTo>
                    <a:pt x="8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2304;p57">
              <a:extLst>
                <a:ext uri="{FF2B5EF4-FFF2-40B4-BE49-F238E27FC236}">
                  <a16:creationId xmlns:a16="http://schemas.microsoft.com/office/drawing/2014/main" id="{F56A02F6-7432-4985-925A-47DFA076C578}"/>
                </a:ext>
              </a:extLst>
            </p:cNvPr>
            <p:cNvSpPr/>
            <p:nvPr/>
          </p:nvSpPr>
          <p:spPr>
            <a:xfrm>
              <a:off x="5244200" y="5301100"/>
              <a:ext cx="243325" cy="106800"/>
            </a:xfrm>
            <a:custGeom>
              <a:avLst/>
              <a:gdLst/>
              <a:ahLst/>
              <a:cxnLst/>
              <a:rect l="l" t="t" r="r" b="b"/>
              <a:pathLst>
                <a:path w="9733" h="4272" extrusionOk="0">
                  <a:moveTo>
                    <a:pt x="1424" y="1"/>
                  </a:moveTo>
                  <a:lnTo>
                    <a:pt x="22" y="1227"/>
                  </a:lnTo>
                  <a:lnTo>
                    <a:pt x="0" y="2327"/>
                  </a:lnTo>
                  <a:lnTo>
                    <a:pt x="9732" y="4272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2305;p57">
              <a:extLst>
                <a:ext uri="{FF2B5EF4-FFF2-40B4-BE49-F238E27FC236}">
                  <a16:creationId xmlns:a16="http://schemas.microsoft.com/office/drawing/2014/main" id="{5C33E4DB-AD6A-C9CD-5361-FCD8A39962EE}"/>
                </a:ext>
              </a:extLst>
            </p:cNvPr>
            <p:cNvSpPr/>
            <p:nvPr/>
          </p:nvSpPr>
          <p:spPr>
            <a:xfrm>
              <a:off x="4900650" y="3413250"/>
              <a:ext cx="64225" cy="77550"/>
            </a:xfrm>
            <a:custGeom>
              <a:avLst/>
              <a:gdLst/>
              <a:ahLst/>
              <a:cxnLst/>
              <a:rect l="l" t="t" r="r" b="b"/>
              <a:pathLst>
                <a:path w="2569" h="3102" extrusionOk="0">
                  <a:moveTo>
                    <a:pt x="2333" y="0"/>
                  </a:moveTo>
                  <a:lnTo>
                    <a:pt x="2333" y="0"/>
                  </a:lnTo>
                  <a:cubicBezTo>
                    <a:pt x="2153" y="569"/>
                    <a:pt x="1998" y="1144"/>
                    <a:pt x="1856" y="1723"/>
                  </a:cubicBezTo>
                  <a:lnTo>
                    <a:pt x="1856" y="1723"/>
                  </a:lnTo>
                  <a:cubicBezTo>
                    <a:pt x="1351" y="2076"/>
                    <a:pt x="858" y="2446"/>
                    <a:pt x="366" y="2823"/>
                  </a:cubicBezTo>
                  <a:lnTo>
                    <a:pt x="0" y="3101"/>
                  </a:lnTo>
                  <a:lnTo>
                    <a:pt x="451" y="3020"/>
                  </a:lnTo>
                  <a:cubicBezTo>
                    <a:pt x="1159" y="2890"/>
                    <a:pt x="1868" y="2738"/>
                    <a:pt x="2569" y="2555"/>
                  </a:cubicBezTo>
                  <a:lnTo>
                    <a:pt x="2569" y="2555"/>
                  </a:lnTo>
                  <a:cubicBezTo>
                    <a:pt x="1995" y="2597"/>
                    <a:pt x="1423" y="2661"/>
                    <a:pt x="853" y="2739"/>
                  </a:cubicBezTo>
                  <a:lnTo>
                    <a:pt x="853" y="2739"/>
                  </a:lnTo>
                  <a:cubicBezTo>
                    <a:pt x="1243" y="2454"/>
                    <a:pt x="1628" y="2164"/>
                    <a:pt x="2009" y="1865"/>
                  </a:cubicBezTo>
                  <a:lnTo>
                    <a:pt x="2040" y="1839"/>
                  </a:lnTo>
                  <a:lnTo>
                    <a:pt x="2047" y="1805"/>
                  </a:lnTo>
                  <a:cubicBezTo>
                    <a:pt x="2160" y="1209"/>
                    <a:pt x="2258" y="606"/>
                    <a:pt x="2333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2306;p57">
              <a:extLst>
                <a:ext uri="{FF2B5EF4-FFF2-40B4-BE49-F238E27FC236}">
                  <a16:creationId xmlns:a16="http://schemas.microsoft.com/office/drawing/2014/main" id="{6BC4E808-49F3-B06B-A6BA-7E713C822186}"/>
                </a:ext>
              </a:extLst>
            </p:cNvPr>
            <p:cNvSpPr/>
            <p:nvPr/>
          </p:nvSpPr>
          <p:spPr>
            <a:xfrm>
              <a:off x="4929275" y="3503100"/>
              <a:ext cx="60875" cy="28100"/>
            </a:xfrm>
            <a:custGeom>
              <a:avLst/>
              <a:gdLst/>
              <a:ahLst/>
              <a:cxnLst/>
              <a:rect l="l" t="t" r="r" b="b"/>
              <a:pathLst>
                <a:path w="2435" h="1124" extrusionOk="0">
                  <a:moveTo>
                    <a:pt x="2435" y="0"/>
                  </a:moveTo>
                  <a:lnTo>
                    <a:pt x="2435" y="0"/>
                  </a:lnTo>
                  <a:cubicBezTo>
                    <a:pt x="2259" y="177"/>
                    <a:pt x="2079" y="343"/>
                    <a:pt x="1889" y="491"/>
                  </a:cubicBezTo>
                  <a:cubicBezTo>
                    <a:pt x="1702" y="634"/>
                    <a:pt x="1505" y="766"/>
                    <a:pt x="1290" y="839"/>
                  </a:cubicBezTo>
                  <a:cubicBezTo>
                    <a:pt x="1172" y="881"/>
                    <a:pt x="1049" y="901"/>
                    <a:pt x="925" y="901"/>
                  </a:cubicBezTo>
                  <a:cubicBezTo>
                    <a:pt x="828" y="901"/>
                    <a:pt x="731" y="889"/>
                    <a:pt x="635" y="864"/>
                  </a:cubicBezTo>
                  <a:cubicBezTo>
                    <a:pt x="409" y="815"/>
                    <a:pt x="212" y="670"/>
                    <a:pt x="0" y="536"/>
                  </a:cubicBezTo>
                  <a:lnTo>
                    <a:pt x="0" y="536"/>
                  </a:lnTo>
                  <a:cubicBezTo>
                    <a:pt x="141" y="737"/>
                    <a:pt x="321" y="938"/>
                    <a:pt x="575" y="1036"/>
                  </a:cubicBezTo>
                  <a:cubicBezTo>
                    <a:pt x="705" y="1095"/>
                    <a:pt x="850" y="1123"/>
                    <a:pt x="996" y="1123"/>
                  </a:cubicBezTo>
                  <a:cubicBezTo>
                    <a:pt x="1123" y="1123"/>
                    <a:pt x="1249" y="1102"/>
                    <a:pt x="1367" y="1062"/>
                  </a:cubicBezTo>
                  <a:cubicBezTo>
                    <a:pt x="1621" y="969"/>
                    <a:pt x="1836" y="811"/>
                    <a:pt x="2012" y="628"/>
                  </a:cubicBezTo>
                  <a:cubicBezTo>
                    <a:pt x="2188" y="441"/>
                    <a:pt x="2336" y="233"/>
                    <a:pt x="2435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2307;p57">
              <a:extLst>
                <a:ext uri="{FF2B5EF4-FFF2-40B4-BE49-F238E27FC236}">
                  <a16:creationId xmlns:a16="http://schemas.microsoft.com/office/drawing/2014/main" id="{ECFA6445-0EFC-DC8B-56A8-3CB5DC37608E}"/>
                </a:ext>
              </a:extLst>
            </p:cNvPr>
            <p:cNvSpPr/>
            <p:nvPr/>
          </p:nvSpPr>
          <p:spPr>
            <a:xfrm>
              <a:off x="5030150" y="3464875"/>
              <a:ext cx="45350" cy="27875"/>
            </a:xfrm>
            <a:custGeom>
              <a:avLst/>
              <a:gdLst/>
              <a:ahLst/>
              <a:cxnLst/>
              <a:rect l="l" t="t" r="r" b="b"/>
              <a:pathLst>
                <a:path w="1814" h="1115" extrusionOk="0">
                  <a:moveTo>
                    <a:pt x="603" y="913"/>
                  </a:moveTo>
                  <a:lnTo>
                    <a:pt x="603" y="913"/>
                  </a:lnTo>
                  <a:cubicBezTo>
                    <a:pt x="604" y="913"/>
                    <a:pt x="603" y="916"/>
                    <a:pt x="601" y="919"/>
                  </a:cubicBezTo>
                  <a:lnTo>
                    <a:pt x="601" y="919"/>
                  </a:lnTo>
                  <a:cubicBezTo>
                    <a:pt x="603" y="915"/>
                    <a:pt x="603" y="913"/>
                    <a:pt x="603" y="913"/>
                  </a:cubicBezTo>
                  <a:close/>
                  <a:moveTo>
                    <a:pt x="1487" y="1"/>
                  </a:moveTo>
                  <a:cubicBezTo>
                    <a:pt x="1441" y="1"/>
                    <a:pt x="1395" y="3"/>
                    <a:pt x="1349" y="7"/>
                  </a:cubicBezTo>
                  <a:cubicBezTo>
                    <a:pt x="1194" y="21"/>
                    <a:pt x="1036" y="60"/>
                    <a:pt x="888" y="120"/>
                  </a:cubicBezTo>
                  <a:cubicBezTo>
                    <a:pt x="592" y="240"/>
                    <a:pt x="334" y="444"/>
                    <a:pt x="130" y="684"/>
                  </a:cubicBezTo>
                  <a:lnTo>
                    <a:pt x="0" y="843"/>
                  </a:lnTo>
                  <a:lnTo>
                    <a:pt x="194" y="864"/>
                  </a:lnTo>
                  <a:cubicBezTo>
                    <a:pt x="275" y="874"/>
                    <a:pt x="355" y="888"/>
                    <a:pt x="436" y="903"/>
                  </a:cubicBezTo>
                  <a:cubicBezTo>
                    <a:pt x="475" y="909"/>
                    <a:pt x="514" y="920"/>
                    <a:pt x="550" y="930"/>
                  </a:cubicBezTo>
                  <a:cubicBezTo>
                    <a:pt x="561" y="930"/>
                    <a:pt x="571" y="936"/>
                    <a:pt x="580" y="941"/>
                  </a:cubicBezTo>
                  <a:lnTo>
                    <a:pt x="580" y="941"/>
                  </a:lnTo>
                  <a:cubicBezTo>
                    <a:pt x="573" y="947"/>
                    <a:pt x="564" y="951"/>
                    <a:pt x="556" y="955"/>
                  </a:cubicBezTo>
                  <a:cubicBezTo>
                    <a:pt x="521" y="976"/>
                    <a:pt x="486" y="997"/>
                    <a:pt x="447" y="1015"/>
                  </a:cubicBezTo>
                  <a:cubicBezTo>
                    <a:pt x="370" y="1047"/>
                    <a:pt x="292" y="1082"/>
                    <a:pt x="211" y="1114"/>
                  </a:cubicBezTo>
                  <a:cubicBezTo>
                    <a:pt x="226" y="1115"/>
                    <a:pt x="241" y="1115"/>
                    <a:pt x="256" y="1115"/>
                  </a:cubicBezTo>
                  <a:cubicBezTo>
                    <a:pt x="328" y="1115"/>
                    <a:pt x="399" y="1108"/>
                    <a:pt x="472" y="1096"/>
                  </a:cubicBezTo>
                  <a:cubicBezTo>
                    <a:pt x="518" y="1089"/>
                    <a:pt x="560" y="1082"/>
                    <a:pt x="606" y="1068"/>
                  </a:cubicBezTo>
                  <a:cubicBezTo>
                    <a:pt x="627" y="1061"/>
                    <a:pt x="651" y="1051"/>
                    <a:pt x="677" y="1036"/>
                  </a:cubicBezTo>
                  <a:cubicBezTo>
                    <a:pt x="698" y="1018"/>
                    <a:pt x="736" y="1005"/>
                    <a:pt x="747" y="937"/>
                  </a:cubicBezTo>
                  <a:cubicBezTo>
                    <a:pt x="750" y="864"/>
                    <a:pt x="708" y="832"/>
                    <a:pt x="687" y="815"/>
                  </a:cubicBezTo>
                  <a:cubicBezTo>
                    <a:pt x="662" y="793"/>
                    <a:pt x="638" y="782"/>
                    <a:pt x="617" y="772"/>
                  </a:cubicBezTo>
                  <a:cubicBezTo>
                    <a:pt x="571" y="747"/>
                    <a:pt x="529" y="733"/>
                    <a:pt x="486" y="719"/>
                  </a:cubicBezTo>
                  <a:cubicBezTo>
                    <a:pt x="467" y="712"/>
                    <a:pt x="447" y="705"/>
                    <a:pt x="428" y="700"/>
                  </a:cubicBezTo>
                  <a:lnTo>
                    <a:pt x="428" y="700"/>
                  </a:lnTo>
                  <a:cubicBezTo>
                    <a:pt x="488" y="644"/>
                    <a:pt x="551" y="591"/>
                    <a:pt x="617" y="543"/>
                  </a:cubicBezTo>
                  <a:cubicBezTo>
                    <a:pt x="726" y="451"/>
                    <a:pt x="849" y="381"/>
                    <a:pt x="976" y="311"/>
                  </a:cubicBezTo>
                  <a:cubicBezTo>
                    <a:pt x="1230" y="176"/>
                    <a:pt x="1508" y="81"/>
                    <a:pt x="1814" y="46"/>
                  </a:cubicBezTo>
                  <a:cubicBezTo>
                    <a:pt x="1709" y="14"/>
                    <a:pt x="1598" y="1"/>
                    <a:pt x="1487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2308;p57">
              <a:extLst>
                <a:ext uri="{FF2B5EF4-FFF2-40B4-BE49-F238E27FC236}">
                  <a16:creationId xmlns:a16="http://schemas.microsoft.com/office/drawing/2014/main" id="{10886BE3-B793-00D1-505A-47347D45FF3A}"/>
                </a:ext>
              </a:extLst>
            </p:cNvPr>
            <p:cNvSpPr/>
            <p:nvPr/>
          </p:nvSpPr>
          <p:spPr>
            <a:xfrm>
              <a:off x="4894550" y="3449625"/>
              <a:ext cx="8225" cy="37900"/>
            </a:xfrm>
            <a:custGeom>
              <a:avLst/>
              <a:gdLst/>
              <a:ahLst/>
              <a:cxnLst/>
              <a:rect l="l" t="t" r="r" b="b"/>
              <a:pathLst>
                <a:path w="329" h="1516" extrusionOk="0">
                  <a:moveTo>
                    <a:pt x="290" y="1"/>
                  </a:moveTo>
                  <a:lnTo>
                    <a:pt x="290" y="1"/>
                  </a:lnTo>
                  <a:cubicBezTo>
                    <a:pt x="149" y="233"/>
                    <a:pt x="82" y="483"/>
                    <a:pt x="43" y="737"/>
                  </a:cubicBezTo>
                  <a:cubicBezTo>
                    <a:pt x="8" y="994"/>
                    <a:pt x="1" y="1255"/>
                    <a:pt x="82" y="1516"/>
                  </a:cubicBezTo>
                  <a:cubicBezTo>
                    <a:pt x="188" y="1266"/>
                    <a:pt x="233" y="1023"/>
                    <a:pt x="276" y="773"/>
                  </a:cubicBezTo>
                  <a:cubicBezTo>
                    <a:pt x="308" y="522"/>
                    <a:pt x="329" y="269"/>
                    <a:pt x="290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2309;p57">
              <a:extLst>
                <a:ext uri="{FF2B5EF4-FFF2-40B4-BE49-F238E27FC236}">
                  <a16:creationId xmlns:a16="http://schemas.microsoft.com/office/drawing/2014/main" id="{69059D70-91CE-A5D0-2C17-7F891A0DFC6B}"/>
                </a:ext>
              </a:extLst>
            </p:cNvPr>
            <p:cNvSpPr/>
            <p:nvPr/>
          </p:nvSpPr>
          <p:spPr>
            <a:xfrm>
              <a:off x="4873575" y="3444775"/>
              <a:ext cx="29300" cy="30850"/>
            </a:xfrm>
            <a:custGeom>
              <a:avLst/>
              <a:gdLst/>
              <a:ahLst/>
              <a:cxnLst/>
              <a:rect l="l" t="t" r="r" b="b"/>
              <a:pathLst>
                <a:path w="1172" h="1234" extrusionOk="0">
                  <a:moveTo>
                    <a:pt x="218" y="0"/>
                  </a:moveTo>
                  <a:cubicBezTo>
                    <a:pt x="137" y="0"/>
                    <a:pt x="58" y="23"/>
                    <a:pt x="1" y="75"/>
                  </a:cubicBezTo>
                  <a:cubicBezTo>
                    <a:pt x="25" y="70"/>
                    <a:pt x="49" y="68"/>
                    <a:pt x="72" y="68"/>
                  </a:cubicBezTo>
                  <a:cubicBezTo>
                    <a:pt x="163" y="68"/>
                    <a:pt x="245" y="104"/>
                    <a:pt x="315" y="149"/>
                  </a:cubicBezTo>
                  <a:cubicBezTo>
                    <a:pt x="399" y="205"/>
                    <a:pt x="474" y="287"/>
                    <a:pt x="540" y="371"/>
                  </a:cubicBezTo>
                  <a:cubicBezTo>
                    <a:pt x="631" y="499"/>
                    <a:pt x="712" y="635"/>
                    <a:pt x="788" y="777"/>
                  </a:cubicBezTo>
                  <a:lnTo>
                    <a:pt x="788" y="777"/>
                  </a:lnTo>
                  <a:cubicBezTo>
                    <a:pt x="784" y="777"/>
                    <a:pt x="780" y="776"/>
                    <a:pt x="776" y="776"/>
                  </a:cubicBezTo>
                  <a:cubicBezTo>
                    <a:pt x="695" y="783"/>
                    <a:pt x="618" y="762"/>
                    <a:pt x="505" y="843"/>
                  </a:cubicBezTo>
                  <a:cubicBezTo>
                    <a:pt x="441" y="907"/>
                    <a:pt x="470" y="998"/>
                    <a:pt x="495" y="1027"/>
                  </a:cubicBezTo>
                  <a:cubicBezTo>
                    <a:pt x="519" y="1065"/>
                    <a:pt x="551" y="1093"/>
                    <a:pt x="579" y="1118"/>
                  </a:cubicBezTo>
                  <a:cubicBezTo>
                    <a:pt x="639" y="1167"/>
                    <a:pt x="706" y="1203"/>
                    <a:pt x="773" y="1234"/>
                  </a:cubicBezTo>
                  <a:cubicBezTo>
                    <a:pt x="727" y="1175"/>
                    <a:pt x="685" y="1115"/>
                    <a:pt x="649" y="1058"/>
                  </a:cubicBezTo>
                  <a:cubicBezTo>
                    <a:pt x="632" y="1027"/>
                    <a:pt x="618" y="998"/>
                    <a:pt x="607" y="973"/>
                  </a:cubicBezTo>
                  <a:cubicBezTo>
                    <a:pt x="603" y="956"/>
                    <a:pt x="606" y="949"/>
                    <a:pt x="608" y="949"/>
                  </a:cubicBezTo>
                  <a:lnTo>
                    <a:pt x="608" y="949"/>
                  </a:lnTo>
                  <a:cubicBezTo>
                    <a:pt x="609" y="949"/>
                    <a:pt x="610" y="953"/>
                    <a:pt x="607" y="959"/>
                  </a:cubicBezTo>
                  <a:cubicBezTo>
                    <a:pt x="618" y="963"/>
                    <a:pt x="695" y="956"/>
                    <a:pt x="759" y="973"/>
                  </a:cubicBezTo>
                  <a:cubicBezTo>
                    <a:pt x="822" y="984"/>
                    <a:pt x="893" y="1001"/>
                    <a:pt x="956" y="1016"/>
                  </a:cubicBezTo>
                  <a:lnTo>
                    <a:pt x="1171" y="1065"/>
                  </a:lnTo>
                  <a:lnTo>
                    <a:pt x="1083" y="864"/>
                  </a:lnTo>
                  <a:cubicBezTo>
                    <a:pt x="988" y="642"/>
                    <a:pt x="872" y="420"/>
                    <a:pt x="692" y="237"/>
                  </a:cubicBezTo>
                  <a:cubicBezTo>
                    <a:pt x="600" y="149"/>
                    <a:pt x="495" y="68"/>
                    <a:pt x="368" y="25"/>
                  </a:cubicBezTo>
                  <a:cubicBezTo>
                    <a:pt x="320" y="9"/>
                    <a:pt x="269" y="0"/>
                    <a:pt x="218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2310;p57">
              <a:extLst>
                <a:ext uri="{FF2B5EF4-FFF2-40B4-BE49-F238E27FC236}">
                  <a16:creationId xmlns:a16="http://schemas.microsoft.com/office/drawing/2014/main" id="{43C5DE70-D775-CA5E-D42A-9F770BE8B8F1}"/>
                </a:ext>
              </a:extLst>
            </p:cNvPr>
            <p:cNvSpPr/>
            <p:nvPr/>
          </p:nvSpPr>
          <p:spPr>
            <a:xfrm>
              <a:off x="4917375" y="3595850"/>
              <a:ext cx="28225" cy="21175"/>
            </a:xfrm>
            <a:custGeom>
              <a:avLst/>
              <a:gdLst/>
              <a:ahLst/>
              <a:cxnLst/>
              <a:rect l="l" t="t" r="r" b="b"/>
              <a:pathLst>
                <a:path w="1129" h="847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131"/>
                    <a:pt x="81" y="248"/>
                    <a:pt x="148" y="349"/>
                  </a:cubicBezTo>
                  <a:cubicBezTo>
                    <a:pt x="219" y="455"/>
                    <a:pt x="311" y="547"/>
                    <a:pt x="410" y="628"/>
                  </a:cubicBezTo>
                  <a:cubicBezTo>
                    <a:pt x="571" y="755"/>
                    <a:pt x="779" y="847"/>
                    <a:pt x="989" y="847"/>
                  </a:cubicBezTo>
                  <a:cubicBezTo>
                    <a:pt x="1035" y="847"/>
                    <a:pt x="1082" y="842"/>
                    <a:pt x="1128" y="832"/>
                  </a:cubicBezTo>
                  <a:cubicBezTo>
                    <a:pt x="1018" y="762"/>
                    <a:pt x="920" y="709"/>
                    <a:pt x="825" y="642"/>
                  </a:cubicBezTo>
                  <a:cubicBezTo>
                    <a:pt x="733" y="575"/>
                    <a:pt x="638" y="515"/>
                    <a:pt x="553" y="442"/>
                  </a:cubicBezTo>
                  <a:cubicBezTo>
                    <a:pt x="374" y="307"/>
                    <a:pt x="205" y="156"/>
                    <a:pt x="0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2311;p57">
              <a:extLst>
                <a:ext uri="{FF2B5EF4-FFF2-40B4-BE49-F238E27FC236}">
                  <a16:creationId xmlns:a16="http://schemas.microsoft.com/office/drawing/2014/main" id="{18491980-6F65-8AFD-43E2-1164BA9EF985}"/>
                </a:ext>
              </a:extLst>
            </p:cNvPr>
            <p:cNvSpPr/>
            <p:nvPr/>
          </p:nvSpPr>
          <p:spPr>
            <a:xfrm>
              <a:off x="4973050" y="3410350"/>
              <a:ext cx="11900" cy="20725"/>
            </a:xfrm>
            <a:custGeom>
              <a:avLst/>
              <a:gdLst/>
              <a:ahLst/>
              <a:cxnLst/>
              <a:rect l="l" t="t" r="r" b="b"/>
              <a:pathLst>
                <a:path w="476" h="829" extrusionOk="0">
                  <a:moveTo>
                    <a:pt x="237" y="0"/>
                  </a:moveTo>
                  <a:cubicBezTo>
                    <a:pt x="106" y="0"/>
                    <a:pt x="1" y="184"/>
                    <a:pt x="1" y="416"/>
                  </a:cubicBezTo>
                  <a:cubicBezTo>
                    <a:pt x="1" y="645"/>
                    <a:pt x="106" y="828"/>
                    <a:pt x="237" y="828"/>
                  </a:cubicBezTo>
                  <a:cubicBezTo>
                    <a:pt x="370" y="828"/>
                    <a:pt x="476" y="645"/>
                    <a:pt x="476" y="416"/>
                  </a:cubicBezTo>
                  <a:cubicBezTo>
                    <a:pt x="476" y="184"/>
                    <a:pt x="370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2312;p57">
              <a:extLst>
                <a:ext uri="{FF2B5EF4-FFF2-40B4-BE49-F238E27FC236}">
                  <a16:creationId xmlns:a16="http://schemas.microsoft.com/office/drawing/2014/main" id="{9FB754F3-6963-B50D-8090-3B421DD9CF2F}"/>
                </a:ext>
              </a:extLst>
            </p:cNvPr>
            <p:cNvSpPr/>
            <p:nvPr/>
          </p:nvSpPr>
          <p:spPr>
            <a:xfrm>
              <a:off x="4938175" y="3405150"/>
              <a:ext cx="11900" cy="20800"/>
            </a:xfrm>
            <a:custGeom>
              <a:avLst/>
              <a:gdLst/>
              <a:ahLst/>
              <a:cxnLst/>
              <a:rect l="l" t="t" r="r" b="b"/>
              <a:pathLst>
                <a:path w="476" h="832" extrusionOk="0">
                  <a:moveTo>
                    <a:pt x="236" y="0"/>
                  </a:moveTo>
                  <a:cubicBezTo>
                    <a:pt x="106" y="0"/>
                    <a:pt x="0" y="184"/>
                    <a:pt x="0" y="416"/>
                  </a:cubicBezTo>
                  <a:cubicBezTo>
                    <a:pt x="0" y="645"/>
                    <a:pt x="106" y="832"/>
                    <a:pt x="236" y="832"/>
                  </a:cubicBezTo>
                  <a:cubicBezTo>
                    <a:pt x="370" y="832"/>
                    <a:pt x="476" y="645"/>
                    <a:pt x="476" y="416"/>
                  </a:cubicBezTo>
                  <a:cubicBezTo>
                    <a:pt x="476" y="184"/>
                    <a:pt x="370" y="0"/>
                    <a:pt x="2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2313;p57">
              <a:extLst>
                <a:ext uri="{FF2B5EF4-FFF2-40B4-BE49-F238E27FC236}">
                  <a16:creationId xmlns:a16="http://schemas.microsoft.com/office/drawing/2014/main" id="{29F8071B-1B32-50D3-CA6F-636E9DC81ACD}"/>
                </a:ext>
              </a:extLst>
            </p:cNvPr>
            <p:cNvSpPr/>
            <p:nvPr/>
          </p:nvSpPr>
          <p:spPr>
            <a:xfrm>
              <a:off x="4972325" y="3377975"/>
              <a:ext cx="32625" cy="21200"/>
            </a:xfrm>
            <a:custGeom>
              <a:avLst/>
              <a:gdLst/>
              <a:ahLst/>
              <a:cxnLst/>
              <a:rect l="l" t="t" r="r" b="b"/>
              <a:pathLst>
                <a:path w="1305" h="848" extrusionOk="0">
                  <a:moveTo>
                    <a:pt x="748" y="1"/>
                  </a:moveTo>
                  <a:cubicBezTo>
                    <a:pt x="385" y="1"/>
                    <a:pt x="1" y="520"/>
                    <a:pt x="1" y="520"/>
                  </a:cubicBezTo>
                  <a:lnTo>
                    <a:pt x="1305" y="848"/>
                  </a:lnTo>
                  <a:cubicBezTo>
                    <a:pt x="1192" y="200"/>
                    <a:pt x="974" y="1"/>
                    <a:pt x="7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2314;p57">
              <a:extLst>
                <a:ext uri="{FF2B5EF4-FFF2-40B4-BE49-F238E27FC236}">
                  <a16:creationId xmlns:a16="http://schemas.microsoft.com/office/drawing/2014/main" id="{FA5EDAE5-FBD4-2DAE-8707-929CC0A29A65}"/>
                </a:ext>
              </a:extLst>
            </p:cNvPr>
            <p:cNvSpPr/>
            <p:nvPr/>
          </p:nvSpPr>
          <p:spPr>
            <a:xfrm>
              <a:off x="4925575" y="3371125"/>
              <a:ext cx="32600" cy="20650"/>
            </a:xfrm>
            <a:custGeom>
              <a:avLst/>
              <a:gdLst/>
              <a:ahLst/>
              <a:cxnLst/>
              <a:rect l="l" t="t" r="r" b="b"/>
              <a:pathLst>
                <a:path w="1304" h="826" extrusionOk="0">
                  <a:moveTo>
                    <a:pt x="735" y="1"/>
                  </a:moveTo>
                  <a:cubicBezTo>
                    <a:pt x="537" y="1"/>
                    <a:pt x="290" y="203"/>
                    <a:pt x="0" y="826"/>
                  </a:cubicBezTo>
                  <a:lnTo>
                    <a:pt x="1304" y="706"/>
                  </a:lnTo>
                  <a:cubicBezTo>
                    <a:pt x="1304" y="706"/>
                    <a:pt x="1104" y="1"/>
                    <a:pt x="7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2315;p57">
              <a:extLst>
                <a:ext uri="{FF2B5EF4-FFF2-40B4-BE49-F238E27FC236}">
                  <a16:creationId xmlns:a16="http://schemas.microsoft.com/office/drawing/2014/main" id="{555F3123-E2A1-DBBE-1044-2FD9D92E47AE}"/>
                </a:ext>
              </a:extLst>
            </p:cNvPr>
            <p:cNvSpPr/>
            <p:nvPr/>
          </p:nvSpPr>
          <p:spPr>
            <a:xfrm>
              <a:off x="4742875" y="3794600"/>
              <a:ext cx="65925" cy="184575"/>
            </a:xfrm>
            <a:custGeom>
              <a:avLst/>
              <a:gdLst/>
              <a:ahLst/>
              <a:cxnLst/>
              <a:rect l="l" t="t" r="r" b="b"/>
              <a:pathLst>
                <a:path w="2637" h="7383" extrusionOk="0">
                  <a:moveTo>
                    <a:pt x="2431" y="0"/>
                  </a:moveTo>
                  <a:cubicBezTo>
                    <a:pt x="691" y="3129"/>
                    <a:pt x="7" y="7304"/>
                    <a:pt x="0" y="7347"/>
                  </a:cubicBezTo>
                  <a:lnTo>
                    <a:pt x="233" y="7382"/>
                  </a:lnTo>
                  <a:cubicBezTo>
                    <a:pt x="239" y="7340"/>
                    <a:pt x="916" y="3207"/>
                    <a:pt x="2636" y="116"/>
                  </a:cubicBezTo>
                  <a:lnTo>
                    <a:pt x="24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2316;p57">
              <a:extLst>
                <a:ext uri="{FF2B5EF4-FFF2-40B4-BE49-F238E27FC236}">
                  <a16:creationId xmlns:a16="http://schemas.microsoft.com/office/drawing/2014/main" id="{48A3DB4D-98D1-7A00-9859-6944EEF70082}"/>
                </a:ext>
              </a:extLst>
            </p:cNvPr>
            <p:cNvSpPr/>
            <p:nvPr/>
          </p:nvSpPr>
          <p:spPr>
            <a:xfrm>
              <a:off x="5135050" y="3939500"/>
              <a:ext cx="37100" cy="103625"/>
            </a:xfrm>
            <a:custGeom>
              <a:avLst/>
              <a:gdLst/>
              <a:ahLst/>
              <a:cxnLst/>
              <a:rect l="l" t="t" r="r" b="b"/>
              <a:pathLst>
                <a:path w="1484" h="4145" extrusionOk="0">
                  <a:moveTo>
                    <a:pt x="1275" y="0"/>
                  </a:moveTo>
                  <a:cubicBezTo>
                    <a:pt x="776" y="952"/>
                    <a:pt x="32" y="3961"/>
                    <a:pt x="0" y="4088"/>
                  </a:cubicBezTo>
                  <a:lnTo>
                    <a:pt x="226" y="4144"/>
                  </a:lnTo>
                  <a:cubicBezTo>
                    <a:pt x="236" y="4113"/>
                    <a:pt x="994" y="1036"/>
                    <a:pt x="1484" y="110"/>
                  </a:cubicBezTo>
                  <a:lnTo>
                    <a:pt x="12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2317;p57">
              <a:extLst>
                <a:ext uri="{FF2B5EF4-FFF2-40B4-BE49-F238E27FC236}">
                  <a16:creationId xmlns:a16="http://schemas.microsoft.com/office/drawing/2014/main" id="{0FEFE27A-0352-155D-FBF7-C60BCF2C2CA7}"/>
                </a:ext>
              </a:extLst>
            </p:cNvPr>
            <p:cNvSpPr/>
            <p:nvPr/>
          </p:nvSpPr>
          <p:spPr>
            <a:xfrm>
              <a:off x="4677500" y="3991900"/>
              <a:ext cx="9100" cy="121425"/>
            </a:xfrm>
            <a:custGeom>
              <a:avLst/>
              <a:gdLst/>
              <a:ahLst/>
              <a:cxnLst/>
              <a:rect l="l" t="t" r="r" b="b"/>
              <a:pathLst>
                <a:path w="364" h="4857" extrusionOk="0">
                  <a:moveTo>
                    <a:pt x="0" y="1"/>
                  </a:moveTo>
                  <a:lnTo>
                    <a:pt x="0" y="1"/>
                  </a:lnTo>
                  <a:cubicBezTo>
                    <a:pt x="4" y="819"/>
                    <a:pt x="54" y="1625"/>
                    <a:pt x="99" y="2436"/>
                  </a:cubicBezTo>
                  <a:lnTo>
                    <a:pt x="159" y="3645"/>
                  </a:lnTo>
                  <a:cubicBezTo>
                    <a:pt x="166" y="4050"/>
                    <a:pt x="191" y="4452"/>
                    <a:pt x="131" y="4857"/>
                  </a:cubicBezTo>
                  <a:cubicBezTo>
                    <a:pt x="279" y="4473"/>
                    <a:pt x="317" y="4053"/>
                    <a:pt x="343" y="3648"/>
                  </a:cubicBezTo>
                  <a:cubicBezTo>
                    <a:pt x="364" y="3239"/>
                    <a:pt x="353" y="2831"/>
                    <a:pt x="332" y="2422"/>
                  </a:cubicBezTo>
                  <a:cubicBezTo>
                    <a:pt x="279" y="1608"/>
                    <a:pt x="187" y="798"/>
                    <a:pt x="0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2318;p57">
              <a:extLst>
                <a:ext uri="{FF2B5EF4-FFF2-40B4-BE49-F238E27FC236}">
                  <a16:creationId xmlns:a16="http://schemas.microsoft.com/office/drawing/2014/main" id="{E3CFD4C8-21F5-B7D7-6FD9-1D416AD03E96}"/>
                </a:ext>
              </a:extLst>
            </p:cNvPr>
            <p:cNvSpPr/>
            <p:nvPr/>
          </p:nvSpPr>
          <p:spPr>
            <a:xfrm>
              <a:off x="5157075" y="4100700"/>
              <a:ext cx="20350" cy="60025"/>
            </a:xfrm>
            <a:custGeom>
              <a:avLst/>
              <a:gdLst/>
              <a:ahLst/>
              <a:cxnLst/>
              <a:rect l="l" t="t" r="r" b="b"/>
              <a:pathLst>
                <a:path w="814" h="2401" extrusionOk="0">
                  <a:moveTo>
                    <a:pt x="0" y="1"/>
                  </a:moveTo>
                  <a:cubicBezTo>
                    <a:pt x="28" y="435"/>
                    <a:pt x="137" y="843"/>
                    <a:pt x="268" y="1248"/>
                  </a:cubicBezTo>
                  <a:cubicBezTo>
                    <a:pt x="405" y="1646"/>
                    <a:pt x="571" y="2041"/>
                    <a:pt x="814" y="2401"/>
                  </a:cubicBezTo>
                  <a:cubicBezTo>
                    <a:pt x="744" y="1974"/>
                    <a:pt x="620" y="1572"/>
                    <a:pt x="490" y="1170"/>
                  </a:cubicBezTo>
                  <a:cubicBezTo>
                    <a:pt x="352" y="776"/>
                    <a:pt x="204" y="381"/>
                    <a:pt x="0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TextBox 531">
            <a:extLst>
              <a:ext uri="{FF2B5EF4-FFF2-40B4-BE49-F238E27FC236}">
                <a16:creationId xmlns:a16="http://schemas.microsoft.com/office/drawing/2014/main" id="{1CA93D32-C694-2F39-665C-C6C337ABC5B6}"/>
              </a:ext>
            </a:extLst>
          </p:cNvPr>
          <p:cNvSpPr txBox="1"/>
          <p:nvPr/>
        </p:nvSpPr>
        <p:spPr>
          <a:xfrm>
            <a:off x="1410308" y="586752"/>
            <a:ext cx="7389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600"/>
              </a:spcAft>
            </a:pPr>
            <a:r>
              <a:rPr lang="en-US" sz="18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Bagaimana</a:t>
            </a:r>
            <a:r>
              <a:rPr lang="en-US" sz="18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karakteristik</a:t>
            </a:r>
            <a:r>
              <a:rPr lang="en-US" sz="18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pelanggan</a:t>
            </a:r>
            <a:r>
              <a:rPr lang="en-US" sz="18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potensial</a:t>
            </a:r>
            <a:r>
              <a:rPr lang="en-US" sz="18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Supermarket?</a:t>
            </a:r>
          </a:p>
        </p:txBody>
      </p:sp>
      <p:grpSp>
        <p:nvGrpSpPr>
          <p:cNvPr id="533" name="Google Shape;582;p34">
            <a:extLst>
              <a:ext uri="{FF2B5EF4-FFF2-40B4-BE49-F238E27FC236}">
                <a16:creationId xmlns:a16="http://schemas.microsoft.com/office/drawing/2014/main" id="{3FA324CB-9ADF-47BD-74B2-13F2B81FCDE0}"/>
              </a:ext>
            </a:extLst>
          </p:cNvPr>
          <p:cNvGrpSpPr/>
          <p:nvPr/>
        </p:nvGrpSpPr>
        <p:grpSpPr>
          <a:xfrm>
            <a:off x="289033" y="217186"/>
            <a:ext cx="1029662" cy="1029683"/>
            <a:chOff x="3294150" y="0"/>
            <a:chExt cx="2555700" cy="2301750"/>
          </a:xfrm>
        </p:grpSpPr>
        <p:sp>
          <p:nvSpPr>
            <p:cNvPr id="534" name="Google Shape;583;p34">
              <a:extLst>
                <a:ext uri="{FF2B5EF4-FFF2-40B4-BE49-F238E27FC236}">
                  <a16:creationId xmlns:a16="http://schemas.microsoft.com/office/drawing/2014/main" id="{48E0CDC7-7915-D203-DBD3-E3D9403041CE}"/>
                </a:ext>
              </a:extLst>
            </p:cNvPr>
            <p:cNvSpPr/>
            <p:nvPr/>
          </p:nvSpPr>
          <p:spPr>
            <a:xfrm>
              <a:off x="3294150" y="363150"/>
              <a:ext cx="2555700" cy="193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84;p34">
              <a:extLst>
                <a:ext uri="{FF2B5EF4-FFF2-40B4-BE49-F238E27FC236}">
                  <a16:creationId xmlns:a16="http://schemas.microsoft.com/office/drawing/2014/main" id="{19AE2269-AA49-0EEA-9233-579883802451}"/>
                </a:ext>
              </a:extLst>
            </p:cNvPr>
            <p:cNvSpPr/>
            <p:nvPr/>
          </p:nvSpPr>
          <p:spPr>
            <a:xfrm>
              <a:off x="352757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85;p34">
              <a:extLst>
                <a:ext uri="{FF2B5EF4-FFF2-40B4-BE49-F238E27FC236}">
                  <a16:creationId xmlns:a16="http://schemas.microsoft.com/office/drawing/2014/main" id="{F447687A-31A9-081E-20AE-B48FACCCFB18}"/>
                </a:ext>
              </a:extLst>
            </p:cNvPr>
            <p:cNvSpPr/>
            <p:nvPr/>
          </p:nvSpPr>
          <p:spPr>
            <a:xfrm>
              <a:off x="354729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86;p34">
              <a:extLst>
                <a:ext uri="{FF2B5EF4-FFF2-40B4-BE49-F238E27FC236}">
                  <a16:creationId xmlns:a16="http://schemas.microsoft.com/office/drawing/2014/main" id="{3A9DF16A-7ED4-3F08-88E1-B7496E295F19}"/>
                </a:ext>
              </a:extLst>
            </p:cNvPr>
            <p:cNvGrpSpPr/>
            <p:nvPr/>
          </p:nvGrpSpPr>
          <p:grpSpPr>
            <a:xfrm>
              <a:off x="5557050" y="0"/>
              <a:ext cx="46887" cy="641924"/>
              <a:chOff x="2783050" y="0"/>
              <a:chExt cx="46887" cy="641924"/>
            </a:xfrm>
          </p:grpSpPr>
          <p:sp>
            <p:nvSpPr>
              <p:cNvPr id="538" name="Google Shape;587;p34">
                <a:extLst>
                  <a:ext uri="{FF2B5EF4-FFF2-40B4-BE49-F238E27FC236}">
                    <a16:creationId xmlns:a16="http://schemas.microsoft.com/office/drawing/2014/main" id="{4008FF43-5F62-8E7E-3615-EE98711A6F09}"/>
                  </a:ext>
                </a:extLst>
              </p:cNvPr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88;p34">
                <a:extLst>
                  <a:ext uri="{FF2B5EF4-FFF2-40B4-BE49-F238E27FC236}">
                    <a16:creationId xmlns:a16="http://schemas.microsoft.com/office/drawing/2014/main" id="{428EB460-7D83-BEAE-756B-571610F4E2F1}"/>
                  </a:ext>
                </a:extLst>
              </p:cNvPr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1" name="TextBox 540">
            <a:extLst>
              <a:ext uri="{FF2B5EF4-FFF2-40B4-BE49-F238E27FC236}">
                <a16:creationId xmlns:a16="http://schemas.microsoft.com/office/drawing/2014/main" id="{5C0A6148-3B2B-7C32-46FB-EAC779AA106B}"/>
              </a:ext>
            </a:extLst>
          </p:cNvPr>
          <p:cNvSpPr txBox="1"/>
          <p:nvPr/>
        </p:nvSpPr>
        <p:spPr>
          <a:xfrm>
            <a:off x="494920" y="347522"/>
            <a:ext cx="3142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5400" dirty="0"/>
              <a:t>1</a:t>
            </a:r>
            <a:endParaRPr lang="en-ID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A5D1DB-48A9-E7DB-B212-8DD3455F6492}"/>
              </a:ext>
            </a:extLst>
          </p:cNvPr>
          <p:cNvSpPr txBox="1"/>
          <p:nvPr/>
        </p:nvSpPr>
        <p:spPr>
          <a:xfrm>
            <a:off x="8800459" y="4759011"/>
            <a:ext cx="212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9</a:t>
            </a:r>
            <a:endParaRPr lang="en-US" sz="14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92016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1" name="Google Shape;1921;p56"/>
          <p:cNvGrpSpPr/>
          <p:nvPr/>
        </p:nvGrpSpPr>
        <p:grpSpPr>
          <a:xfrm>
            <a:off x="319500" y="0"/>
            <a:ext cx="8505000" cy="1349829"/>
            <a:chOff x="319500" y="0"/>
            <a:chExt cx="8505000" cy="1948350"/>
          </a:xfrm>
          <a:solidFill>
            <a:schemeClr val="accent2">
              <a:lumMod val="90000"/>
            </a:schemeClr>
          </a:solidFill>
        </p:grpSpPr>
        <p:sp>
          <p:nvSpPr>
            <p:cNvPr id="1922" name="Google Shape;1922;p56"/>
            <p:cNvSpPr/>
            <p:nvPr/>
          </p:nvSpPr>
          <p:spPr>
            <a:xfrm>
              <a:off x="319500" y="363150"/>
              <a:ext cx="8505000" cy="1585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6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6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6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6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7" name="Google Shape;1927;p56"/>
          <p:cNvSpPr txBox="1">
            <a:spLocks noGrp="1"/>
          </p:cNvSpPr>
          <p:nvPr>
            <p:ph type="ctrTitle"/>
          </p:nvPr>
        </p:nvSpPr>
        <p:spPr>
          <a:xfrm>
            <a:off x="445785" y="397349"/>
            <a:ext cx="80703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jalla One"/>
                <a:ea typeface="Fjalla One"/>
                <a:cs typeface="Fjalla One"/>
                <a:sym typeface="Fjalla One"/>
              </a:rPr>
              <a:t>CUSTOMER SEGMENTATION</a:t>
            </a:r>
            <a:endParaRPr dirty="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EB03FD-E8A7-6A55-7A21-23D842424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00" y="1879795"/>
            <a:ext cx="4470214" cy="30364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9339D1-B2A2-AE5E-2304-A0ED60EF2336}"/>
              </a:ext>
            </a:extLst>
          </p:cNvPr>
          <p:cNvSpPr txBox="1"/>
          <p:nvPr/>
        </p:nvSpPr>
        <p:spPr>
          <a:xfrm>
            <a:off x="4950779" y="1490976"/>
            <a:ext cx="3873721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7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lt1"/>
              </a:solidFill>
              <a:latin typeface="Barlow" panose="00000500000000000000" pitchFamily="2" charset="0"/>
              <a:ea typeface="Barlow"/>
              <a:cs typeface="Barlow"/>
              <a:sym typeface="Barlow"/>
            </a:endParaRPr>
          </a:p>
          <a:p>
            <a:pPr lvl="7" algn="just">
              <a:spcAft>
                <a:spcPts val="600"/>
              </a:spcAft>
            </a:pP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Digunakan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metode</a:t>
            </a:r>
            <a:r>
              <a:rPr lang="en-US" sz="10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RFM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,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yaitu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membagi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pelanggan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menjadi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beberapa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segmen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berdasarkan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nilai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i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Recency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, </a:t>
            </a:r>
            <a:r>
              <a:rPr lang="en-US" sz="1000" i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Frequency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, dan </a:t>
            </a:r>
            <a:r>
              <a:rPr lang="en-US" sz="1000" i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Monetary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.</a:t>
            </a:r>
          </a:p>
          <a:p>
            <a:pPr lvl="7" algn="just">
              <a:spcAft>
                <a:spcPts val="600"/>
              </a:spcAft>
            </a:pPr>
            <a:endParaRPr lang="en-US" sz="1000" dirty="0">
              <a:solidFill>
                <a:schemeClr val="lt1"/>
              </a:solidFill>
              <a:latin typeface="Barlow" panose="00000500000000000000" pitchFamily="2" charset="0"/>
              <a:ea typeface="Barlow"/>
              <a:cs typeface="Barlow"/>
              <a:sym typeface="Barlow"/>
            </a:endParaRPr>
          </a:p>
          <a:p>
            <a:pPr lvl="7" algn="just">
              <a:spcAft>
                <a:spcPts val="600"/>
              </a:spcAft>
            </a:pP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Terdapat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3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segmen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pelanggan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,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yaitu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:</a:t>
            </a:r>
          </a:p>
          <a:p>
            <a:pPr lvl="7" algn="just">
              <a:spcAft>
                <a:spcPts val="600"/>
              </a:spcAft>
            </a:pP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1. </a:t>
            </a:r>
            <a:r>
              <a:rPr lang="en-US" sz="10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Segmen</a:t>
            </a:r>
            <a:r>
              <a:rPr lang="en-US" sz="10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1: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nilai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b="1" i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monetary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tinggi</a:t>
            </a:r>
            <a:r>
              <a:rPr lang="en-US" sz="10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&gt;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cenderung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melakukan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transaksi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dengan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nominal yang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besar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. </a:t>
            </a:r>
          </a:p>
          <a:p>
            <a:pPr lvl="7" algn="just">
              <a:spcAft>
                <a:spcPts val="600"/>
              </a:spcAft>
            </a:pP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2. </a:t>
            </a:r>
            <a:r>
              <a:rPr lang="en-US" sz="10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Segmen</a:t>
            </a:r>
            <a:r>
              <a:rPr lang="en-US" sz="10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2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: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nilai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b="1" i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frequency</a:t>
            </a:r>
            <a:r>
              <a:rPr lang="en-US" sz="10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dan/</a:t>
            </a:r>
            <a:r>
              <a:rPr lang="en-US" sz="10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atau</a:t>
            </a:r>
            <a:r>
              <a:rPr lang="en-US" sz="10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b="1" i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recency</a:t>
            </a:r>
            <a:r>
              <a:rPr lang="en-US" sz="10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tinggi</a:t>
            </a:r>
            <a:r>
              <a:rPr lang="en-US" sz="10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&gt;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cenderung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sering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melakukan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transaksi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dan/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atau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baru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melakukan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transaksi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dalam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waktu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dekat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. </a:t>
            </a:r>
          </a:p>
          <a:p>
            <a:pPr lvl="7" algn="just">
              <a:spcAft>
                <a:spcPts val="600"/>
              </a:spcAft>
            </a:pP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3. </a:t>
            </a:r>
            <a:r>
              <a:rPr lang="en-US" sz="10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Segmen</a:t>
            </a:r>
            <a:r>
              <a:rPr lang="en-US" sz="10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3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: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nilai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recency, frequency, dan monetary </a:t>
            </a:r>
            <a:r>
              <a:rPr lang="en-US" sz="10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rendah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&gt;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cenderung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sudah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lama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tidak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melakukan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transaksi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,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jarang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melakukan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transaksi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, dan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dengan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nominal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transaksi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yang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kecil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.</a:t>
            </a:r>
          </a:p>
        </p:txBody>
      </p:sp>
      <p:sp>
        <p:nvSpPr>
          <p:cNvPr id="7" name="Google Shape;1927;p56">
            <a:extLst>
              <a:ext uri="{FF2B5EF4-FFF2-40B4-BE49-F238E27FC236}">
                <a16:creationId xmlns:a16="http://schemas.microsoft.com/office/drawing/2014/main" id="{39DAFDF0-1A10-423D-E6E0-97A4CBF2FF80}"/>
              </a:ext>
            </a:extLst>
          </p:cNvPr>
          <p:cNvSpPr txBox="1">
            <a:spLocks/>
          </p:cNvSpPr>
          <p:nvPr/>
        </p:nvSpPr>
        <p:spPr>
          <a:xfrm>
            <a:off x="217714" y="1554050"/>
            <a:ext cx="3005000" cy="3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ID" sz="1800" dirty="0">
                <a:latin typeface="Fjalla One"/>
                <a:ea typeface="Fjalla One"/>
                <a:cs typeface="Fjalla One"/>
                <a:sym typeface="Fjalla One"/>
              </a:rPr>
              <a:t>CUSTOMER DISTRIBUTION BY RFM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9A1B32-0819-0FA5-5DF5-4E343A2EC5E7}"/>
              </a:ext>
            </a:extLst>
          </p:cNvPr>
          <p:cNvSpPr txBox="1"/>
          <p:nvPr/>
        </p:nvSpPr>
        <p:spPr>
          <a:xfrm>
            <a:off x="8563075" y="4759011"/>
            <a:ext cx="449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1CFB1E-DBAF-A1ED-FFE5-BA741BE71398}"/>
              </a:ext>
            </a:extLst>
          </p:cNvPr>
          <p:cNvSpPr txBox="1"/>
          <p:nvPr/>
        </p:nvSpPr>
        <p:spPr>
          <a:xfrm>
            <a:off x="1159308" y="1091062"/>
            <a:ext cx="664325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7" algn="ctr">
              <a:spcAft>
                <a:spcPts val="600"/>
              </a:spcAft>
            </a:pP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Bagaimana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segmentasi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pelanggan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supermarket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dalam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menentukan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pelanggan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potensial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untuk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dijadikan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target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dalam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meningkatkan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penjualan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4047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1" name="Google Shape;1921;p56"/>
          <p:cNvGrpSpPr/>
          <p:nvPr/>
        </p:nvGrpSpPr>
        <p:grpSpPr>
          <a:xfrm>
            <a:off x="319500" y="1"/>
            <a:ext cx="8505000" cy="1052286"/>
            <a:chOff x="319500" y="0"/>
            <a:chExt cx="8505000" cy="1948350"/>
          </a:xfrm>
          <a:solidFill>
            <a:schemeClr val="accent2">
              <a:lumMod val="90000"/>
            </a:schemeClr>
          </a:solidFill>
        </p:grpSpPr>
        <p:sp>
          <p:nvSpPr>
            <p:cNvPr id="1922" name="Google Shape;1922;p56"/>
            <p:cNvSpPr/>
            <p:nvPr/>
          </p:nvSpPr>
          <p:spPr>
            <a:xfrm>
              <a:off x="319500" y="363150"/>
              <a:ext cx="8505000" cy="1585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6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6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6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6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7" name="Google Shape;1927;p56"/>
          <p:cNvSpPr txBox="1">
            <a:spLocks noGrp="1"/>
          </p:cNvSpPr>
          <p:nvPr>
            <p:ph type="ctrTitle"/>
          </p:nvPr>
        </p:nvSpPr>
        <p:spPr>
          <a:xfrm>
            <a:off x="319499" y="210061"/>
            <a:ext cx="8505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Fjalla One"/>
                <a:ea typeface="Fjalla One"/>
                <a:cs typeface="Fjalla One"/>
                <a:sym typeface="Fjalla One"/>
              </a:rPr>
              <a:t>RELATIONSHIP BETWEEN CUSTOMER SEGMENT AND DEMOGRAPHIC PROFILE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D3F9B5-D221-18F7-AAAC-E41BB3138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134" y="1248421"/>
            <a:ext cx="2481030" cy="17396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2D5877-0452-A650-D5CB-018148AB7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449" y="1248421"/>
            <a:ext cx="2464772" cy="17461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E7C254-B2CD-96CA-6EB2-7A801F247A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23"/>
          <a:stretch/>
        </p:blipFill>
        <p:spPr>
          <a:xfrm>
            <a:off x="3104012" y="3132958"/>
            <a:ext cx="2471274" cy="17114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930CAD8-1A93-727E-2744-5B1315F6BF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414" y="1248421"/>
            <a:ext cx="2480426" cy="17457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3329DB4-2515-6D69-BD68-0CD6011C72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414" y="3118712"/>
            <a:ext cx="2486435" cy="174572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3A701-E647-1749-07E6-949852367000}"/>
              </a:ext>
            </a:extLst>
          </p:cNvPr>
          <p:cNvCxnSpPr>
            <a:cxnSpLocks/>
          </p:cNvCxnSpPr>
          <p:nvPr/>
        </p:nvCxnSpPr>
        <p:spPr>
          <a:xfrm>
            <a:off x="760807" y="1751921"/>
            <a:ext cx="2103240" cy="5755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FC5C6C-0A59-EC2A-A10B-E012A593144E}"/>
              </a:ext>
            </a:extLst>
          </p:cNvPr>
          <p:cNvCxnSpPr>
            <a:cxnSpLocks/>
          </p:cNvCxnSpPr>
          <p:nvPr/>
        </p:nvCxnSpPr>
        <p:spPr>
          <a:xfrm>
            <a:off x="3437014" y="1672093"/>
            <a:ext cx="2103240" cy="5755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E0410C-764F-CEDE-A325-3BDB3CA77090}"/>
              </a:ext>
            </a:extLst>
          </p:cNvPr>
          <p:cNvCxnSpPr>
            <a:cxnSpLocks/>
          </p:cNvCxnSpPr>
          <p:nvPr/>
        </p:nvCxnSpPr>
        <p:spPr>
          <a:xfrm>
            <a:off x="760807" y="3551693"/>
            <a:ext cx="2103240" cy="5755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C49DB8-477E-0933-D7E1-8435F3629EDD}"/>
              </a:ext>
            </a:extLst>
          </p:cNvPr>
          <p:cNvCxnSpPr>
            <a:cxnSpLocks/>
          </p:cNvCxnSpPr>
          <p:nvPr/>
        </p:nvCxnSpPr>
        <p:spPr>
          <a:xfrm>
            <a:off x="3437014" y="3607322"/>
            <a:ext cx="2103240" cy="5755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1CB71F-5D54-9D89-D564-69633473D6C0}"/>
              </a:ext>
            </a:extLst>
          </p:cNvPr>
          <p:cNvCxnSpPr>
            <a:cxnSpLocks/>
          </p:cNvCxnSpPr>
          <p:nvPr/>
        </p:nvCxnSpPr>
        <p:spPr>
          <a:xfrm>
            <a:off x="6050338" y="1517609"/>
            <a:ext cx="19508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9339D1-B2A2-AE5E-2304-A0ED60EF2336}"/>
              </a:ext>
            </a:extLst>
          </p:cNvPr>
          <p:cNvSpPr txBox="1"/>
          <p:nvPr/>
        </p:nvSpPr>
        <p:spPr>
          <a:xfrm>
            <a:off x="5706449" y="3190707"/>
            <a:ext cx="3016637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Digunakan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metode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i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Bivariat</a:t>
            </a:r>
            <a:r>
              <a:rPr lang="en-ID" sz="800" b="1" i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Analysis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Didapat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informasi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mengenai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hubungan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antara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segmen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dengan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profil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demografi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diantaranya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Usia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: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Tua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&gt;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Potensial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Tingkat Pendidikan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: Tingkat Pendidikan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tinggi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&gt;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Potensial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Status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Pasangan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: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Tidak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ada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hubungan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yang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signifikan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Jumlah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Anak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: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Jumlah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anak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sedikit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&gt;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Potensial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Jumlah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Pendapatan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: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Pendapatan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tinggi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&gt;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Potensial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lang="en" sz="8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E32686-303E-7619-714E-AB21D251A2E0}"/>
              </a:ext>
            </a:extLst>
          </p:cNvPr>
          <p:cNvSpPr txBox="1"/>
          <p:nvPr/>
        </p:nvSpPr>
        <p:spPr>
          <a:xfrm>
            <a:off x="8657587" y="4759011"/>
            <a:ext cx="355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5DB048-4348-D682-E128-5F7BAAFF2E15}"/>
              </a:ext>
            </a:extLst>
          </p:cNvPr>
          <p:cNvSpPr/>
          <p:nvPr/>
        </p:nvSpPr>
        <p:spPr>
          <a:xfrm>
            <a:off x="319499" y="1134406"/>
            <a:ext cx="5386950" cy="3812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294D9-EAC5-C5CD-AB24-80D9741C2963}"/>
              </a:ext>
            </a:extLst>
          </p:cNvPr>
          <p:cNvSpPr txBox="1"/>
          <p:nvPr/>
        </p:nvSpPr>
        <p:spPr>
          <a:xfrm>
            <a:off x="1972962" y="722158"/>
            <a:ext cx="519807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8" algn="ctr">
              <a:spcAft>
                <a:spcPts val="600"/>
              </a:spcAft>
            </a:pP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Bagaimana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profil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segmen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pelanggan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potensial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yang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akan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dijadikan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target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dalam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meningkatkan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penjualan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0636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84F6118A-F538-F6C5-94E0-51E6FD2416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912"/>
          <a:stretch/>
        </p:blipFill>
        <p:spPr>
          <a:xfrm>
            <a:off x="319499" y="1234493"/>
            <a:ext cx="5937714" cy="3723078"/>
          </a:xfrm>
          <a:prstGeom prst="rect">
            <a:avLst/>
          </a:prstGeom>
        </p:spPr>
      </p:pic>
      <p:grpSp>
        <p:nvGrpSpPr>
          <p:cNvPr id="1921" name="Google Shape;1921;p56"/>
          <p:cNvGrpSpPr/>
          <p:nvPr/>
        </p:nvGrpSpPr>
        <p:grpSpPr>
          <a:xfrm>
            <a:off x="319500" y="1"/>
            <a:ext cx="8505000" cy="1052286"/>
            <a:chOff x="319500" y="0"/>
            <a:chExt cx="8505000" cy="1948350"/>
          </a:xfrm>
          <a:solidFill>
            <a:schemeClr val="accent2">
              <a:lumMod val="90000"/>
            </a:schemeClr>
          </a:solidFill>
        </p:grpSpPr>
        <p:sp>
          <p:nvSpPr>
            <p:cNvPr id="1922" name="Google Shape;1922;p56"/>
            <p:cNvSpPr/>
            <p:nvPr/>
          </p:nvSpPr>
          <p:spPr>
            <a:xfrm>
              <a:off x="319500" y="363150"/>
              <a:ext cx="8505000" cy="1585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6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6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6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6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7" name="Google Shape;1927;p56"/>
          <p:cNvSpPr txBox="1">
            <a:spLocks noGrp="1"/>
          </p:cNvSpPr>
          <p:nvPr>
            <p:ph type="ctrTitle"/>
          </p:nvPr>
        </p:nvSpPr>
        <p:spPr>
          <a:xfrm>
            <a:off x="319499" y="210061"/>
            <a:ext cx="8505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Fjalla One"/>
                <a:ea typeface="Fjalla One"/>
                <a:cs typeface="Fjalla One"/>
                <a:sym typeface="Fjalla One"/>
              </a:rPr>
              <a:t>CUSTOMER DEMOGRAPHIC PROFILE BY 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339D1-B2A2-AE5E-2304-A0ED60EF2336}"/>
              </a:ext>
            </a:extLst>
          </p:cNvPr>
          <p:cNvSpPr txBox="1"/>
          <p:nvPr/>
        </p:nvSpPr>
        <p:spPr>
          <a:xfrm>
            <a:off x="6369591" y="1997255"/>
            <a:ext cx="2454908" cy="176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TEMUAN</a:t>
            </a:r>
            <a:endParaRPr lang="en-ID" sz="11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Secara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Keseluruhan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supermarket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berusia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36-50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tahun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Potensial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berusia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lebih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tua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dilihat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dari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proporsi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berusia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51-65 </a:t>
            </a: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tahun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lebih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banyak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dibandingkan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segmen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2 dan 3.</a:t>
            </a:r>
            <a:endParaRPr lang="en" sz="11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5F343-D570-6F5B-4A79-61A7BAD4F0B5}"/>
              </a:ext>
            </a:extLst>
          </p:cNvPr>
          <p:cNvSpPr/>
          <p:nvPr/>
        </p:nvSpPr>
        <p:spPr>
          <a:xfrm>
            <a:off x="3303385" y="1437322"/>
            <a:ext cx="133235" cy="1748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8BFECCB-36B9-08F9-C026-1CE286778F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618" r="7137" b="81611"/>
          <a:stretch/>
        </p:blipFill>
        <p:spPr>
          <a:xfrm>
            <a:off x="6369591" y="1234493"/>
            <a:ext cx="427449" cy="67943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9608F6E-9BC5-EFDA-5366-EFD4E9F48CEF}"/>
              </a:ext>
            </a:extLst>
          </p:cNvPr>
          <p:cNvSpPr/>
          <p:nvPr/>
        </p:nvSpPr>
        <p:spPr>
          <a:xfrm>
            <a:off x="655320" y="1465942"/>
            <a:ext cx="1394460" cy="3467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E1845B-FDFC-3C0D-3257-5F618A959290}"/>
              </a:ext>
            </a:extLst>
          </p:cNvPr>
          <p:cNvCxnSpPr>
            <a:cxnSpLocks/>
          </p:cNvCxnSpPr>
          <p:nvPr/>
        </p:nvCxnSpPr>
        <p:spPr>
          <a:xfrm>
            <a:off x="655320" y="2720340"/>
            <a:ext cx="4193771" cy="0"/>
          </a:xfrm>
          <a:prstGeom prst="line">
            <a:avLst/>
          </a:prstGeom>
          <a:ln w="28575">
            <a:solidFill>
              <a:srgbClr val="76B7B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3E25475-FD43-E341-7313-3A621DF07D55}"/>
              </a:ext>
            </a:extLst>
          </p:cNvPr>
          <p:cNvSpPr txBox="1"/>
          <p:nvPr/>
        </p:nvSpPr>
        <p:spPr>
          <a:xfrm>
            <a:off x="8563075" y="4759011"/>
            <a:ext cx="449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CD85B-43B4-846A-2E5B-6882D14EE345}"/>
              </a:ext>
            </a:extLst>
          </p:cNvPr>
          <p:cNvSpPr txBox="1"/>
          <p:nvPr/>
        </p:nvSpPr>
        <p:spPr>
          <a:xfrm>
            <a:off x="1972962" y="722158"/>
            <a:ext cx="519807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8" algn="ctr">
              <a:spcAft>
                <a:spcPts val="600"/>
              </a:spcAft>
            </a:pP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Bagaimana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profil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segmen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pelanggan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potensial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yang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akan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dijadikan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target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dalam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meningkatkan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penjualan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8506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A816E34-104D-660F-E6E0-A61E8518EA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802"/>
          <a:stretch/>
        </p:blipFill>
        <p:spPr>
          <a:xfrm>
            <a:off x="319498" y="1248419"/>
            <a:ext cx="5937715" cy="3709152"/>
          </a:xfrm>
          <a:prstGeom prst="rect">
            <a:avLst/>
          </a:prstGeom>
        </p:spPr>
      </p:pic>
      <p:grpSp>
        <p:nvGrpSpPr>
          <p:cNvPr id="1921" name="Google Shape;1921;p56"/>
          <p:cNvGrpSpPr/>
          <p:nvPr/>
        </p:nvGrpSpPr>
        <p:grpSpPr>
          <a:xfrm>
            <a:off x="319500" y="1"/>
            <a:ext cx="8505000" cy="1052286"/>
            <a:chOff x="319500" y="0"/>
            <a:chExt cx="8505000" cy="1948350"/>
          </a:xfrm>
          <a:solidFill>
            <a:schemeClr val="accent2">
              <a:lumMod val="90000"/>
            </a:schemeClr>
          </a:solidFill>
        </p:grpSpPr>
        <p:sp>
          <p:nvSpPr>
            <p:cNvPr id="1922" name="Google Shape;1922;p56"/>
            <p:cNvSpPr/>
            <p:nvPr/>
          </p:nvSpPr>
          <p:spPr>
            <a:xfrm>
              <a:off x="319500" y="363150"/>
              <a:ext cx="8505000" cy="1585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6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6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6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6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7" name="Google Shape;1927;p56"/>
          <p:cNvSpPr txBox="1">
            <a:spLocks noGrp="1"/>
          </p:cNvSpPr>
          <p:nvPr>
            <p:ph type="ctrTitle"/>
          </p:nvPr>
        </p:nvSpPr>
        <p:spPr>
          <a:xfrm>
            <a:off x="319499" y="210061"/>
            <a:ext cx="8505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Fjalla One"/>
                <a:ea typeface="Fjalla One"/>
                <a:cs typeface="Fjalla One"/>
                <a:sym typeface="Fjalla One"/>
              </a:rPr>
              <a:t>CUSTOMER DEMOGRAPHIC PROFILE BY EDUCATION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339D1-B2A2-AE5E-2304-A0ED60EF2336}"/>
              </a:ext>
            </a:extLst>
          </p:cNvPr>
          <p:cNvSpPr txBox="1"/>
          <p:nvPr/>
        </p:nvSpPr>
        <p:spPr>
          <a:xfrm>
            <a:off x="6369591" y="2054493"/>
            <a:ext cx="2454908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TEMUAN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Secara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Keseluruhan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supermarket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memiliki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tingkat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pendidikan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sarjana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potensial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memiliki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tingkat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pendidikan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lebih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tinggi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dilihat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dari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proporsi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dengan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pendidikan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PhD </a:t>
            </a: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lebih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banyak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dibandingkan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segmen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2 dan 3,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bahkan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unggul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sekitar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1%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dibandingkan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dengan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tingkat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pendidikan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Master. </a:t>
            </a: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Hampir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tidak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ada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dengan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tingkat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pendidikan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basic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lang="en" sz="11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5F343-D570-6F5B-4A79-61A7BAD4F0B5}"/>
              </a:ext>
            </a:extLst>
          </p:cNvPr>
          <p:cNvSpPr/>
          <p:nvPr/>
        </p:nvSpPr>
        <p:spPr>
          <a:xfrm>
            <a:off x="3195320" y="1465942"/>
            <a:ext cx="322580" cy="1748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608F6E-9BC5-EFDA-5366-EFD4E9F48CEF}"/>
              </a:ext>
            </a:extLst>
          </p:cNvPr>
          <p:cNvSpPr/>
          <p:nvPr/>
        </p:nvSpPr>
        <p:spPr>
          <a:xfrm>
            <a:off x="655320" y="1465942"/>
            <a:ext cx="1394460" cy="3467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E1845B-FDFC-3C0D-3257-5F618A959290}"/>
              </a:ext>
            </a:extLst>
          </p:cNvPr>
          <p:cNvCxnSpPr>
            <a:cxnSpLocks/>
          </p:cNvCxnSpPr>
          <p:nvPr/>
        </p:nvCxnSpPr>
        <p:spPr>
          <a:xfrm>
            <a:off x="655320" y="3444240"/>
            <a:ext cx="4172989" cy="0"/>
          </a:xfrm>
          <a:prstGeom prst="line">
            <a:avLst/>
          </a:prstGeom>
          <a:ln w="28575">
            <a:solidFill>
              <a:srgbClr val="76B7B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5163579-B16E-D13C-EDD4-FBD9DF08B4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513" r="6729" b="84295"/>
          <a:stretch/>
        </p:blipFill>
        <p:spPr>
          <a:xfrm>
            <a:off x="6369591" y="1262135"/>
            <a:ext cx="465549" cy="5825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BBC9A7-E60E-DCD2-FF8A-8EE5870FD413}"/>
              </a:ext>
            </a:extLst>
          </p:cNvPr>
          <p:cNvSpPr txBox="1"/>
          <p:nvPr/>
        </p:nvSpPr>
        <p:spPr>
          <a:xfrm>
            <a:off x="8543251" y="4759011"/>
            <a:ext cx="469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13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A29923-BEFE-8734-B5DC-5D8A7B5E0D80}"/>
              </a:ext>
            </a:extLst>
          </p:cNvPr>
          <p:cNvCxnSpPr>
            <a:cxnSpLocks/>
          </p:cNvCxnSpPr>
          <p:nvPr/>
        </p:nvCxnSpPr>
        <p:spPr>
          <a:xfrm>
            <a:off x="655320" y="4781871"/>
            <a:ext cx="5601893" cy="0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6A60AB-7FA4-9163-5BA3-811D6B2C3A02}"/>
              </a:ext>
            </a:extLst>
          </p:cNvPr>
          <p:cNvSpPr txBox="1"/>
          <p:nvPr/>
        </p:nvSpPr>
        <p:spPr>
          <a:xfrm>
            <a:off x="1972962" y="722158"/>
            <a:ext cx="519807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8" algn="ctr">
              <a:spcAft>
                <a:spcPts val="600"/>
              </a:spcAft>
            </a:pP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Bagaimana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profil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segmen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pelanggan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potensial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yang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akan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dijadikan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target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dalam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meningkatkan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penjualan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0770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1F540E1A-74A7-6204-59CB-52094C2E6B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838"/>
          <a:stretch/>
        </p:blipFill>
        <p:spPr>
          <a:xfrm>
            <a:off x="319498" y="1248419"/>
            <a:ext cx="5883182" cy="3696572"/>
          </a:xfrm>
          <a:prstGeom prst="rect">
            <a:avLst/>
          </a:prstGeom>
        </p:spPr>
      </p:pic>
      <p:grpSp>
        <p:nvGrpSpPr>
          <p:cNvPr id="1921" name="Google Shape;1921;p56"/>
          <p:cNvGrpSpPr/>
          <p:nvPr/>
        </p:nvGrpSpPr>
        <p:grpSpPr>
          <a:xfrm>
            <a:off x="319500" y="1"/>
            <a:ext cx="8505000" cy="1052286"/>
            <a:chOff x="319500" y="0"/>
            <a:chExt cx="8505000" cy="1948350"/>
          </a:xfrm>
          <a:solidFill>
            <a:schemeClr val="accent2">
              <a:lumMod val="90000"/>
            </a:schemeClr>
          </a:solidFill>
        </p:grpSpPr>
        <p:sp>
          <p:nvSpPr>
            <p:cNvPr id="1922" name="Google Shape;1922;p56"/>
            <p:cNvSpPr/>
            <p:nvPr/>
          </p:nvSpPr>
          <p:spPr>
            <a:xfrm>
              <a:off x="319500" y="363150"/>
              <a:ext cx="8505000" cy="1585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6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6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6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6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7" name="Google Shape;1927;p56"/>
          <p:cNvSpPr txBox="1">
            <a:spLocks noGrp="1"/>
          </p:cNvSpPr>
          <p:nvPr>
            <p:ph type="ctrTitle"/>
          </p:nvPr>
        </p:nvSpPr>
        <p:spPr>
          <a:xfrm>
            <a:off x="319499" y="210061"/>
            <a:ext cx="8505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Fjalla One"/>
                <a:ea typeface="Fjalla One"/>
                <a:cs typeface="Fjalla One"/>
                <a:sym typeface="Fjalla One"/>
              </a:rPr>
              <a:t>CUSTOMER DEMOGRAPHIC PROFILE BY NUMBER OF CHILD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339D1-B2A2-AE5E-2304-A0ED60EF2336}"/>
              </a:ext>
            </a:extLst>
          </p:cNvPr>
          <p:cNvSpPr txBox="1"/>
          <p:nvPr/>
        </p:nvSpPr>
        <p:spPr>
          <a:xfrm>
            <a:off x="6369591" y="2054493"/>
            <a:ext cx="2454908" cy="176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TEMUAN</a:t>
            </a:r>
            <a:endParaRPr lang="en-ID" sz="11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Secara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Keseluruhan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supermarket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memiliki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seorang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anak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potensial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hampir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50% </a:t>
            </a: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dari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tidak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memiliki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anak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berbeda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dengan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segmen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2 dan 3 yang 50%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memiliki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seorang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anak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lang="en" sz="11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5F343-D570-6F5B-4A79-61A7BAD4F0B5}"/>
              </a:ext>
            </a:extLst>
          </p:cNvPr>
          <p:cNvSpPr/>
          <p:nvPr/>
        </p:nvSpPr>
        <p:spPr>
          <a:xfrm>
            <a:off x="3248660" y="1465942"/>
            <a:ext cx="168910" cy="1748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608F6E-9BC5-EFDA-5366-EFD4E9F48CEF}"/>
              </a:ext>
            </a:extLst>
          </p:cNvPr>
          <p:cNvSpPr/>
          <p:nvPr/>
        </p:nvSpPr>
        <p:spPr>
          <a:xfrm>
            <a:off x="655320" y="1465942"/>
            <a:ext cx="1394460" cy="3467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E1845B-FDFC-3C0D-3257-5F618A959290}"/>
              </a:ext>
            </a:extLst>
          </p:cNvPr>
          <p:cNvCxnSpPr>
            <a:cxnSpLocks/>
          </p:cNvCxnSpPr>
          <p:nvPr/>
        </p:nvCxnSpPr>
        <p:spPr>
          <a:xfrm>
            <a:off x="655320" y="2491740"/>
            <a:ext cx="4110644" cy="0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AD211A4-2692-6AA3-6096-59F6405851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374" r="7477" b="83865"/>
          <a:stretch/>
        </p:blipFill>
        <p:spPr>
          <a:xfrm>
            <a:off x="6257213" y="1255172"/>
            <a:ext cx="419830" cy="5964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4790DD-0AAA-287F-069E-E77057B3DECB}"/>
              </a:ext>
            </a:extLst>
          </p:cNvPr>
          <p:cNvSpPr txBox="1"/>
          <p:nvPr/>
        </p:nvSpPr>
        <p:spPr>
          <a:xfrm>
            <a:off x="8543251" y="4759011"/>
            <a:ext cx="469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06BF16-878A-A582-54CD-CFF632E84D2B}"/>
              </a:ext>
            </a:extLst>
          </p:cNvPr>
          <p:cNvSpPr txBox="1"/>
          <p:nvPr/>
        </p:nvSpPr>
        <p:spPr>
          <a:xfrm>
            <a:off x="1972962" y="722158"/>
            <a:ext cx="519807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8" algn="ctr">
              <a:spcAft>
                <a:spcPts val="600"/>
              </a:spcAft>
            </a:pP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Bagaimana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profil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segmen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pelanggan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potensial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yang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akan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dijadikan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target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dalam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meningkatkan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penjualan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7513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2B1DD1A-7FEB-B28B-D2BC-0407366A62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081"/>
          <a:stretch/>
        </p:blipFill>
        <p:spPr>
          <a:xfrm>
            <a:off x="319497" y="1199172"/>
            <a:ext cx="5642391" cy="3789810"/>
          </a:xfrm>
          <a:prstGeom prst="rect">
            <a:avLst/>
          </a:prstGeom>
        </p:spPr>
      </p:pic>
      <p:grpSp>
        <p:nvGrpSpPr>
          <p:cNvPr id="1921" name="Google Shape;1921;p56"/>
          <p:cNvGrpSpPr/>
          <p:nvPr/>
        </p:nvGrpSpPr>
        <p:grpSpPr>
          <a:xfrm>
            <a:off x="319500" y="1"/>
            <a:ext cx="8505000" cy="1052286"/>
            <a:chOff x="319500" y="0"/>
            <a:chExt cx="8505000" cy="1948350"/>
          </a:xfrm>
          <a:solidFill>
            <a:schemeClr val="accent2">
              <a:lumMod val="90000"/>
            </a:schemeClr>
          </a:solidFill>
        </p:grpSpPr>
        <p:sp>
          <p:nvSpPr>
            <p:cNvPr id="1922" name="Google Shape;1922;p56"/>
            <p:cNvSpPr/>
            <p:nvPr/>
          </p:nvSpPr>
          <p:spPr>
            <a:xfrm>
              <a:off x="319500" y="363150"/>
              <a:ext cx="8505000" cy="1585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6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6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6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6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7" name="Google Shape;1927;p56"/>
          <p:cNvSpPr txBox="1">
            <a:spLocks noGrp="1"/>
          </p:cNvSpPr>
          <p:nvPr>
            <p:ph type="ctrTitle"/>
          </p:nvPr>
        </p:nvSpPr>
        <p:spPr>
          <a:xfrm>
            <a:off x="319499" y="210061"/>
            <a:ext cx="8505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Fjalla One"/>
                <a:ea typeface="Fjalla One"/>
                <a:cs typeface="Fjalla One"/>
                <a:sym typeface="Fjalla One"/>
              </a:rPr>
              <a:t>CUSTOMER DEMOGRAPHIC PROFILE BY INCOME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339D1-B2A2-AE5E-2304-A0ED60EF2336}"/>
              </a:ext>
            </a:extLst>
          </p:cNvPr>
          <p:cNvSpPr txBox="1"/>
          <p:nvPr/>
        </p:nvSpPr>
        <p:spPr>
          <a:xfrm>
            <a:off x="6369591" y="1997255"/>
            <a:ext cx="2454908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TEMUAN</a:t>
            </a:r>
            <a:endParaRPr lang="en-ID" sz="11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Secara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Keseluruhan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berpendapatan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40000-80000 ($) per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tahunnya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Potensial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memiliki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jumlah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pendapatan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lebih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tinggi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hanya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sebagian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kecil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(2,27%) yang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jumlah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pendapatan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tahunannya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0-4000 dollar dan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proporsi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dengan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jumlah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pendapatan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di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atas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80000 dollar per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tahun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cukup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signifikan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dibandingkan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dengan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segmen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2 dan 3.</a:t>
            </a:r>
            <a:endParaRPr lang="en" sz="11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5F343-D570-6F5B-4A79-61A7BAD4F0B5}"/>
              </a:ext>
            </a:extLst>
          </p:cNvPr>
          <p:cNvSpPr/>
          <p:nvPr/>
        </p:nvSpPr>
        <p:spPr>
          <a:xfrm>
            <a:off x="3246120" y="1465942"/>
            <a:ext cx="223520" cy="1748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608F6E-9BC5-EFDA-5366-EFD4E9F48CEF}"/>
              </a:ext>
            </a:extLst>
          </p:cNvPr>
          <p:cNvSpPr/>
          <p:nvPr/>
        </p:nvSpPr>
        <p:spPr>
          <a:xfrm>
            <a:off x="664464" y="1465942"/>
            <a:ext cx="1347216" cy="3467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E1845B-FDFC-3C0D-3257-5F618A959290}"/>
              </a:ext>
            </a:extLst>
          </p:cNvPr>
          <p:cNvCxnSpPr>
            <a:cxnSpLocks/>
          </p:cNvCxnSpPr>
          <p:nvPr/>
        </p:nvCxnSpPr>
        <p:spPr>
          <a:xfrm>
            <a:off x="708660" y="4058412"/>
            <a:ext cx="3912108" cy="0"/>
          </a:xfrm>
          <a:prstGeom prst="line">
            <a:avLst/>
          </a:prstGeom>
          <a:ln w="28575">
            <a:solidFill>
              <a:srgbClr val="4E79A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61A861-C89B-42AB-71E6-F002046F371C}"/>
              </a:ext>
            </a:extLst>
          </p:cNvPr>
          <p:cNvCxnSpPr>
            <a:cxnSpLocks/>
          </p:cNvCxnSpPr>
          <p:nvPr/>
        </p:nvCxnSpPr>
        <p:spPr>
          <a:xfrm>
            <a:off x="708660" y="4631644"/>
            <a:ext cx="4188922" cy="0"/>
          </a:xfrm>
          <a:prstGeom prst="line">
            <a:avLst/>
          </a:prstGeom>
          <a:ln w="28575">
            <a:solidFill>
              <a:srgbClr val="F28E2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AD511B-C404-0D15-0F06-E7B5D8E371FA}"/>
              </a:ext>
            </a:extLst>
          </p:cNvPr>
          <p:cNvSpPr txBox="1"/>
          <p:nvPr/>
        </p:nvSpPr>
        <p:spPr>
          <a:xfrm>
            <a:off x="8642111" y="4759011"/>
            <a:ext cx="370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15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69E040C-9030-753E-CE58-77B1A0BE7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854" y="1206692"/>
            <a:ext cx="1394460" cy="54113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BB88A2C-CDF9-EBBC-3DE6-458EA581095B}"/>
              </a:ext>
            </a:extLst>
          </p:cNvPr>
          <p:cNvSpPr txBox="1"/>
          <p:nvPr/>
        </p:nvSpPr>
        <p:spPr>
          <a:xfrm>
            <a:off x="1972962" y="722158"/>
            <a:ext cx="519807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8" algn="ctr">
              <a:spcAft>
                <a:spcPts val="600"/>
              </a:spcAft>
            </a:pP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Bagaimana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profil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segmen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pelanggan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potensial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yang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akan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dijadikan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target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dalam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meningkatkan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penjualan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5862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Oval 524">
            <a:extLst>
              <a:ext uri="{FF2B5EF4-FFF2-40B4-BE49-F238E27FC236}">
                <a16:creationId xmlns:a16="http://schemas.microsoft.com/office/drawing/2014/main" id="{0C9DFC4E-F197-4B66-959B-470797CF41A8}"/>
              </a:ext>
            </a:extLst>
          </p:cNvPr>
          <p:cNvSpPr/>
          <p:nvPr/>
        </p:nvSpPr>
        <p:spPr>
          <a:xfrm rot="729083">
            <a:off x="-339711" y="1064801"/>
            <a:ext cx="10062148" cy="5101772"/>
          </a:xfrm>
          <a:prstGeom prst="ellipse">
            <a:avLst/>
          </a:prstGeom>
          <a:solidFill>
            <a:srgbClr val="CDE2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64" name="Google Shape;2061;p57">
            <a:extLst>
              <a:ext uri="{FF2B5EF4-FFF2-40B4-BE49-F238E27FC236}">
                <a16:creationId xmlns:a16="http://schemas.microsoft.com/office/drawing/2014/main" id="{C0362C20-EEF0-24EF-BC8D-D8B282330B9F}"/>
              </a:ext>
            </a:extLst>
          </p:cNvPr>
          <p:cNvGrpSpPr/>
          <p:nvPr/>
        </p:nvGrpSpPr>
        <p:grpSpPr>
          <a:xfrm>
            <a:off x="384693" y="2005883"/>
            <a:ext cx="591001" cy="1088533"/>
            <a:chOff x="2968400" y="1550086"/>
            <a:chExt cx="600183" cy="1105446"/>
          </a:xfrm>
        </p:grpSpPr>
        <p:sp>
          <p:nvSpPr>
            <p:cNvPr id="265" name="Google Shape;2062;p57">
              <a:extLst>
                <a:ext uri="{FF2B5EF4-FFF2-40B4-BE49-F238E27FC236}">
                  <a16:creationId xmlns:a16="http://schemas.microsoft.com/office/drawing/2014/main" id="{C69F945A-6D66-E23A-029D-F05FD8BC6C3A}"/>
                </a:ext>
              </a:extLst>
            </p:cNvPr>
            <p:cNvSpPr/>
            <p:nvPr/>
          </p:nvSpPr>
          <p:spPr>
            <a:xfrm>
              <a:off x="2969337" y="1550086"/>
              <a:ext cx="554476" cy="562468"/>
            </a:xfrm>
            <a:custGeom>
              <a:avLst/>
              <a:gdLst/>
              <a:ahLst/>
              <a:cxnLst/>
              <a:rect l="l" t="t" r="r" b="b"/>
              <a:pathLst>
                <a:path w="48500" h="49199" extrusionOk="0">
                  <a:moveTo>
                    <a:pt x="31764" y="1"/>
                  </a:moveTo>
                  <a:cubicBezTo>
                    <a:pt x="31531" y="1"/>
                    <a:pt x="31291" y="10"/>
                    <a:pt x="31042" y="29"/>
                  </a:cubicBezTo>
                  <a:cubicBezTo>
                    <a:pt x="22846" y="658"/>
                    <a:pt x="17203" y="10221"/>
                    <a:pt x="12606" y="10221"/>
                  </a:cubicBezTo>
                  <a:cubicBezTo>
                    <a:pt x="11902" y="10221"/>
                    <a:pt x="11223" y="9996"/>
                    <a:pt x="10562" y="9481"/>
                  </a:cubicBezTo>
                  <a:cubicBezTo>
                    <a:pt x="8990" y="8255"/>
                    <a:pt x="7338" y="7513"/>
                    <a:pt x="5831" y="7513"/>
                  </a:cubicBezTo>
                  <a:cubicBezTo>
                    <a:pt x="2574" y="7513"/>
                    <a:pt x="1" y="10979"/>
                    <a:pt x="403" y="20509"/>
                  </a:cubicBezTo>
                  <a:cubicBezTo>
                    <a:pt x="1713" y="16270"/>
                    <a:pt x="2682" y="14695"/>
                    <a:pt x="2682" y="14694"/>
                  </a:cubicBezTo>
                  <a:lnTo>
                    <a:pt x="2682" y="14694"/>
                  </a:lnTo>
                  <a:cubicBezTo>
                    <a:pt x="2682" y="14695"/>
                    <a:pt x="428" y="21489"/>
                    <a:pt x="5480" y="25152"/>
                  </a:cubicBezTo>
                  <a:cubicBezTo>
                    <a:pt x="10531" y="28813"/>
                    <a:pt x="12710" y="29253"/>
                    <a:pt x="8763" y="33083"/>
                  </a:cubicBezTo>
                  <a:cubicBezTo>
                    <a:pt x="4990" y="36750"/>
                    <a:pt x="8589" y="37563"/>
                    <a:pt x="8365" y="40430"/>
                  </a:cubicBezTo>
                  <a:cubicBezTo>
                    <a:pt x="8148" y="43303"/>
                    <a:pt x="3531" y="42745"/>
                    <a:pt x="3289" y="49198"/>
                  </a:cubicBezTo>
                  <a:lnTo>
                    <a:pt x="46557" y="49198"/>
                  </a:lnTo>
                  <a:cubicBezTo>
                    <a:pt x="46557" y="49198"/>
                    <a:pt x="42920" y="43825"/>
                    <a:pt x="44739" y="43017"/>
                  </a:cubicBezTo>
                  <a:cubicBezTo>
                    <a:pt x="46557" y="42206"/>
                    <a:pt x="48500" y="41169"/>
                    <a:pt x="44013" y="35205"/>
                  </a:cubicBezTo>
                  <a:cubicBezTo>
                    <a:pt x="39526" y="29234"/>
                    <a:pt x="39285" y="26745"/>
                    <a:pt x="41952" y="23811"/>
                  </a:cubicBezTo>
                  <a:cubicBezTo>
                    <a:pt x="44173" y="21368"/>
                    <a:pt x="47902" y="11389"/>
                    <a:pt x="42459" y="11389"/>
                  </a:cubicBezTo>
                  <a:cubicBezTo>
                    <a:pt x="41361" y="11389"/>
                    <a:pt x="39889" y="11795"/>
                    <a:pt x="37956" y="12752"/>
                  </a:cubicBezTo>
                  <a:cubicBezTo>
                    <a:pt x="37956" y="12752"/>
                    <a:pt x="40368" y="1"/>
                    <a:pt x="317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063;p57">
              <a:extLst>
                <a:ext uri="{FF2B5EF4-FFF2-40B4-BE49-F238E27FC236}">
                  <a16:creationId xmlns:a16="http://schemas.microsoft.com/office/drawing/2014/main" id="{8B6F3087-41D8-ABEA-329F-955785DB3B96}"/>
                </a:ext>
              </a:extLst>
            </p:cNvPr>
            <p:cNvSpPr/>
            <p:nvPr/>
          </p:nvSpPr>
          <p:spPr>
            <a:xfrm>
              <a:off x="3339962" y="1954723"/>
              <a:ext cx="108243" cy="115217"/>
            </a:xfrm>
            <a:custGeom>
              <a:avLst/>
              <a:gdLst/>
              <a:ahLst/>
              <a:cxnLst/>
              <a:rect l="l" t="t" r="r" b="b"/>
              <a:pathLst>
                <a:path w="9468" h="10078" extrusionOk="0">
                  <a:moveTo>
                    <a:pt x="5603" y="0"/>
                  </a:moveTo>
                  <a:cubicBezTo>
                    <a:pt x="3181" y="0"/>
                    <a:pt x="932" y="3590"/>
                    <a:pt x="932" y="3590"/>
                  </a:cubicBezTo>
                  <a:lnTo>
                    <a:pt x="1" y="8740"/>
                  </a:lnTo>
                  <a:cubicBezTo>
                    <a:pt x="1113" y="9684"/>
                    <a:pt x="2154" y="10077"/>
                    <a:pt x="3094" y="10077"/>
                  </a:cubicBezTo>
                  <a:cubicBezTo>
                    <a:pt x="7281" y="10077"/>
                    <a:pt x="9468" y="2272"/>
                    <a:pt x="7101" y="519"/>
                  </a:cubicBezTo>
                  <a:cubicBezTo>
                    <a:pt x="6606" y="152"/>
                    <a:pt x="6101" y="0"/>
                    <a:pt x="5603" y="0"/>
                  </a:cubicBezTo>
                  <a:close/>
                </a:path>
              </a:pathLst>
            </a:custGeom>
            <a:solidFill>
              <a:srgbClr val="FF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064;p57">
              <a:extLst>
                <a:ext uri="{FF2B5EF4-FFF2-40B4-BE49-F238E27FC236}">
                  <a16:creationId xmlns:a16="http://schemas.microsoft.com/office/drawing/2014/main" id="{BCBDC405-1DB7-0688-D89F-045D98C2EC87}"/>
                </a:ext>
              </a:extLst>
            </p:cNvPr>
            <p:cNvSpPr/>
            <p:nvPr/>
          </p:nvSpPr>
          <p:spPr>
            <a:xfrm>
              <a:off x="3339962" y="1966178"/>
              <a:ext cx="36916" cy="100480"/>
            </a:xfrm>
            <a:custGeom>
              <a:avLst/>
              <a:gdLst/>
              <a:ahLst/>
              <a:cxnLst/>
              <a:rect l="l" t="t" r="r" b="b"/>
              <a:pathLst>
                <a:path w="3229" h="8789" extrusionOk="0">
                  <a:moveTo>
                    <a:pt x="3228" y="1"/>
                  </a:moveTo>
                  <a:lnTo>
                    <a:pt x="3228" y="1"/>
                  </a:lnTo>
                  <a:cubicBezTo>
                    <a:pt x="1888" y="1061"/>
                    <a:pt x="932" y="2588"/>
                    <a:pt x="932" y="2588"/>
                  </a:cubicBezTo>
                  <a:lnTo>
                    <a:pt x="1" y="7738"/>
                  </a:lnTo>
                  <a:cubicBezTo>
                    <a:pt x="585" y="8236"/>
                    <a:pt x="1143" y="8577"/>
                    <a:pt x="1682" y="8788"/>
                  </a:cubicBezTo>
                  <a:cubicBezTo>
                    <a:pt x="2223" y="5902"/>
                    <a:pt x="2837" y="2123"/>
                    <a:pt x="3228" y="1"/>
                  </a:cubicBezTo>
                  <a:close/>
                </a:path>
              </a:pathLst>
            </a:custGeom>
            <a:solidFill>
              <a:srgbClr val="FC9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065;p57">
              <a:extLst>
                <a:ext uri="{FF2B5EF4-FFF2-40B4-BE49-F238E27FC236}">
                  <a16:creationId xmlns:a16="http://schemas.microsoft.com/office/drawing/2014/main" id="{9F2F44A6-D230-4F9B-7CA4-2EE2B5B9DC0F}"/>
                </a:ext>
              </a:extLst>
            </p:cNvPr>
            <p:cNvSpPr/>
            <p:nvPr/>
          </p:nvSpPr>
          <p:spPr>
            <a:xfrm>
              <a:off x="3029392" y="1954723"/>
              <a:ext cx="108243" cy="115217"/>
            </a:xfrm>
            <a:custGeom>
              <a:avLst/>
              <a:gdLst/>
              <a:ahLst/>
              <a:cxnLst/>
              <a:rect l="l" t="t" r="r" b="b"/>
              <a:pathLst>
                <a:path w="9468" h="10078" extrusionOk="0">
                  <a:moveTo>
                    <a:pt x="3864" y="0"/>
                  </a:moveTo>
                  <a:cubicBezTo>
                    <a:pt x="3366" y="0"/>
                    <a:pt x="2861" y="152"/>
                    <a:pt x="2368" y="519"/>
                  </a:cubicBezTo>
                  <a:cubicBezTo>
                    <a:pt x="1" y="2272"/>
                    <a:pt x="2183" y="10077"/>
                    <a:pt x="6372" y="10077"/>
                  </a:cubicBezTo>
                  <a:cubicBezTo>
                    <a:pt x="7313" y="10077"/>
                    <a:pt x="8354" y="9684"/>
                    <a:pt x="9468" y="8740"/>
                  </a:cubicBezTo>
                  <a:lnTo>
                    <a:pt x="8537" y="3590"/>
                  </a:lnTo>
                  <a:cubicBezTo>
                    <a:pt x="8537" y="3590"/>
                    <a:pt x="6283" y="0"/>
                    <a:pt x="3864" y="0"/>
                  </a:cubicBezTo>
                  <a:close/>
                </a:path>
              </a:pathLst>
            </a:custGeom>
            <a:solidFill>
              <a:srgbClr val="FF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066;p57">
              <a:extLst>
                <a:ext uri="{FF2B5EF4-FFF2-40B4-BE49-F238E27FC236}">
                  <a16:creationId xmlns:a16="http://schemas.microsoft.com/office/drawing/2014/main" id="{D1178C33-5373-EB91-F039-F7FAFEF2D063}"/>
                </a:ext>
              </a:extLst>
            </p:cNvPr>
            <p:cNvSpPr/>
            <p:nvPr/>
          </p:nvSpPr>
          <p:spPr>
            <a:xfrm>
              <a:off x="3099243" y="1964977"/>
              <a:ext cx="38390" cy="104939"/>
            </a:xfrm>
            <a:custGeom>
              <a:avLst/>
              <a:gdLst/>
              <a:ahLst/>
              <a:cxnLst/>
              <a:rect l="l" t="t" r="r" b="b"/>
              <a:pathLst>
                <a:path w="3358" h="9179" extrusionOk="0">
                  <a:moveTo>
                    <a:pt x="1" y="0"/>
                  </a:moveTo>
                  <a:lnTo>
                    <a:pt x="926" y="5654"/>
                  </a:lnTo>
                  <a:lnTo>
                    <a:pt x="211" y="9178"/>
                  </a:lnTo>
                  <a:cubicBezTo>
                    <a:pt x="233" y="9178"/>
                    <a:pt x="256" y="9179"/>
                    <a:pt x="278" y="9179"/>
                  </a:cubicBezTo>
                  <a:cubicBezTo>
                    <a:pt x="1216" y="9179"/>
                    <a:pt x="2248" y="8783"/>
                    <a:pt x="3358" y="7843"/>
                  </a:cubicBezTo>
                  <a:lnTo>
                    <a:pt x="2427" y="2693"/>
                  </a:lnTo>
                  <a:cubicBezTo>
                    <a:pt x="2427" y="2693"/>
                    <a:pt x="1402" y="1066"/>
                    <a:pt x="1" y="0"/>
                  </a:cubicBezTo>
                  <a:close/>
                </a:path>
              </a:pathLst>
            </a:custGeom>
            <a:solidFill>
              <a:srgbClr val="FC9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067;p57">
              <a:extLst>
                <a:ext uri="{FF2B5EF4-FFF2-40B4-BE49-F238E27FC236}">
                  <a16:creationId xmlns:a16="http://schemas.microsoft.com/office/drawing/2014/main" id="{77B815D8-ACA8-FCFD-CF15-A02646D8637E}"/>
                </a:ext>
              </a:extLst>
            </p:cNvPr>
            <p:cNvSpPr/>
            <p:nvPr/>
          </p:nvSpPr>
          <p:spPr>
            <a:xfrm>
              <a:off x="2968400" y="2125099"/>
              <a:ext cx="600183" cy="530434"/>
            </a:xfrm>
            <a:custGeom>
              <a:avLst/>
              <a:gdLst/>
              <a:ahLst/>
              <a:cxnLst/>
              <a:rect l="l" t="t" r="r" b="b"/>
              <a:pathLst>
                <a:path w="52498" h="46397" extrusionOk="0">
                  <a:moveTo>
                    <a:pt x="30783" y="1"/>
                  </a:moveTo>
                  <a:lnTo>
                    <a:pt x="23579" y="6274"/>
                  </a:lnTo>
                  <a:cubicBezTo>
                    <a:pt x="23579" y="6274"/>
                    <a:pt x="21797" y="19847"/>
                    <a:pt x="18321" y="32482"/>
                  </a:cubicBezTo>
                  <a:cubicBezTo>
                    <a:pt x="14840" y="45125"/>
                    <a:pt x="1" y="46397"/>
                    <a:pt x="1" y="46397"/>
                  </a:cubicBezTo>
                  <a:lnTo>
                    <a:pt x="52497" y="46397"/>
                  </a:lnTo>
                  <a:cubicBezTo>
                    <a:pt x="46118" y="45403"/>
                    <a:pt x="38591" y="42493"/>
                    <a:pt x="34432" y="32657"/>
                  </a:cubicBezTo>
                  <a:cubicBezTo>
                    <a:pt x="30274" y="22814"/>
                    <a:pt x="30783" y="1"/>
                    <a:pt x="30783" y="1"/>
                  </a:cubicBezTo>
                  <a:close/>
                </a:path>
              </a:pathLst>
            </a:custGeom>
            <a:solidFill>
              <a:srgbClr val="FF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068;p57">
              <a:extLst>
                <a:ext uri="{FF2B5EF4-FFF2-40B4-BE49-F238E27FC236}">
                  <a16:creationId xmlns:a16="http://schemas.microsoft.com/office/drawing/2014/main" id="{F1F885CB-C35D-3693-98CB-7EAA1167F1FB}"/>
                </a:ext>
              </a:extLst>
            </p:cNvPr>
            <p:cNvSpPr/>
            <p:nvPr/>
          </p:nvSpPr>
          <p:spPr>
            <a:xfrm>
              <a:off x="3216024" y="2125099"/>
              <a:ext cx="116509" cy="246267"/>
            </a:xfrm>
            <a:custGeom>
              <a:avLst/>
              <a:gdLst/>
              <a:ahLst/>
              <a:cxnLst/>
              <a:rect l="l" t="t" r="r" b="b"/>
              <a:pathLst>
                <a:path w="10191" h="21541" extrusionOk="0">
                  <a:moveTo>
                    <a:pt x="9123" y="1"/>
                  </a:moveTo>
                  <a:lnTo>
                    <a:pt x="1919" y="6274"/>
                  </a:lnTo>
                  <a:cubicBezTo>
                    <a:pt x="1919" y="6274"/>
                    <a:pt x="1272" y="11189"/>
                    <a:pt x="0" y="17862"/>
                  </a:cubicBezTo>
                  <a:cubicBezTo>
                    <a:pt x="2762" y="18873"/>
                    <a:pt x="6722" y="20300"/>
                    <a:pt x="10191" y="21541"/>
                  </a:cubicBezTo>
                  <a:cubicBezTo>
                    <a:pt x="8874" y="11389"/>
                    <a:pt x="9123" y="1"/>
                    <a:pt x="9123" y="1"/>
                  </a:cubicBezTo>
                  <a:close/>
                </a:path>
              </a:pathLst>
            </a:custGeom>
            <a:solidFill>
              <a:srgbClr val="FC9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069;p57">
              <a:extLst>
                <a:ext uri="{FF2B5EF4-FFF2-40B4-BE49-F238E27FC236}">
                  <a16:creationId xmlns:a16="http://schemas.microsoft.com/office/drawing/2014/main" id="{5A0E8859-C63E-08A7-B9E2-7833C43DA84D}"/>
                </a:ext>
              </a:extLst>
            </p:cNvPr>
            <p:cNvSpPr/>
            <p:nvPr/>
          </p:nvSpPr>
          <p:spPr>
            <a:xfrm>
              <a:off x="3344295" y="1995753"/>
              <a:ext cx="68343" cy="46130"/>
            </a:xfrm>
            <a:custGeom>
              <a:avLst/>
              <a:gdLst/>
              <a:ahLst/>
              <a:cxnLst/>
              <a:rect l="l" t="t" r="r" b="b"/>
              <a:pathLst>
                <a:path w="5978" h="4035" extrusionOk="0">
                  <a:moveTo>
                    <a:pt x="5977" y="1"/>
                  </a:moveTo>
                  <a:lnTo>
                    <a:pt x="5977" y="1"/>
                  </a:lnTo>
                  <a:cubicBezTo>
                    <a:pt x="5003" y="367"/>
                    <a:pt x="4059" y="783"/>
                    <a:pt x="3128" y="1230"/>
                  </a:cubicBezTo>
                  <a:cubicBezTo>
                    <a:pt x="2197" y="1677"/>
                    <a:pt x="1274" y="2143"/>
                    <a:pt x="372" y="2639"/>
                  </a:cubicBezTo>
                  <a:lnTo>
                    <a:pt x="0" y="2843"/>
                  </a:lnTo>
                  <a:lnTo>
                    <a:pt x="380" y="2999"/>
                  </a:lnTo>
                  <a:cubicBezTo>
                    <a:pt x="1311" y="3377"/>
                    <a:pt x="2254" y="3730"/>
                    <a:pt x="3216" y="4034"/>
                  </a:cubicBezTo>
                  <a:cubicBezTo>
                    <a:pt x="2466" y="3597"/>
                    <a:pt x="1695" y="3195"/>
                    <a:pt x="916" y="2818"/>
                  </a:cubicBezTo>
                  <a:lnTo>
                    <a:pt x="916" y="2818"/>
                  </a:lnTo>
                  <a:cubicBezTo>
                    <a:pt x="1723" y="2429"/>
                    <a:pt x="2521" y="2015"/>
                    <a:pt x="3308" y="1584"/>
                  </a:cubicBezTo>
                  <a:cubicBezTo>
                    <a:pt x="4215" y="1093"/>
                    <a:pt x="5109" y="571"/>
                    <a:pt x="5977" y="1"/>
                  </a:cubicBezTo>
                  <a:close/>
                </a:path>
              </a:pathLst>
            </a:custGeom>
            <a:solidFill>
              <a:srgbClr val="E97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070;p57">
              <a:extLst>
                <a:ext uri="{FF2B5EF4-FFF2-40B4-BE49-F238E27FC236}">
                  <a16:creationId xmlns:a16="http://schemas.microsoft.com/office/drawing/2014/main" id="{666982BE-ABD8-7EFB-5969-676F8BB975FE}"/>
                </a:ext>
              </a:extLst>
            </p:cNvPr>
            <p:cNvSpPr/>
            <p:nvPr/>
          </p:nvSpPr>
          <p:spPr>
            <a:xfrm>
              <a:off x="3064969" y="1995753"/>
              <a:ext cx="68343" cy="46130"/>
            </a:xfrm>
            <a:custGeom>
              <a:avLst/>
              <a:gdLst/>
              <a:ahLst/>
              <a:cxnLst/>
              <a:rect l="l" t="t" r="r" b="b"/>
              <a:pathLst>
                <a:path w="5978" h="4035" extrusionOk="0">
                  <a:moveTo>
                    <a:pt x="0" y="1"/>
                  </a:moveTo>
                  <a:lnTo>
                    <a:pt x="0" y="1"/>
                  </a:lnTo>
                  <a:cubicBezTo>
                    <a:pt x="870" y="571"/>
                    <a:pt x="1764" y="1093"/>
                    <a:pt x="2669" y="1584"/>
                  </a:cubicBezTo>
                  <a:cubicBezTo>
                    <a:pt x="3457" y="2015"/>
                    <a:pt x="4254" y="2428"/>
                    <a:pt x="5060" y="2818"/>
                  </a:cubicBezTo>
                  <a:lnTo>
                    <a:pt x="5060" y="2818"/>
                  </a:lnTo>
                  <a:cubicBezTo>
                    <a:pt x="4279" y="3194"/>
                    <a:pt x="3511" y="3597"/>
                    <a:pt x="2756" y="4034"/>
                  </a:cubicBezTo>
                  <a:cubicBezTo>
                    <a:pt x="3724" y="3730"/>
                    <a:pt x="4668" y="3377"/>
                    <a:pt x="5599" y="2999"/>
                  </a:cubicBezTo>
                  <a:lnTo>
                    <a:pt x="5978" y="2843"/>
                  </a:lnTo>
                  <a:lnTo>
                    <a:pt x="5605" y="2639"/>
                  </a:lnTo>
                  <a:cubicBezTo>
                    <a:pt x="4698" y="2143"/>
                    <a:pt x="3781" y="1677"/>
                    <a:pt x="2850" y="1230"/>
                  </a:cubicBezTo>
                  <a:cubicBezTo>
                    <a:pt x="1919" y="783"/>
                    <a:pt x="974" y="367"/>
                    <a:pt x="0" y="1"/>
                  </a:cubicBezTo>
                  <a:close/>
                </a:path>
              </a:pathLst>
            </a:custGeom>
            <a:solidFill>
              <a:srgbClr val="E97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071;p57">
              <a:extLst>
                <a:ext uri="{FF2B5EF4-FFF2-40B4-BE49-F238E27FC236}">
                  <a16:creationId xmlns:a16="http://schemas.microsoft.com/office/drawing/2014/main" id="{27CD4FEA-BF93-7C15-221F-8F52CEFC927C}"/>
                </a:ext>
              </a:extLst>
            </p:cNvPr>
            <p:cNvSpPr/>
            <p:nvPr/>
          </p:nvSpPr>
          <p:spPr>
            <a:xfrm>
              <a:off x="3054680" y="1686760"/>
              <a:ext cx="354693" cy="617938"/>
            </a:xfrm>
            <a:custGeom>
              <a:avLst/>
              <a:gdLst/>
              <a:ahLst/>
              <a:cxnLst/>
              <a:rect l="l" t="t" r="r" b="b"/>
              <a:pathLst>
                <a:path w="31025" h="54051" extrusionOk="0">
                  <a:moveTo>
                    <a:pt x="15950" y="1"/>
                  </a:moveTo>
                  <a:cubicBezTo>
                    <a:pt x="5379" y="1"/>
                    <a:pt x="1" y="4427"/>
                    <a:pt x="1" y="4427"/>
                  </a:cubicBezTo>
                  <a:cubicBezTo>
                    <a:pt x="1118" y="12278"/>
                    <a:pt x="5139" y="21902"/>
                    <a:pt x="6170" y="29381"/>
                  </a:cubicBezTo>
                  <a:cubicBezTo>
                    <a:pt x="5512" y="34799"/>
                    <a:pt x="4202" y="51152"/>
                    <a:pt x="4202" y="51152"/>
                  </a:cubicBezTo>
                  <a:lnTo>
                    <a:pt x="19624" y="54050"/>
                  </a:lnTo>
                  <a:cubicBezTo>
                    <a:pt x="19624" y="54050"/>
                    <a:pt x="31024" y="17044"/>
                    <a:pt x="29529" y="2181"/>
                  </a:cubicBezTo>
                  <a:cubicBezTo>
                    <a:pt x="24322" y="586"/>
                    <a:pt x="19793" y="1"/>
                    <a:pt x="15950" y="1"/>
                  </a:cubicBezTo>
                  <a:close/>
                </a:path>
              </a:pathLst>
            </a:custGeom>
            <a:solidFill>
              <a:srgbClr val="FF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072;p57">
              <a:extLst>
                <a:ext uri="{FF2B5EF4-FFF2-40B4-BE49-F238E27FC236}">
                  <a16:creationId xmlns:a16="http://schemas.microsoft.com/office/drawing/2014/main" id="{8AB29846-5D71-0B0A-1D66-E0DB56539C39}"/>
                </a:ext>
              </a:extLst>
            </p:cNvPr>
            <p:cNvSpPr/>
            <p:nvPr/>
          </p:nvSpPr>
          <p:spPr>
            <a:xfrm>
              <a:off x="3102719" y="1945382"/>
              <a:ext cx="251595" cy="359312"/>
            </a:xfrm>
            <a:custGeom>
              <a:avLst/>
              <a:gdLst/>
              <a:ahLst/>
              <a:cxnLst/>
              <a:rect l="l" t="t" r="r" b="b"/>
              <a:pathLst>
                <a:path w="22007" h="31429" extrusionOk="0">
                  <a:moveTo>
                    <a:pt x="10504" y="1"/>
                  </a:moveTo>
                  <a:cubicBezTo>
                    <a:pt x="10069" y="1"/>
                    <a:pt x="9627" y="31"/>
                    <a:pt x="9178" y="94"/>
                  </a:cubicBezTo>
                  <a:cubicBezTo>
                    <a:pt x="5114" y="658"/>
                    <a:pt x="2521" y="2731"/>
                    <a:pt x="1433" y="3786"/>
                  </a:cubicBezTo>
                  <a:cubicBezTo>
                    <a:pt x="1651" y="4805"/>
                    <a:pt x="1831" y="5797"/>
                    <a:pt x="1968" y="6759"/>
                  </a:cubicBezTo>
                  <a:cubicBezTo>
                    <a:pt x="1310" y="12177"/>
                    <a:pt x="0" y="28530"/>
                    <a:pt x="0" y="28530"/>
                  </a:cubicBezTo>
                  <a:lnTo>
                    <a:pt x="15422" y="31428"/>
                  </a:lnTo>
                  <a:cubicBezTo>
                    <a:pt x="15422" y="31428"/>
                    <a:pt x="19102" y="19482"/>
                    <a:pt x="22007" y="6430"/>
                  </a:cubicBezTo>
                  <a:cubicBezTo>
                    <a:pt x="18711" y="3151"/>
                    <a:pt x="14957" y="1"/>
                    <a:pt x="105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073;p57">
              <a:extLst>
                <a:ext uri="{FF2B5EF4-FFF2-40B4-BE49-F238E27FC236}">
                  <a16:creationId xmlns:a16="http://schemas.microsoft.com/office/drawing/2014/main" id="{E5BDA2DD-29DE-74C8-BD04-5832B2C2D645}"/>
                </a:ext>
              </a:extLst>
            </p:cNvPr>
            <p:cNvSpPr/>
            <p:nvPr/>
          </p:nvSpPr>
          <p:spPr>
            <a:xfrm>
              <a:off x="3241073" y="1836775"/>
              <a:ext cx="22351" cy="32423"/>
            </a:xfrm>
            <a:custGeom>
              <a:avLst/>
              <a:gdLst/>
              <a:ahLst/>
              <a:cxnLst/>
              <a:rect l="l" t="t" r="r" b="b"/>
              <a:pathLst>
                <a:path w="1955" h="2836" extrusionOk="0">
                  <a:moveTo>
                    <a:pt x="980" y="0"/>
                  </a:moveTo>
                  <a:cubicBezTo>
                    <a:pt x="441" y="0"/>
                    <a:pt x="0" y="639"/>
                    <a:pt x="0" y="1421"/>
                  </a:cubicBezTo>
                  <a:cubicBezTo>
                    <a:pt x="0" y="2203"/>
                    <a:pt x="441" y="2836"/>
                    <a:pt x="980" y="2836"/>
                  </a:cubicBezTo>
                  <a:cubicBezTo>
                    <a:pt x="1515" y="2836"/>
                    <a:pt x="1954" y="2203"/>
                    <a:pt x="1954" y="1421"/>
                  </a:cubicBezTo>
                  <a:cubicBezTo>
                    <a:pt x="1954" y="639"/>
                    <a:pt x="1515" y="0"/>
                    <a:pt x="9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074;p57">
              <a:extLst>
                <a:ext uri="{FF2B5EF4-FFF2-40B4-BE49-F238E27FC236}">
                  <a16:creationId xmlns:a16="http://schemas.microsoft.com/office/drawing/2014/main" id="{B31A9502-6451-9615-545C-9AC5E2FED47D}"/>
                </a:ext>
              </a:extLst>
            </p:cNvPr>
            <p:cNvSpPr/>
            <p:nvPr/>
          </p:nvSpPr>
          <p:spPr>
            <a:xfrm>
              <a:off x="3182036" y="1836775"/>
              <a:ext cx="22293" cy="32423"/>
            </a:xfrm>
            <a:custGeom>
              <a:avLst/>
              <a:gdLst/>
              <a:ahLst/>
              <a:cxnLst/>
              <a:rect l="l" t="t" r="r" b="b"/>
              <a:pathLst>
                <a:path w="1950" h="2836" extrusionOk="0">
                  <a:moveTo>
                    <a:pt x="974" y="0"/>
                  </a:moveTo>
                  <a:cubicBezTo>
                    <a:pt x="435" y="0"/>
                    <a:pt x="0" y="639"/>
                    <a:pt x="0" y="1421"/>
                  </a:cubicBezTo>
                  <a:cubicBezTo>
                    <a:pt x="0" y="2203"/>
                    <a:pt x="435" y="2836"/>
                    <a:pt x="974" y="2836"/>
                  </a:cubicBezTo>
                  <a:cubicBezTo>
                    <a:pt x="1515" y="2836"/>
                    <a:pt x="1950" y="2203"/>
                    <a:pt x="1950" y="1421"/>
                  </a:cubicBezTo>
                  <a:cubicBezTo>
                    <a:pt x="1950" y="639"/>
                    <a:pt x="1515" y="0"/>
                    <a:pt x="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075;p57">
              <a:extLst>
                <a:ext uri="{FF2B5EF4-FFF2-40B4-BE49-F238E27FC236}">
                  <a16:creationId xmlns:a16="http://schemas.microsoft.com/office/drawing/2014/main" id="{6FC0DCE0-72C3-CB41-CB7F-57620454DC24}"/>
                </a:ext>
              </a:extLst>
            </p:cNvPr>
            <p:cNvSpPr/>
            <p:nvPr/>
          </p:nvSpPr>
          <p:spPr>
            <a:xfrm>
              <a:off x="3143726" y="1777807"/>
              <a:ext cx="69041" cy="47262"/>
            </a:xfrm>
            <a:custGeom>
              <a:avLst/>
              <a:gdLst/>
              <a:ahLst/>
              <a:cxnLst/>
              <a:rect l="l" t="t" r="r" b="b"/>
              <a:pathLst>
                <a:path w="6039" h="4134" extrusionOk="0">
                  <a:moveTo>
                    <a:pt x="3184" y="1"/>
                  </a:moveTo>
                  <a:cubicBezTo>
                    <a:pt x="2071" y="1"/>
                    <a:pt x="858" y="926"/>
                    <a:pt x="0" y="4133"/>
                  </a:cubicBezTo>
                  <a:lnTo>
                    <a:pt x="6038" y="1725"/>
                  </a:lnTo>
                  <a:cubicBezTo>
                    <a:pt x="6038" y="1725"/>
                    <a:pt x="4703" y="1"/>
                    <a:pt x="3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076;p57">
              <a:extLst>
                <a:ext uri="{FF2B5EF4-FFF2-40B4-BE49-F238E27FC236}">
                  <a16:creationId xmlns:a16="http://schemas.microsoft.com/office/drawing/2014/main" id="{034E748E-BF52-900D-F877-2F6B38A571F6}"/>
                </a:ext>
              </a:extLst>
            </p:cNvPr>
            <p:cNvSpPr/>
            <p:nvPr/>
          </p:nvSpPr>
          <p:spPr>
            <a:xfrm>
              <a:off x="3237437" y="1779442"/>
              <a:ext cx="73317" cy="51229"/>
            </a:xfrm>
            <a:custGeom>
              <a:avLst/>
              <a:gdLst/>
              <a:ahLst/>
              <a:cxnLst/>
              <a:rect l="l" t="t" r="r" b="b"/>
              <a:pathLst>
                <a:path w="6413" h="4481" extrusionOk="0">
                  <a:moveTo>
                    <a:pt x="3054" y="0"/>
                  </a:moveTo>
                  <a:cubicBezTo>
                    <a:pt x="1466" y="0"/>
                    <a:pt x="1" y="1521"/>
                    <a:pt x="1" y="1521"/>
                  </a:cubicBezTo>
                  <a:lnTo>
                    <a:pt x="6413" y="4480"/>
                  </a:lnTo>
                  <a:cubicBezTo>
                    <a:pt x="5673" y="974"/>
                    <a:pt x="4324" y="0"/>
                    <a:pt x="30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077;p57">
              <a:extLst>
                <a:ext uri="{FF2B5EF4-FFF2-40B4-BE49-F238E27FC236}">
                  <a16:creationId xmlns:a16="http://schemas.microsoft.com/office/drawing/2014/main" id="{FED21B61-8026-942F-0FB8-0817F1092AE1}"/>
                </a:ext>
              </a:extLst>
            </p:cNvPr>
            <p:cNvSpPr/>
            <p:nvPr/>
          </p:nvSpPr>
          <p:spPr>
            <a:xfrm>
              <a:off x="2968400" y="2480622"/>
              <a:ext cx="600183" cy="174906"/>
            </a:xfrm>
            <a:custGeom>
              <a:avLst/>
              <a:gdLst/>
              <a:ahLst/>
              <a:cxnLst/>
              <a:rect l="l" t="t" r="r" b="b"/>
              <a:pathLst>
                <a:path w="52498" h="15299" extrusionOk="0">
                  <a:moveTo>
                    <a:pt x="33848" y="1"/>
                  </a:moveTo>
                  <a:cubicBezTo>
                    <a:pt x="31279" y="1875"/>
                    <a:pt x="27464" y="3965"/>
                    <a:pt x="23237" y="3965"/>
                  </a:cubicBezTo>
                  <a:cubicBezTo>
                    <a:pt x="21502" y="3965"/>
                    <a:pt x="19698" y="3613"/>
                    <a:pt x="17881" y="2750"/>
                  </a:cubicBezTo>
                  <a:cubicBezTo>
                    <a:pt x="13748" y="14113"/>
                    <a:pt x="1" y="15299"/>
                    <a:pt x="1" y="15299"/>
                  </a:cubicBezTo>
                  <a:lnTo>
                    <a:pt x="52497" y="15299"/>
                  </a:lnTo>
                  <a:cubicBezTo>
                    <a:pt x="46118" y="14305"/>
                    <a:pt x="38591" y="11395"/>
                    <a:pt x="34432" y="1559"/>
                  </a:cubicBezTo>
                  <a:cubicBezTo>
                    <a:pt x="34228" y="1069"/>
                    <a:pt x="34034" y="547"/>
                    <a:pt x="338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078;p57">
              <a:extLst>
                <a:ext uri="{FF2B5EF4-FFF2-40B4-BE49-F238E27FC236}">
                  <a16:creationId xmlns:a16="http://schemas.microsoft.com/office/drawing/2014/main" id="{375BFB87-13B9-D48E-FC00-1F9FCB319C2D}"/>
                </a:ext>
              </a:extLst>
            </p:cNvPr>
            <p:cNvSpPr/>
            <p:nvPr/>
          </p:nvSpPr>
          <p:spPr>
            <a:xfrm>
              <a:off x="3156062" y="2512061"/>
              <a:ext cx="214794" cy="61735"/>
            </a:xfrm>
            <a:custGeom>
              <a:avLst/>
              <a:gdLst/>
              <a:ahLst/>
              <a:cxnLst/>
              <a:rect l="l" t="t" r="r" b="b"/>
              <a:pathLst>
                <a:path w="18788" h="5400" extrusionOk="0">
                  <a:moveTo>
                    <a:pt x="18483" y="0"/>
                  </a:moveTo>
                  <a:cubicBezTo>
                    <a:pt x="18409" y="64"/>
                    <a:pt x="13247" y="4953"/>
                    <a:pt x="7042" y="4953"/>
                  </a:cubicBezTo>
                  <a:cubicBezTo>
                    <a:pt x="4853" y="4953"/>
                    <a:pt x="2533" y="4344"/>
                    <a:pt x="262" y="2699"/>
                  </a:cubicBezTo>
                  <a:lnTo>
                    <a:pt x="1" y="3059"/>
                  </a:lnTo>
                  <a:cubicBezTo>
                    <a:pt x="2360" y="4766"/>
                    <a:pt x="4767" y="5399"/>
                    <a:pt x="7038" y="5399"/>
                  </a:cubicBezTo>
                  <a:cubicBezTo>
                    <a:pt x="13425" y="5399"/>
                    <a:pt x="18719" y="390"/>
                    <a:pt x="18787" y="316"/>
                  </a:cubicBezTo>
                  <a:lnTo>
                    <a:pt x="184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079;p57">
              <a:extLst>
                <a:ext uri="{FF2B5EF4-FFF2-40B4-BE49-F238E27FC236}">
                  <a16:creationId xmlns:a16="http://schemas.microsoft.com/office/drawing/2014/main" id="{4E627D6B-5C31-FF13-C519-B020CF076FCC}"/>
                </a:ext>
              </a:extLst>
            </p:cNvPr>
            <p:cNvSpPr/>
            <p:nvPr/>
          </p:nvSpPr>
          <p:spPr>
            <a:xfrm>
              <a:off x="3163950" y="1878469"/>
              <a:ext cx="125769" cy="76724"/>
            </a:xfrm>
            <a:custGeom>
              <a:avLst/>
              <a:gdLst/>
              <a:ahLst/>
              <a:cxnLst/>
              <a:rect l="l" t="t" r="r" b="b"/>
              <a:pathLst>
                <a:path w="11001" h="6711" extrusionOk="0">
                  <a:moveTo>
                    <a:pt x="4597" y="1"/>
                  </a:moveTo>
                  <a:cubicBezTo>
                    <a:pt x="3227" y="1"/>
                    <a:pt x="1627" y="1687"/>
                    <a:pt x="0" y="6711"/>
                  </a:cubicBezTo>
                  <a:cubicBezTo>
                    <a:pt x="1583" y="6629"/>
                    <a:pt x="3682" y="6608"/>
                    <a:pt x="5471" y="6608"/>
                  </a:cubicBezTo>
                  <a:cubicBezTo>
                    <a:pt x="7521" y="6608"/>
                    <a:pt x="9166" y="6636"/>
                    <a:pt x="9166" y="6636"/>
                  </a:cubicBezTo>
                  <a:cubicBezTo>
                    <a:pt x="9166" y="6636"/>
                    <a:pt x="11001" y="2967"/>
                    <a:pt x="8937" y="2967"/>
                  </a:cubicBezTo>
                  <a:cubicBezTo>
                    <a:pt x="8630" y="2967"/>
                    <a:pt x="8237" y="3048"/>
                    <a:pt x="7740" y="3234"/>
                  </a:cubicBezTo>
                  <a:cubicBezTo>
                    <a:pt x="7029" y="1573"/>
                    <a:pt x="5920" y="1"/>
                    <a:pt x="4597" y="1"/>
                  </a:cubicBezTo>
                  <a:close/>
                </a:path>
              </a:pathLst>
            </a:custGeom>
            <a:solidFill>
              <a:srgbClr val="FF7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080;p57">
              <a:extLst>
                <a:ext uri="{FF2B5EF4-FFF2-40B4-BE49-F238E27FC236}">
                  <a16:creationId xmlns:a16="http://schemas.microsoft.com/office/drawing/2014/main" id="{6092DF8F-BAAE-5DBF-C2B0-A689699F555F}"/>
                </a:ext>
              </a:extLst>
            </p:cNvPr>
            <p:cNvSpPr/>
            <p:nvPr/>
          </p:nvSpPr>
          <p:spPr>
            <a:xfrm>
              <a:off x="3168992" y="2027752"/>
              <a:ext cx="112953" cy="40505"/>
            </a:xfrm>
            <a:custGeom>
              <a:avLst/>
              <a:gdLst/>
              <a:ahLst/>
              <a:cxnLst/>
              <a:rect l="l" t="t" r="r" b="b"/>
              <a:pathLst>
                <a:path w="9880" h="3543" extrusionOk="0">
                  <a:moveTo>
                    <a:pt x="9880" y="1"/>
                  </a:moveTo>
                  <a:cubicBezTo>
                    <a:pt x="9215" y="745"/>
                    <a:pt x="8471" y="1410"/>
                    <a:pt x="7663" y="1968"/>
                  </a:cubicBezTo>
                  <a:cubicBezTo>
                    <a:pt x="6858" y="2515"/>
                    <a:pt x="5964" y="2942"/>
                    <a:pt x="5020" y="3067"/>
                  </a:cubicBezTo>
                  <a:cubicBezTo>
                    <a:pt x="4831" y="3095"/>
                    <a:pt x="4642" y="3108"/>
                    <a:pt x="4452" y="3108"/>
                  </a:cubicBezTo>
                  <a:cubicBezTo>
                    <a:pt x="3699" y="3108"/>
                    <a:pt x="2945" y="2898"/>
                    <a:pt x="2272" y="2521"/>
                  </a:cubicBezTo>
                  <a:cubicBezTo>
                    <a:pt x="1427" y="2043"/>
                    <a:pt x="677" y="1378"/>
                    <a:pt x="0" y="640"/>
                  </a:cubicBezTo>
                  <a:lnTo>
                    <a:pt x="0" y="640"/>
                  </a:lnTo>
                  <a:cubicBezTo>
                    <a:pt x="540" y="1484"/>
                    <a:pt x="1222" y="2260"/>
                    <a:pt x="2092" y="2819"/>
                  </a:cubicBezTo>
                  <a:cubicBezTo>
                    <a:pt x="2532" y="3091"/>
                    <a:pt x="3009" y="3315"/>
                    <a:pt x="3518" y="3432"/>
                  </a:cubicBezTo>
                  <a:cubicBezTo>
                    <a:pt x="3839" y="3507"/>
                    <a:pt x="4169" y="3542"/>
                    <a:pt x="4499" y="3542"/>
                  </a:cubicBezTo>
                  <a:cubicBezTo>
                    <a:pt x="4694" y="3542"/>
                    <a:pt x="4889" y="3530"/>
                    <a:pt x="5082" y="3507"/>
                  </a:cubicBezTo>
                  <a:cubicBezTo>
                    <a:pt x="6125" y="3358"/>
                    <a:pt x="7075" y="2874"/>
                    <a:pt x="7869" y="2248"/>
                  </a:cubicBezTo>
                  <a:cubicBezTo>
                    <a:pt x="8669" y="1615"/>
                    <a:pt x="9353" y="851"/>
                    <a:pt x="9880" y="1"/>
                  </a:cubicBezTo>
                  <a:close/>
                </a:path>
              </a:pathLst>
            </a:custGeom>
            <a:solidFill>
              <a:srgbClr val="E97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081;p57">
            <a:extLst>
              <a:ext uri="{FF2B5EF4-FFF2-40B4-BE49-F238E27FC236}">
                <a16:creationId xmlns:a16="http://schemas.microsoft.com/office/drawing/2014/main" id="{55C11922-FF22-8253-E01C-28564CC20157}"/>
              </a:ext>
            </a:extLst>
          </p:cNvPr>
          <p:cNvGrpSpPr/>
          <p:nvPr/>
        </p:nvGrpSpPr>
        <p:grpSpPr>
          <a:xfrm>
            <a:off x="353936" y="3360123"/>
            <a:ext cx="652532" cy="1088499"/>
            <a:chOff x="2973700" y="3830325"/>
            <a:chExt cx="987039" cy="1646497"/>
          </a:xfrm>
        </p:grpSpPr>
        <p:sp>
          <p:nvSpPr>
            <p:cNvPr id="285" name="Google Shape;2082;p57">
              <a:extLst>
                <a:ext uri="{FF2B5EF4-FFF2-40B4-BE49-F238E27FC236}">
                  <a16:creationId xmlns:a16="http://schemas.microsoft.com/office/drawing/2014/main" id="{78530823-8EB5-3806-ED51-769CB5E745E7}"/>
                </a:ext>
              </a:extLst>
            </p:cNvPr>
            <p:cNvSpPr/>
            <p:nvPr/>
          </p:nvSpPr>
          <p:spPr>
            <a:xfrm>
              <a:off x="2973700" y="3830325"/>
              <a:ext cx="958790" cy="1038457"/>
            </a:xfrm>
            <a:custGeom>
              <a:avLst/>
              <a:gdLst/>
              <a:ahLst/>
              <a:cxnLst/>
              <a:rect l="l" t="t" r="r" b="b"/>
              <a:pathLst>
                <a:path w="49885" h="54030" extrusionOk="0">
                  <a:moveTo>
                    <a:pt x="37217" y="0"/>
                  </a:moveTo>
                  <a:cubicBezTo>
                    <a:pt x="24305" y="0"/>
                    <a:pt x="12195" y="7514"/>
                    <a:pt x="9627" y="10171"/>
                  </a:cubicBezTo>
                  <a:cubicBezTo>
                    <a:pt x="6573" y="13324"/>
                    <a:pt x="0" y="32413"/>
                    <a:pt x="782" y="51174"/>
                  </a:cubicBezTo>
                  <a:cubicBezTo>
                    <a:pt x="1750" y="52055"/>
                    <a:pt x="4196" y="52769"/>
                    <a:pt x="7467" y="53259"/>
                  </a:cubicBezTo>
                  <a:lnTo>
                    <a:pt x="8043" y="48469"/>
                  </a:lnTo>
                  <a:lnTo>
                    <a:pt x="8043" y="53347"/>
                  </a:lnTo>
                  <a:cubicBezTo>
                    <a:pt x="9011" y="53476"/>
                    <a:pt x="10042" y="53594"/>
                    <a:pt x="11128" y="53688"/>
                  </a:cubicBezTo>
                  <a:lnTo>
                    <a:pt x="11363" y="51174"/>
                  </a:lnTo>
                  <a:lnTo>
                    <a:pt x="11779" y="53743"/>
                  </a:lnTo>
                  <a:cubicBezTo>
                    <a:pt x="13760" y="53905"/>
                    <a:pt x="15894" y="53998"/>
                    <a:pt x="18091" y="54023"/>
                  </a:cubicBezTo>
                  <a:lnTo>
                    <a:pt x="18091" y="49710"/>
                  </a:lnTo>
                  <a:lnTo>
                    <a:pt x="18991" y="54029"/>
                  </a:lnTo>
                  <a:cubicBezTo>
                    <a:pt x="19106" y="54029"/>
                    <a:pt x="19222" y="54030"/>
                    <a:pt x="19338" y="54030"/>
                  </a:cubicBezTo>
                  <a:cubicBezTo>
                    <a:pt x="24522" y="54030"/>
                    <a:pt x="29979" y="53637"/>
                    <a:pt x="34630" y="52781"/>
                  </a:cubicBezTo>
                  <a:lnTo>
                    <a:pt x="34922" y="48797"/>
                  </a:lnTo>
                  <a:lnTo>
                    <a:pt x="35133" y="52688"/>
                  </a:lnTo>
                  <a:cubicBezTo>
                    <a:pt x="35580" y="52595"/>
                    <a:pt x="36019" y="52502"/>
                    <a:pt x="36454" y="52408"/>
                  </a:cubicBezTo>
                  <a:lnTo>
                    <a:pt x="36727" y="47389"/>
                  </a:lnTo>
                  <a:lnTo>
                    <a:pt x="37285" y="52216"/>
                  </a:lnTo>
                  <a:cubicBezTo>
                    <a:pt x="39266" y="51726"/>
                    <a:pt x="41028" y="51136"/>
                    <a:pt x="42461" y="50435"/>
                  </a:cubicBezTo>
                  <a:lnTo>
                    <a:pt x="42549" y="47389"/>
                  </a:lnTo>
                  <a:lnTo>
                    <a:pt x="43237" y="50025"/>
                  </a:lnTo>
                  <a:cubicBezTo>
                    <a:pt x="44007" y="49592"/>
                    <a:pt x="44658" y="49114"/>
                    <a:pt x="45167" y="48593"/>
                  </a:cubicBezTo>
                  <a:cubicBezTo>
                    <a:pt x="45167" y="48593"/>
                    <a:pt x="49884" y="16297"/>
                    <a:pt x="44560" y="887"/>
                  </a:cubicBezTo>
                  <a:cubicBezTo>
                    <a:pt x="42123" y="268"/>
                    <a:pt x="39656" y="0"/>
                    <a:pt x="37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083;p57">
              <a:extLst>
                <a:ext uri="{FF2B5EF4-FFF2-40B4-BE49-F238E27FC236}">
                  <a16:creationId xmlns:a16="http://schemas.microsoft.com/office/drawing/2014/main" id="{22EBB5A0-3043-B772-BE8C-8B0D7742AAB6}"/>
                </a:ext>
              </a:extLst>
            </p:cNvPr>
            <p:cNvSpPr/>
            <p:nvPr/>
          </p:nvSpPr>
          <p:spPr>
            <a:xfrm>
              <a:off x="2992785" y="4292445"/>
              <a:ext cx="192777" cy="189394"/>
            </a:xfrm>
            <a:custGeom>
              <a:avLst/>
              <a:gdLst/>
              <a:ahLst/>
              <a:cxnLst/>
              <a:rect l="l" t="t" r="r" b="b"/>
              <a:pathLst>
                <a:path w="10030" h="9854" extrusionOk="0">
                  <a:moveTo>
                    <a:pt x="4337" y="1"/>
                  </a:moveTo>
                  <a:cubicBezTo>
                    <a:pt x="3919" y="1"/>
                    <a:pt x="3490" y="85"/>
                    <a:pt x="3054" y="276"/>
                  </a:cubicBezTo>
                  <a:cubicBezTo>
                    <a:pt x="0" y="1612"/>
                    <a:pt x="2513" y="9853"/>
                    <a:pt x="6923" y="9853"/>
                  </a:cubicBezTo>
                  <a:cubicBezTo>
                    <a:pt x="7881" y="9853"/>
                    <a:pt x="8929" y="9464"/>
                    <a:pt x="10029" y="8530"/>
                  </a:cubicBezTo>
                  <a:lnTo>
                    <a:pt x="10029" y="4807"/>
                  </a:lnTo>
                  <a:cubicBezTo>
                    <a:pt x="10029" y="4807"/>
                    <a:pt x="7494" y="1"/>
                    <a:pt x="4337" y="1"/>
                  </a:cubicBezTo>
                  <a:close/>
                </a:path>
              </a:pathLst>
            </a:custGeom>
            <a:solidFill>
              <a:srgbClr val="FFC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084;p57">
              <a:extLst>
                <a:ext uri="{FF2B5EF4-FFF2-40B4-BE49-F238E27FC236}">
                  <a16:creationId xmlns:a16="http://schemas.microsoft.com/office/drawing/2014/main" id="{CA7E322B-FEE1-A7B8-3F42-A596ECB81BEF}"/>
                </a:ext>
              </a:extLst>
            </p:cNvPr>
            <p:cNvSpPr/>
            <p:nvPr/>
          </p:nvSpPr>
          <p:spPr>
            <a:xfrm>
              <a:off x="3120630" y="4315143"/>
              <a:ext cx="64925" cy="166522"/>
            </a:xfrm>
            <a:custGeom>
              <a:avLst/>
              <a:gdLst/>
              <a:ahLst/>
              <a:cxnLst/>
              <a:rect l="l" t="t" r="r" b="b"/>
              <a:pathLst>
                <a:path w="3378" h="8664" extrusionOk="0">
                  <a:moveTo>
                    <a:pt x="479" y="0"/>
                  </a:moveTo>
                  <a:cubicBezTo>
                    <a:pt x="318" y="2018"/>
                    <a:pt x="32" y="5834"/>
                    <a:pt x="1" y="8652"/>
                  </a:cubicBezTo>
                  <a:cubicBezTo>
                    <a:pt x="93" y="8660"/>
                    <a:pt x="185" y="8663"/>
                    <a:pt x="279" y="8663"/>
                  </a:cubicBezTo>
                  <a:cubicBezTo>
                    <a:pt x="1236" y="8663"/>
                    <a:pt x="2281" y="8281"/>
                    <a:pt x="3377" y="7349"/>
                  </a:cubicBezTo>
                  <a:lnTo>
                    <a:pt x="3377" y="3626"/>
                  </a:lnTo>
                  <a:cubicBezTo>
                    <a:pt x="3377" y="3626"/>
                    <a:pt x="2217" y="1423"/>
                    <a:pt x="479" y="0"/>
                  </a:cubicBezTo>
                  <a:close/>
                </a:path>
              </a:pathLst>
            </a:custGeom>
            <a:solidFill>
              <a:srgbClr val="FA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085;p57">
              <a:extLst>
                <a:ext uri="{FF2B5EF4-FFF2-40B4-BE49-F238E27FC236}">
                  <a16:creationId xmlns:a16="http://schemas.microsoft.com/office/drawing/2014/main" id="{6B964A77-DCB6-57CE-8142-70E1DB3A0E3A}"/>
                </a:ext>
              </a:extLst>
            </p:cNvPr>
            <p:cNvSpPr/>
            <p:nvPr/>
          </p:nvSpPr>
          <p:spPr>
            <a:xfrm>
              <a:off x="3076042" y="4366669"/>
              <a:ext cx="88873" cy="67289"/>
            </a:xfrm>
            <a:custGeom>
              <a:avLst/>
              <a:gdLst/>
              <a:ahLst/>
              <a:cxnLst/>
              <a:rect l="l" t="t" r="r" b="b"/>
              <a:pathLst>
                <a:path w="4624" h="3501" extrusionOk="0">
                  <a:moveTo>
                    <a:pt x="0" y="0"/>
                  </a:moveTo>
                  <a:cubicBezTo>
                    <a:pt x="404" y="169"/>
                    <a:pt x="782" y="361"/>
                    <a:pt x="1160" y="553"/>
                  </a:cubicBezTo>
                  <a:cubicBezTo>
                    <a:pt x="1539" y="745"/>
                    <a:pt x="1905" y="956"/>
                    <a:pt x="2260" y="1180"/>
                  </a:cubicBezTo>
                  <a:cubicBezTo>
                    <a:pt x="2613" y="1403"/>
                    <a:pt x="2948" y="1652"/>
                    <a:pt x="3265" y="1919"/>
                  </a:cubicBezTo>
                  <a:cubicBezTo>
                    <a:pt x="3508" y="2120"/>
                    <a:pt x="3727" y="2339"/>
                    <a:pt x="3932" y="2574"/>
                  </a:cubicBezTo>
                  <a:lnTo>
                    <a:pt x="3932" y="2574"/>
                  </a:lnTo>
                  <a:cubicBezTo>
                    <a:pt x="3655" y="2648"/>
                    <a:pt x="3387" y="2738"/>
                    <a:pt x="3122" y="2850"/>
                  </a:cubicBezTo>
                  <a:cubicBezTo>
                    <a:pt x="2761" y="3004"/>
                    <a:pt x="2403" y="3203"/>
                    <a:pt x="2142" y="3500"/>
                  </a:cubicBezTo>
                  <a:cubicBezTo>
                    <a:pt x="2470" y="3290"/>
                    <a:pt x="2836" y="3185"/>
                    <a:pt x="3202" y="3091"/>
                  </a:cubicBezTo>
                  <a:cubicBezTo>
                    <a:pt x="3569" y="2999"/>
                    <a:pt x="3947" y="2930"/>
                    <a:pt x="4313" y="2881"/>
                  </a:cubicBezTo>
                  <a:lnTo>
                    <a:pt x="4623" y="2844"/>
                  </a:lnTo>
                  <a:lnTo>
                    <a:pt x="4443" y="2577"/>
                  </a:lnTo>
                  <a:cubicBezTo>
                    <a:pt x="4190" y="2211"/>
                    <a:pt x="3892" y="1875"/>
                    <a:pt x="3557" y="1584"/>
                  </a:cubicBezTo>
                  <a:cubicBezTo>
                    <a:pt x="3214" y="1298"/>
                    <a:pt x="2855" y="1037"/>
                    <a:pt x="2464" y="833"/>
                  </a:cubicBezTo>
                  <a:cubicBezTo>
                    <a:pt x="2085" y="621"/>
                    <a:pt x="1682" y="441"/>
                    <a:pt x="1266" y="298"/>
                  </a:cubicBezTo>
                  <a:cubicBezTo>
                    <a:pt x="856" y="163"/>
                    <a:pt x="435" y="57"/>
                    <a:pt x="0" y="0"/>
                  </a:cubicBezTo>
                  <a:close/>
                </a:path>
              </a:pathLst>
            </a:custGeom>
            <a:solidFill>
              <a:srgbClr val="FF98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086;p57">
              <a:extLst>
                <a:ext uri="{FF2B5EF4-FFF2-40B4-BE49-F238E27FC236}">
                  <a16:creationId xmlns:a16="http://schemas.microsoft.com/office/drawing/2014/main" id="{444107F1-65B0-737B-8D81-86FDB26BFCAF}"/>
                </a:ext>
              </a:extLst>
            </p:cNvPr>
            <p:cNvSpPr/>
            <p:nvPr/>
          </p:nvSpPr>
          <p:spPr>
            <a:xfrm>
              <a:off x="3761839" y="4292445"/>
              <a:ext cx="192815" cy="189394"/>
            </a:xfrm>
            <a:custGeom>
              <a:avLst/>
              <a:gdLst/>
              <a:ahLst/>
              <a:cxnLst/>
              <a:rect l="l" t="t" r="r" b="b"/>
              <a:pathLst>
                <a:path w="10032" h="9854" extrusionOk="0">
                  <a:moveTo>
                    <a:pt x="5695" y="1"/>
                  </a:moveTo>
                  <a:cubicBezTo>
                    <a:pt x="2537" y="1"/>
                    <a:pt x="1" y="4807"/>
                    <a:pt x="1" y="4807"/>
                  </a:cubicBezTo>
                  <a:lnTo>
                    <a:pt x="1" y="8530"/>
                  </a:lnTo>
                  <a:cubicBezTo>
                    <a:pt x="1100" y="9464"/>
                    <a:pt x="2148" y="9853"/>
                    <a:pt x="3106" y="9853"/>
                  </a:cubicBezTo>
                  <a:cubicBezTo>
                    <a:pt x="7515" y="9853"/>
                    <a:pt x="10031" y="1612"/>
                    <a:pt x="6977" y="276"/>
                  </a:cubicBezTo>
                  <a:cubicBezTo>
                    <a:pt x="6542" y="85"/>
                    <a:pt x="6113" y="1"/>
                    <a:pt x="5695" y="1"/>
                  </a:cubicBezTo>
                  <a:close/>
                </a:path>
              </a:pathLst>
            </a:custGeom>
            <a:solidFill>
              <a:srgbClr val="FFC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087;p57">
              <a:extLst>
                <a:ext uri="{FF2B5EF4-FFF2-40B4-BE49-F238E27FC236}">
                  <a16:creationId xmlns:a16="http://schemas.microsoft.com/office/drawing/2014/main" id="{FB1DC16C-3B9D-A21E-B42E-41C1805C0452}"/>
                </a:ext>
              </a:extLst>
            </p:cNvPr>
            <p:cNvSpPr/>
            <p:nvPr/>
          </p:nvSpPr>
          <p:spPr>
            <a:xfrm>
              <a:off x="3761839" y="4318852"/>
              <a:ext cx="62657" cy="162717"/>
            </a:xfrm>
            <a:custGeom>
              <a:avLst/>
              <a:gdLst/>
              <a:ahLst/>
              <a:cxnLst/>
              <a:rect l="l" t="t" r="r" b="b"/>
              <a:pathLst>
                <a:path w="3260" h="8466" extrusionOk="0">
                  <a:moveTo>
                    <a:pt x="2670" y="1"/>
                  </a:moveTo>
                  <a:cubicBezTo>
                    <a:pt x="1063" y="1422"/>
                    <a:pt x="1" y="3433"/>
                    <a:pt x="1" y="3433"/>
                  </a:cubicBezTo>
                  <a:lnTo>
                    <a:pt x="1" y="7156"/>
                  </a:lnTo>
                  <a:cubicBezTo>
                    <a:pt x="1051" y="8050"/>
                    <a:pt x="2056" y="8434"/>
                    <a:pt x="2980" y="8465"/>
                  </a:cubicBezTo>
                  <a:cubicBezTo>
                    <a:pt x="3260" y="5326"/>
                    <a:pt x="2913" y="2024"/>
                    <a:pt x="2670" y="1"/>
                  </a:cubicBezTo>
                  <a:close/>
                </a:path>
              </a:pathLst>
            </a:custGeom>
            <a:solidFill>
              <a:srgbClr val="FA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088;p57">
              <a:extLst>
                <a:ext uri="{FF2B5EF4-FFF2-40B4-BE49-F238E27FC236}">
                  <a16:creationId xmlns:a16="http://schemas.microsoft.com/office/drawing/2014/main" id="{A8E31600-83F3-B8D3-E6B0-DD15323AEA4C}"/>
                </a:ext>
              </a:extLst>
            </p:cNvPr>
            <p:cNvSpPr/>
            <p:nvPr/>
          </p:nvSpPr>
          <p:spPr>
            <a:xfrm>
              <a:off x="3782481" y="4366669"/>
              <a:ext cx="88873" cy="67289"/>
            </a:xfrm>
            <a:custGeom>
              <a:avLst/>
              <a:gdLst/>
              <a:ahLst/>
              <a:cxnLst/>
              <a:rect l="l" t="t" r="r" b="b"/>
              <a:pathLst>
                <a:path w="4624" h="3501" extrusionOk="0">
                  <a:moveTo>
                    <a:pt x="4624" y="0"/>
                  </a:moveTo>
                  <a:lnTo>
                    <a:pt x="4624" y="0"/>
                  </a:lnTo>
                  <a:cubicBezTo>
                    <a:pt x="4191" y="57"/>
                    <a:pt x="3768" y="163"/>
                    <a:pt x="3352" y="298"/>
                  </a:cubicBezTo>
                  <a:cubicBezTo>
                    <a:pt x="2942" y="441"/>
                    <a:pt x="2539" y="621"/>
                    <a:pt x="2154" y="833"/>
                  </a:cubicBezTo>
                  <a:cubicBezTo>
                    <a:pt x="1770" y="1037"/>
                    <a:pt x="1410" y="1298"/>
                    <a:pt x="1069" y="1584"/>
                  </a:cubicBezTo>
                  <a:cubicBezTo>
                    <a:pt x="734" y="1875"/>
                    <a:pt x="436" y="2211"/>
                    <a:pt x="181" y="2577"/>
                  </a:cubicBezTo>
                  <a:lnTo>
                    <a:pt x="1" y="2844"/>
                  </a:lnTo>
                  <a:lnTo>
                    <a:pt x="312" y="2881"/>
                  </a:lnTo>
                  <a:cubicBezTo>
                    <a:pt x="677" y="2930"/>
                    <a:pt x="1057" y="2999"/>
                    <a:pt x="1422" y="3091"/>
                  </a:cubicBezTo>
                  <a:cubicBezTo>
                    <a:pt x="1788" y="3185"/>
                    <a:pt x="2154" y="3290"/>
                    <a:pt x="2484" y="3500"/>
                  </a:cubicBezTo>
                  <a:cubicBezTo>
                    <a:pt x="2223" y="3203"/>
                    <a:pt x="1863" y="3004"/>
                    <a:pt x="1504" y="2850"/>
                  </a:cubicBezTo>
                  <a:cubicBezTo>
                    <a:pt x="1239" y="2738"/>
                    <a:pt x="971" y="2648"/>
                    <a:pt x="693" y="2574"/>
                  </a:cubicBezTo>
                  <a:lnTo>
                    <a:pt x="693" y="2574"/>
                  </a:lnTo>
                  <a:cubicBezTo>
                    <a:pt x="898" y="2340"/>
                    <a:pt x="1116" y="2120"/>
                    <a:pt x="1361" y="1919"/>
                  </a:cubicBezTo>
                  <a:cubicBezTo>
                    <a:pt x="1670" y="1652"/>
                    <a:pt x="2012" y="1403"/>
                    <a:pt x="2366" y="1180"/>
                  </a:cubicBezTo>
                  <a:cubicBezTo>
                    <a:pt x="2719" y="956"/>
                    <a:pt x="3085" y="745"/>
                    <a:pt x="3464" y="553"/>
                  </a:cubicBezTo>
                  <a:cubicBezTo>
                    <a:pt x="3842" y="361"/>
                    <a:pt x="4222" y="169"/>
                    <a:pt x="4624" y="0"/>
                  </a:cubicBezTo>
                  <a:close/>
                </a:path>
              </a:pathLst>
            </a:custGeom>
            <a:solidFill>
              <a:srgbClr val="FF98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089;p57">
              <a:extLst>
                <a:ext uri="{FF2B5EF4-FFF2-40B4-BE49-F238E27FC236}">
                  <a16:creationId xmlns:a16="http://schemas.microsoft.com/office/drawing/2014/main" id="{4E700E5E-A253-3D0F-0525-D8C069942264}"/>
                </a:ext>
              </a:extLst>
            </p:cNvPr>
            <p:cNvSpPr/>
            <p:nvPr/>
          </p:nvSpPr>
          <p:spPr>
            <a:xfrm>
              <a:off x="3060052" y="4606540"/>
              <a:ext cx="900688" cy="870282"/>
            </a:xfrm>
            <a:custGeom>
              <a:avLst/>
              <a:gdLst/>
              <a:ahLst/>
              <a:cxnLst/>
              <a:rect l="l" t="t" r="r" b="b"/>
              <a:pathLst>
                <a:path w="46862" h="45280" extrusionOk="0">
                  <a:moveTo>
                    <a:pt x="21584" y="1"/>
                  </a:moveTo>
                  <a:lnTo>
                    <a:pt x="21584" y="1"/>
                  </a:lnTo>
                  <a:cubicBezTo>
                    <a:pt x="21584" y="1"/>
                    <a:pt x="22807" y="14076"/>
                    <a:pt x="19401" y="26785"/>
                  </a:cubicBezTo>
                  <a:cubicBezTo>
                    <a:pt x="15999" y="39489"/>
                    <a:pt x="1" y="45280"/>
                    <a:pt x="1" y="45280"/>
                  </a:cubicBezTo>
                  <a:lnTo>
                    <a:pt x="46861" y="45280"/>
                  </a:lnTo>
                  <a:cubicBezTo>
                    <a:pt x="46861" y="45280"/>
                    <a:pt x="36312" y="41419"/>
                    <a:pt x="30640" y="32569"/>
                  </a:cubicBezTo>
                  <a:cubicBezTo>
                    <a:pt x="24961" y="23720"/>
                    <a:pt x="27462" y="5337"/>
                    <a:pt x="27462" y="5337"/>
                  </a:cubicBezTo>
                  <a:lnTo>
                    <a:pt x="21584" y="1"/>
                  </a:lnTo>
                  <a:close/>
                </a:path>
              </a:pathLst>
            </a:custGeom>
            <a:solidFill>
              <a:srgbClr val="FFC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090;p57">
              <a:extLst>
                <a:ext uri="{FF2B5EF4-FFF2-40B4-BE49-F238E27FC236}">
                  <a16:creationId xmlns:a16="http://schemas.microsoft.com/office/drawing/2014/main" id="{9B62CE16-2C52-6AD6-1AA6-3592425E0557}"/>
                </a:ext>
              </a:extLst>
            </p:cNvPr>
            <p:cNvSpPr/>
            <p:nvPr/>
          </p:nvSpPr>
          <p:spPr>
            <a:xfrm>
              <a:off x="3468689" y="4606540"/>
              <a:ext cx="119164" cy="345441"/>
            </a:xfrm>
            <a:custGeom>
              <a:avLst/>
              <a:gdLst/>
              <a:ahLst/>
              <a:cxnLst/>
              <a:rect l="l" t="t" r="r" b="b"/>
              <a:pathLst>
                <a:path w="6200" h="17973" extrusionOk="0">
                  <a:moveTo>
                    <a:pt x="322" y="1"/>
                  </a:moveTo>
                  <a:cubicBezTo>
                    <a:pt x="322" y="1"/>
                    <a:pt x="975" y="7509"/>
                    <a:pt x="1" y="16514"/>
                  </a:cubicBezTo>
                  <a:cubicBezTo>
                    <a:pt x="1496" y="17004"/>
                    <a:pt x="3581" y="17625"/>
                    <a:pt x="5735" y="17972"/>
                  </a:cubicBezTo>
                  <a:cubicBezTo>
                    <a:pt x="5400" y="11239"/>
                    <a:pt x="6200" y="5337"/>
                    <a:pt x="6200" y="5337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FA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091;p57">
              <a:extLst>
                <a:ext uri="{FF2B5EF4-FFF2-40B4-BE49-F238E27FC236}">
                  <a16:creationId xmlns:a16="http://schemas.microsoft.com/office/drawing/2014/main" id="{877278E0-C981-93B1-8EF7-9056D351733D}"/>
                </a:ext>
              </a:extLst>
            </p:cNvPr>
            <p:cNvSpPr/>
            <p:nvPr/>
          </p:nvSpPr>
          <p:spPr>
            <a:xfrm>
              <a:off x="3154264" y="3919559"/>
              <a:ext cx="645811" cy="894326"/>
            </a:xfrm>
            <a:custGeom>
              <a:avLst/>
              <a:gdLst/>
              <a:ahLst/>
              <a:cxnLst/>
              <a:rect l="l" t="t" r="r" b="b"/>
              <a:pathLst>
                <a:path w="33601" h="46531" extrusionOk="0">
                  <a:moveTo>
                    <a:pt x="18068" y="0"/>
                  </a:moveTo>
                  <a:cubicBezTo>
                    <a:pt x="10447" y="0"/>
                    <a:pt x="3646" y="5018"/>
                    <a:pt x="1974" y="10145"/>
                  </a:cubicBezTo>
                  <a:cubicBezTo>
                    <a:pt x="1974" y="10145"/>
                    <a:pt x="1" y="17581"/>
                    <a:pt x="232" y="27001"/>
                  </a:cubicBezTo>
                  <a:cubicBezTo>
                    <a:pt x="467" y="36416"/>
                    <a:pt x="12557" y="45253"/>
                    <a:pt x="15579" y="46531"/>
                  </a:cubicBezTo>
                  <a:cubicBezTo>
                    <a:pt x="22324" y="44322"/>
                    <a:pt x="33601" y="38513"/>
                    <a:pt x="33135" y="21887"/>
                  </a:cubicBezTo>
                  <a:cubicBezTo>
                    <a:pt x="32670" y="5261"/>
                    <a:pt x="27090" y="495"/>
                    <a:pt x="19065" y="29"/>
                  </a:cubicBezTo>
                  <a:cubicBezTo>
                    <a:pt x="18732" y="10"/>
                    <a:pt x="18399" y="0"/>
                    <a:pt x="18068" y="0"/>
                  </a:cubicBezTo>
                  <a:close/>
                </a:path>
              </a:pathLst>
            </a:custGeom>
            <a:solidFill>
              <a:srgbClr val="FFC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092;p57">
              <a:extLst>
                <a:ext uri="{FF2B5EF4-FFF2-40B4-BE49-F238E27FC236}">
                  <a16:creationId xmlns:a16="http://schemas.microsoft.com/office/drawing/2014/main" id="{5168F5E7-8990-703E-09BB-E5B8D4F4E36E}"/>
                </a:ext>
              </a:extLst>
            </p:cNvPr>
            <p:cNvSpPr/>
            <p:nvPr/>
          </p:nvSpPr>
          <p:spPr>
            <a:xfrm>
              <a:off x="3508646" y="4136656"/>
              <a:ext cx="170923" cy="80243"/>
            </a:xfrm>
            <a:custGeom>
              <a:avLst/>
              <a:gdLst/>
              <a:ahLst/>
              <a:cxnLst/>
              <a:rect l="l" t="t" r="r" b="b"/>
              <a:pathLst>
                <a:path w="8893" h="4175" extrusionOk="0">
                  <a:moveTo>
                    <a:pt x="4821" y="1"/>
                  </a:moveTo>
                  <a:cubicBezTo>
                    <a:pt x="1897" y="1"/>
                    <a:pt x="1" y="4174"/>
                    <a:pt x="1" y="4174"/>
                  </a:cubicBezTo>
                  <a:lnTo>
                    <a:pt x="8893" y="2704"/>
                  </a:lnTo>
                  <a:cubicBezTo>
                    <a:pt x="7402" y="708"/>
                    <a:pt x="6024" y="1"/>
                    <a:pt x="48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093;p57">
              <a:extLst>
                <a:ext uri="{FF2B5EF4-FFF2-40B4-BE49-F238E27FC236}">
                  <a16:creationId xmlns:a16="http://schemas.microsoft.com/office/drawing/2014/main" id="{ABE67FF9-78D7-1175-9A8A-0CC9899BDFA3}"/>
                </a:ext>
              </a:extLst>
            </p:cNvPr>
            <p:cNvSpPr/>
            <p:nvPr/>
          </p:nvSpPr>
          <p:spPr>
            <a:xfrm>
              <a:off x="3255780" y="4131294"/>
              <a:ext cx="175248" cy="85606"/>
            </a:xfrm>
            <a:custGeom>
              <a:avLst/>
              <a:gdLst/>
              <a:ahLst/>
              <a:cxnLst/>
              <a:rect l="l" t="t" r="r" b="b"/>
              <a:pathLst>
                <a:path w="9118" h="4454" extrusionOk="0">
                  <a:moveTo>
                    <a:pt x="4097" y="0"/>
                  </a:moveTo>
                  <a:cubicBezTo>
                    <a:pt x="2864" y="0"/>
                    <a:pt x="1472" y="766"/>
                    <a:pt x="0" y="2932"/>
                  </a:cubicBezTo>
                  <a:lnTo>
                    <a:pt x="9117" y="4453"/>
                  </a:lnTo>
                  <a:cubicBezTo>
                    <a:pt x="9117" y="4453"/>
                    <a:pt x="7070" y="0"/>
                    <a:pt x="40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094;p57">
              <a:extLst>
                <a:ext uri="{FF2B5EF4-FFF2-40B4-BE49-F238E27FC236}">
                  <a16:creationId xmlns:a16="http://schemas.microsoft.com/office/drawing/2014/main" id="{0FF23D5F-A3C8-102C-5709-48A51801AFD7}"/>
                </a:ext>
              </a:extLst>
            </p:cNvPr>
            <p:cNvSpPr/>
            <p:nvPr/>
          </p:nvSpPr>
          <p:spPr>
            <a:xfrm>
              <a:off x="3355027" y="4323272"/>
              <a:ext cx="139191" cy="143631"/>
            </a:xfrm>
            <a:custGeom>
              <a:avLst/>
              <a:gdLst/>
              <a:ahLst/>
              <a:cxnLst/>
              <a:rect l="l" t="t" r="r" b="b"/>
              <a:pathLst>
                <a:path w="7242" h="7473" extrusionOk="0">
                  <a:moveTo>
                    <a:pt x="6236" y="0"/>
                  </a:moveTo>
                  <a:lnTo>
                    <a:pt x="4921" y="6033"/>
                  </a:lnTo>
                  <a:lnTo>
                    <a:pt x="0" y="5386"/>
                  </a:lnTo>
                  <a:lnTo>
                    <a:pt x="0" y="5386"/>
                  </a:lnTo>
                  <a:cubicBezTo>
                    <a:pt x="0" y="5386"/>
                    <a:pt x="3825" y="7472"/>
                    <a:pt x="5520" y="7472"/>
                  </a:cubicBezTo>
                  <a:cubicBezTo>
                    <a:pt x="5540" y="7472"/>
                    <a:pt x="5560" y="7472"/>
                    <a:pt x="5579" y="7471"/>
                  </a:cubicBezTo>
                  <a:cubicBezTo>
                    <a:pt x="7242" y="7428"/>
                    <a:pt x="6236" y="1"/>
                    <a:pt x="6236" y="0"/>
                  </a:cubicBezTo>
                  <a:close/>
                </a:path>
              </a:pathLst>
            </a:custGeom>
            <a:solidFill>
              <a:srgbClr val="FF98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095;p57">
              <a:extLst>
                <a:ext uri="{FF2B5EF4-FFF2-40B4-BE49-F238E27FC236}">
                  <a16:creationId xmlns:a16="http://schemas.microsoft.com/office/drawing/2014/main" id="{C99F8A98-C2A6-42F2-475C-BFA6B7927E0C}"/>
                </a:ext>
              </a:extLst>
            </p:cNvPr>
            <p:cNvSpPr/>
            <p:nvPr/>
          </p:nvSpPr>
          <p:spPr>
            <a:xfrm>
              <a:off x="3432654" y="4481540"/>
              <a:ext cx="122162" cy="61446"/>
            </a:xfrm>
            <a:custGeom>
              <a:avLst/>
              <a:gdLst/>
              <a:ahLst/>
              <a:cxnLst/>
              <a:rect l="l" t="t" r="r" b="b"/>
              <a:pathLst>
                <a:path w="6356" h="3197" extrusionOk="0">
                  <a:moveTo>
                    <a:pt x="6356" y="0"/>
                  </a:moveTo>
                  <a:lnTo>
                    <a:pt x="6356" y="0"/>
                  </a:lnTo>
                  <a:cubicBezTo>
                    <a:pt x="5872" y="473"/>
                    <a:pt x="5407" y="906"/>
                    <a:pt x="4923" y="1298"/>
                  </a:cubicBezTo>
                  <a:cubicBezTo>
                    <a:pt x="4431" y="1676"/>
                    <a:pt x="3930" y="2011"/>
                    <a:pt x="3396" y="2191"/>
                  </a:cubicBezTo>
                  <a:cubicBezTo>
                    <a:pt x="3100" y="2309"/>
                    <a:pt x="2795" y="2361"/>
                    <a:pt x="2484" y="2361"/>
                  </a:cubicBezTo>
                  <a:cubicBezTo>
                    <a:pt x="2240" y="2361"/>
                    <a:pt x="1993" y="2329"/>
                    <a:pt x="1745" y="2272"/>
                  </a:cubicBezTo>
                  <a:cubicBezTo>
                    <a:pt x="1453" y="2235"/>
                    <a:pt x="1180" y="2098"/>
                    <a:pt x="882" y="1986"/>
                  </a:cubicBezTo>
                  <a:cubicBezTo>
                    <a:pt x="590" y="1868"/>
                    <a:pt x="324" y="1688"/>
                    <a:pt x="0" y="1558"/>
                  </a:cubicBezTo>
                  <a:lnTo>
                    <a:pt x="0" y="1558"/>
                  </a:lnTo>
                  <a:cubicBezTo>
                    <a:pt x="187" y="1831"/>
                    <a:pt x="392" y="2111"/>
                    <a:pt x="641" y="2352"/>
                  </a:cubicBezTo>
                  <a:cubicBezTo>
                    <a:pt x="907" y="2564"/>
                    <a:pt x="1174" y="2805"/>
                    <a:pt x="1521" y="2930"/>
                  </a:cubicBezTo>
                  <a:cubicBezTo>
                    <a:pt x="1838" y="3109"/>
                    <a:pt x="2217" y="3154"/>
                    <a:pt x="2589" y="3197"/>
                  </a:cubicBezTo>
                  <a:cubicBezTo>
                    <a:pt x="2775" y="3197"/>
                    <a:pt x="2961" y="3177"/>
                    <a:pt x="3148" y="3165"/>
                  </a:cubicBezTo>
                  <a:lnTo>
                    <a:pt x="3694" y="3028"/>
                  </a:lnTo>
                  <a:cubicBezTo>
                    <a:pt x="4388" y="2768"/>
                    <a:pt x="4966" y="2321"/>
                    <a:pt x="5407" y="1788"/>
                  </a:cubicBezTo>
                  <a:cubicBezTo>
                    <a:pt x="5846" y="1260"/>
                    <a:pt x="6189" y="659"/>
                    <a:pt x="6356" y="0"/>
                  </a:cubicBezTo>
                  <a:close/>
                </a:path>
              </a:pathLst>
            </a:custGeom>
            <a:solidFill>
              <a:srgbClr val="FF98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096;p57">
              <a:extLst>
                <a:ext uri="{FF2B5EF4-FFF2-40B4-BE49-F238E27FC236}">
                  <a16:creationId xmlns:a16="http://schemas.microsoft.com/office/drawing/2014/main" id="{8C4E4272-9A01-BA79-083B-47CAE794B427}"/>
                </a:ext>
              </a:extLst>
            </p:cNvPr>
            <p:cNvSpPr/>
            <p:nvPr/>
          </p:nvSpPr>
          <p:spPr>
            <a:xfrm>
              <a:off x="3094877" y="3873856"/>
              <a:ext cx="729053" cy="449460"/>
            </a:xfrm>
            <a:custGeom>
              <a:avLst/>
              <a:gdLst/>
              <a:ahLst/>
              <a:cxnLst/>
              <a:rect l="l" t="t" r="r" b="b"/>
              <a:pathLst>
                <a:path w="37932" h="23385" extrusionOk="0">
                  <a:moveTo>
                    <a:pt x="23000" y="0"/>
                  </a:moveTo>
                  <a:cubicBezTo>
                    <a:pt x="17987" y="0"/>
                    <a:pt x="9429" y="4642"/>
                    <a:pt x="7063" y="6640"/>
                  </a:cubicBezTo>
                  <a:cubicBezTo>
                    <a:pt x="4649" y="8685"/>
                    <a:pt x="0" y="20827"/>
                    <a:pt x="1167" y="20827"/>
                  </a:cubicBezTo>
                  <a:cubicBezTo>
                    <a:pt x="1215" y="20827"/>
                    <a:pt x="1273" y="20807"/>
                    <a:pt x="1341" y="20764"/>
                  </a:cubicBezTo>
                  <a:cubicBezTo>
                    <a:pt x="3067" y="19698"/>
                    <a:pt x="9681" y="14727"/>
                    <a:pt x="9681" y="14726"/>
                  </a:cubicBezTo>
                  <a:lnTo>
                    <a:pt x="9681" y="14726"/>
                  </a:lnTo>
                  <a:cubicBezTo>
                    <a:pt x="9681" y="14727"/>
                    <a:pt x="6095" y="18544"/>
                    <a:pt x="4258" y="20764"/>
                  </a:cubicBezTo>
                  <a:cubicBezTo>
                    <a:pt x="13548" y="19704"/>
                    <a:pt x="25482" y="4612"/>
                    <a:pt x="25483" y="4611"/>
                  </a:cubicBezTo>
                  <a:lnTo>
                    <a:pt x="25483" y="4611"/>
                  </a:lnTo>
                  <a:cubicBezTo>
                    <a:pt x="22616" y="15347"/>
                    <a:pt x="31738" y="18544"/>
                    <a:pt x="31738" y="18544"/>
                  </a:cubicBezTo>
                  <a:cubicBezTo>
                    <a:pt x="31738" y="18544"/>
                    <a:pt x="31831" y="18060"/>
                    <a:pt x="31254" y="13672"/>
                  </a:cubicBezTo>
                  <a:lnTo>
                    <a:pt x="31254" y="13672"/>
                  </a:lnTo>
                  <a:cubicBezTo>
                    <a:pt x="32315" y="19257"/>
                    <a:pt x="36244" y="23384"/>
                    <a:pt x="36244" y="23384"/>
                  </a:cubicBezTo>
                  <a:cubicBezTo>
                    <a:pt x="36244" y="23384"/>
                    <a:pt x="37931" y="11283"/>
                    <a:pt x="36963" y="7800"/>
                  </a:cubicBezTo>
                  <a:cubicBezTo>
                    <a:pt x="35995" y="4320"/>
                    <a:pt x="28740" y="739"/>
                    <a:pt x="23931" y="61"/>
                  </a:cubicBezTo>
                  <a:cubicBezTo>
                    <a:pt x="23637" y="20"/>
                    <a:pt x="23326" y="0"/>
                    <a:pt x="23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097;p57">
              <a:extLst>
                <a:ext uri="{FF2B5EF4-FFF2-40B4-BE49-F238E27FC236}">
                  <a16:creationId xmlns:a16="http://schemas.microsoft.com/office/drawing/2014/main" id="{1848AF9C-487A-F401-8D76-F65EDD201D3E}"/>
                </a:ext>
              </a:extLst>
            </p:cNvPr>
            <p:cNvSpPr/>
            <p:nvPr/>
          </p:nvSpPr>
          <p:spPr>
            <a:xfrm>
              <a:off x="3266773" y="5342684"/>
              <a:ext cx="17529" cy="134098"/>
            </a:xfrm>
            <a:custGeom>
              <a:avLst/>
              <a:gdLst/>
              <a:ahLst/>
              <a:cxnLst/>
              <a:rect l="l" t="t" r="r" b="b"/>
              <a:pathLst>
                <a:path w="912" h="6977" extrusionOk="0">
                  <a:moveTo>
                    <a:pt x="912" y="0"/>
                  </a:moveTo>
                  <a:cubicBezTo>
                    <a:pt x="608" y="261"/>
                    <a:pt x="304" y="515"/>
                    <a:pt x="0" y="758"/>
                  </a:cubicBezTo>
                  <a:lnTo>
                    <a:pt x="0" y="6977"/>
                  </a:lnTo>
                  <a:lnTo>
                    <a:pt x="912" y="6977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098;p57">
              <a:extLst>
                <a:ext uri="{FF2B5EF4-FFF2-40B4-BE49-F238E27FC236}">
                  <a16:creationId xmlns:a16="http://schemas.microsoft.com/office/drawing/2014/main" id="{2AD7FD9A-97D8-70B1-C554-AD53D7821BD8}"/>
                </a:ext>
              </a:extLst>
            </p:cNvPr>
            <p:cNvSpPr/>
            <p:nvPr/>
          </p:nvSpPr>
          <p:spPr>
            <a:xfrm>
              <a:off x="3753037" y="5350660"/>
              <a:ext cx="17567" cy="126122"/>
            </a:xfrm>
            <a:custGeom>
              <a:avLst/>
              <a:gdLst/>
              <a:ahLst/>
              <a:cxnLst/>
              <a:rect l="l" t="t" r="r" b="b"/>
              <a:pathLst>
                <a:path w="914" h="6562" extrusionOk="0">
                  <a:moveTo>
                    <a:pt x="0" y="1"/>
                  </a:moveTo>
                  <a:lnTo>
                    <a:pt x="0" y="6562"/>
                  </a:lnTo>
                  <a:lnTo>
                    <a:pt x="913" y="6562"/>
                  </a:lnTo>
                  <a:lnTo>
                    <a:pt x="913" y="765"/>
                  </a:lnTo>
                  <a:cubicBezTo>
                    <a:pt x="608" y="516"/>
                    <a:pt x="304" y="26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099;p57">
              <a:extLst>
                <a:ext uri="{FF2B5EF4-FFF2-40B4-BE49-F238E27FC236}">
                  <a16:creationId xmlns:a16="http://schemas.microsoft.com/office/drawing/2014/main" id="{79ACBFA7-5F9D-097D-D2DC-9767D08EBA10}"/>
                </a:ext>
              </a:extLst>
            </p:cNvPr>
            <p:cNvSpPr/>
            <p:nvPr/>
          </p:nvSpPr>
          <p:spPr>
            <a:xfrm>
              <a:off x="3339037" y="5350660"/>
              <a:ext cx="340540" cy="71844"/>
            </a:xfrm>
            <a:custGeom>
              <a:avLst/>
              <a:gdLst/>
              <a:ahLst/>
              <a:cxnLst/>
              <a:rect l="l" t="t" r="r" b="b"/>
              <a:pathLst>
                <a:path w="17718" h="3738" extrusionOk="0">
                  <a:moveTo>
                    <a:pt x="1" y="1"/>
                  </a:moveTo>
                  <a:cubicBezTo>
                    <a:pt x="1105" y="312"/>
                    <a:pt x="2216" y="604"/>
                    <a:pt x="3327" y="870"/>
                  </a:cubicBezTo>
                  <a:cubicBezTo>
                    <a:pt x="4405" y="1141"/>
                    <a:pt x="5489" y="1407"/>
                    <a:pt x="6574" y="1648"/>
                  </a:cubicBezTo>
                  <a:lnTo>
                    <a:pt x="6574" y="1648"/>
                  </a:lnTo>
                  <a:cubicBezTo>
                    <a:pt x="6787" y="2102"/>
                    <a:pt x="7036" y="2523"/>
                    <a:pt x="7360" y="2912"/>
                  </a:cubicBezTo>
                  <a:cubicBezTo>
                    <a:pt x="7701" y="3309"/>
                    <a:pt x="8168" y="3732"/>
                    <a:pt x="8806" y="3738"/>
                  </a:cubicBezTo>
                  <a:cubicBezTo>
                    <a:pt x="8814" y="3738"/>
                    <a:pt x="8822" y="3738"/>
                    <a:pt x="8830" y="3738"/>
                  </a:cubicBezTo>
                  <a:cubicBezTo>
                    <a:pt x="9126" y="3738"/>
                    <a:pt x="9414" y="3628"/>
                    <a:pt x="9645" y="3477"/>
                  </a:cubicBezTo>
                  <a:cubicBezTo>
                    <a:pt x="9886" y="3322"/>
                    <a:pt x="10073" y="3111"/>
                    <a:pt x="10247" y="2912"/>
                  </a:cubicBezTo>
                  <a:cubicBezTo>
                    <a:pt x="10560" y="2517"/>
                    <a:pt x="10804" y="2084"/>
                    <a:pt x="11017" y="1643"/>
                  </a:cubicBezTo>
                  <a:lnTo>
                    <a:pt x="11017" y="1643"/>
                  </a:lnTo>
                  <a:cubicBezTo>
                    <a:pt x="12116" y="1487"/>
                    <a:pt x="13218" y="1318"/>
                    <a:pt x="14317" y="1155"/>
                  </a:cubicBezTo>
                  <a:cubicBezTo>
                    <a:pt x="14882" y="1069"/>
                    <a:pt x="15454" y="969"/>
                    <a:pt x="16018" y="882"/>
                  </a:cubicBezTo>
                  <a:lnTo>
                    <a:pt x="17718" y="590"/>
                  </a:lnTo>
                  <a:lnTo>
                    <a:pt x="15999" y="745"/>
                  </a:lnTo>
                  <a:cubicBezTo>
                    <a:pt x="15429" y="802"/>
                    <a:pt x="14858" y="845"/>
                    <a:pt x="14286" y="914"/>
                  </a:cubicBezTo>
                  <a:cubicBezTo>
                    <a:pt x="13145" y="1037"/>
                    <a:pt x="12003" y="1149"/>
                    <a:pt x="10860" y="1286"/>
                  </a:cubicBezTo>
                  <a:lnTo>
                    <a:pt x="10762" y="1298"/>
                  </a:lnTo>
                  <a:lnTo>
                    <a:pt x="10717" y="1392"/>
                  </a:lnTo>
                  <a:cubicBezTo>
                    <a:pt x="10494" y="1839"/>
                    <a:pt x="10247" y="2279"/>
                    <a:pt x="9935" y="2652"/>
                  </a:cubicBezTo>
                  <a:cubicBezTo>
                    <a:pt x="9632" y="3009"/>
                    <a:pt x="9245" y="3309"/>
                    <a:pt x="8839" y="3309"/>
                  </a:cubicBezTo>
                  <a:cubicBezTo>
                    <a:pt x="8830" y="3309"/>
                    <a:pt x="8821" y="3309"/>
                    <a:pt x="8812" y="3309"/>
                  </a:cubicBezTo>
                  <a:cubicBezTo>
                    <a:pt x="8397" y="3297"/>
                    <a:pt x="7999" y="2987"/>
                    <a:pt x="7683" y="2632"/>
                  </a:cubicBezTo>
                  <a:cubicBezTo>
                    <a:pt x="7374" y="2266"/>
                    <a:pt x="7106" y="1833"/>
                    <a:pt x="6902" y="1392"/>
                  </a:cubicBezTo>
                  <a:lnTo>
                    <a:pt x="6858" y="1298"/>
                  </a:lnTo>
                  <a:lnTo>
                    <a:pt x="6759" y="1274"/>
                  </a:lnTo>
                  <a:cubicBezTo>
                    <a:pt x="5635" y="1031"/>
                    <a:pt x="4512" y="814"/>
                    <a:pt x="3389" y="604"/>
                  </a:cubicBezTo>
                  <a:cubicBezTo>
                    <a:pt x="2259" y="380"/>
                    <a:pt x="1130" y="187"/>
                    <a:pt x="1" y="1"/>
                  </a:cubicBezTo>
                  <a:close/>
                </a:path>
              </a:pathLst>
            </a:custGeom>
            <a:solidFill>
              <a:srgbClr val="FF98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100;p57">
              <a:extLst>
                <a:ext uri="{FF2B5EF4-FFF2-40B4-BE49-F238E27FC236}">
                  <a16:creationId xmlns:a16="http://schemas.microsoft.com/office/drawing/2014/main" id="{0F129FD3-D6A2-E993-3E52-15701EF1618E}"/>
                </a:ext>
              </a:extLst>
            </p:cNvPr>
            <p:cNvSpPr/>
            <p:nvPr/>
          </p:nvSpPr>
          <p:spPr>
            <a:xfrm>
              <a:off x="3545259" y="4292445"/>
              <a:ext cx="37575" cy="54508"/>
            </a:xfrm>
            <a:custGeom>
              <a:avLst/>
              <a:gdLst/>
              <a:ahLst/>
              <a:cxnLst/>
              <a:rect l="l" t="t" r="r" b="b"/>
              <a:pathLst>
                <a:path w="1955" h="2836" extrusionOk="0">
                  <a:moveTo>
                    <a:pt x="980" y="0"/>
                  </a:moveTo>
                  <a:cubicBezTo>
                    <a:pt x="441" y="0"/>
                    <a:pt x="0" y="639"/>
                    <a:pt x="0" y="1421"/>
                  </a:cubicBezTo>
                  <a:cubicBezTo>
                    <a:pt x="0" y="2203"/>
                    <a:pt x="441" y="2836"/>
                    <a:pt x="980" y="2836"/>
                  </a:cubicBezTo>
                  <a:cubicBezTo>
                    <a:pt x="1515" y="2836"/>
                    <a:pt x="1954" y="2203"/>
                    <a:pt x="1954" y="1421"/>
                  </a:cubicBezTo>
                  <a:cubicBezTo>
                    <a:pt x="1954" y="639"/>
                    <a:pt x="1515" y="0"/>
                    <a:pt x="9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101;p57">
              <a:extLst>
                <a:ext uri="{FF2B5EF4-FFF2-40B4-BE49-F238E27FC236}">
                  <a16:creationId xmlns:a16="http://schemas.microsoft.com/office/drawing/2014/main" id="{A2FD6C81-CE6E-EE71-F9C3-A6041705FD4D}"/>
                </a:ext>
              </a:extLst>
            </p:cNvPr>
            <p:cNvSpPr/>
            <p:nvPr/>
          </p:nvSpPr>
          <p:spPr>
            <a:xfrm>
              <a:off x="3328774" y="4292445"/>
              <a:ext cx="37479" cy="54508"/>
            </a:xfrm>
            <a:custGeom>
              <a:avLst/>
              <a:gdLst/>
              <a:ahLst/>
              <a:cxnLst/>
              <a:rect l="l" t="t" r="r" b="b"/>
              <a:pathLst>
                <a:path w="1950" h="2836" extrusionOk="0">
                  <a:moveTo>
                    <a:pt x="974" y="0"/>
                  </a:moveTo>
                  <a:cubicBezTo>
                    <a:pt x="435" y="0"/>
                    <a:pt x="0" y="639"/>
                    <a:pt x="0" y="1421"/>
                  </a:cubicBezTo>
                  <a:cubicBezTo>
                    <a:pt x="0" y="2203"/>
                    <a:pt x="435" y="2836"/>
                    <a:pt x="974" y="2836"/>
                  </a:cubicBezTo>
                  <a:cubicBezTo>
                    <a:pt x="1515" y="2836"/>
                    <a:pt x="1950" y="2203"/>
                    <a:pt x="1950" y="1421"/>
                  </a:cubicBezTo>
                  <a:cubicBezTo>
                    <a:pt x="1950" y="639"/>
                    <a:pt x="1515" y="0"/>
                    <a:pt x="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2102;p57">
            <a:extLst>
              <a:ext uri="{FF2B5EF4-FFF2-40B4-BE49-F238E27FC236}">
                <a16:creationId xmlns:a16="http://schemas.microsoft.com/office/drawing/2014/main" id="{9584CFD0-005F-079E-27F0-34311BFA3062}"/>
              </a:ext>
            </a:extLst>
          </p:cNvPr>
          <p:cNvSpPr/>
          <p:nvPr/>
        </p:nvSpPr>
        <p:spPr>
          <a:xfrm>
            <a:off x="5881975" y="2821236"/>
            <a:ext cx="1216711" cy="65307"/>
          </a:xfrm>
          <a:custGeom>
            <a:avLst/>
            <a:gdLst/>
            <a:ahLst/>
            <a:cxnLst/>
            <a:rect l="l" t="t" r="r" b="b"/>
            <a:pathLst>
              <a:path w="16693" h="896" extrusionOk="0">
                <a:moveTo>
                  <a:pt x="0" y="1"/>
                </a:moveTo>
                <a:lnTo>
                  <a:pt x="0" y="896"/>
                </a:lnTo>
                <a:lnTo>
                  <a:pt x="16692" y="896"/>
                </a:lnTo>
                <a:lnTo>
                  <a:pt x="1669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2103;p57">
            <a:extLst>
              <a:ext uri="{FF2B5EF4-FFF2-40B4-BE49-F238E27FC236}">
                <a16:creationId xmlns:a16="http://schemas.microsoft.com/office/drawing/2014/main" id="{792EC0DA-0D80-EEFB-ED1A-4DE0AA51598D}"/>
              </a:ext>
            </a:extLst>
          </p:cNvPr>
          <p:cNvSpPr/>
          <p:nvPr/>
        </p:nvSpPr>
        <p:spPr>
          <a:xfrm>
            <a:off x="7113392" y="1842007"/>
            <a:ext cx="9111" cy="540679"/>
          </a:xfrm>
          <a:custGeom>
            <a:avLst/>
            <a:gdLst/>
            <a:ahLst/>
            <a:cxnLst/>
            <a:rect l="l" t="t" r="r" b="b"/>
            <a:pathLst>
              <a:path w="125" h="7418" extrusionOk="0">
                <a:moveTo>
                  <a:pt x="1" y="1"/>
                </a:moveTo>
                <a:lnTo>
                  <a:pt x="1" y="7417"/>
                </a:lnTo>
                <a:lnTo>
                  <a:pt x="124" y="7417"/>
                </a:lnTo>
                <a:lnTo>
                  <a:pt x="124" y="1"/>
                </a:lnTo>
                <a:close/>
              </a:path>
            </a:pathLst>
          </a:custGeom>
          <a:solidFill>
            <a:srgbClr val="DA8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2104;p57">
            <a:extLst>
              <a:ext uri="{FF2B5EF4-FFF2-40B4-BE49-F238E27FC236}">
                <a16:creationId xmlns:a16="http://schemas.microsoft.com/office/drawing/2014/main" id="{F1F9BBED-7840-CCFD-FA17-DEC97FB1318D}"/>
              </a:ext>
            </a:extLst>
          </p:cNvPr>
          <p:cNvSpPr/>
          <p:nvPr/>
        </p:nvSpPr>
        <p:spPr>
          <a:xfrm>
            <a:off x="6748522" y="1734500"/>
            <a:ext cx="695055" cy="585578"/>
          </a:xfrm>
          <a:custGeom>
            <a:avLst/>
            <a:gdLst/>
            <a:ahLst/>
            <a:cxnLst/>
            <a:rect l="l" t="t" r="r" b="b"/>
            <a:pathLst>
              <a:path w="9536" h="8034" extrusionOk="0">
                <a:moveTo>
                  <a:pt x="4031" y="0"/>
                </a:moveTo>
                <a:cubicBezTo>
                  <a:pt x="3634" y="0"/>
                  <a:pt x="3257" y="284"/>
                  <a:pt x="3094" y="655"/>
                </a:cubicBezTo>
                <a:cubicBezTo>
                  <a:pt x="3136" y="432"/>
                  <a:pt x="2928" y="217"/>
                  <a:pt x="2707" y="193"/>
                </a:cubicBezTo>
                <a:cubicBezTo>
                  <a:pt x="2686" y="191"/>
                  <a:pt x="2666" y="190"/>
                  <a:pt x="2646" y="190"/>
                </a:cubicBezTo>
                <a:cubicBezTo>
                  <a:pt x="2442" y="190"/>
                  <a:pt x="2247" y="298"/>
                  <a:pt x="2094" y="432"/>
                </a:cubicBezTo>
                <a:cubicBezTo>
                  <a:pt x="1858" y="638"/>
                  <a:pt x="1687" y="962"/>
                  <a:pt x="1716" y="1260"/>
                </a:cubicBezTo>
                <a:lnTo>
                  <a:pt x="1716" y="1260"/>
                </a:lnTo>
                <a:cubicBezTo>
                  <a:pt x="1694" y="1239"/>
                  <a:pt x="1669" y="1221"/>
                  <a:pt x="1642" y="1208"/>
                </a:cubicBezTo>
                <a:cubicBezTo>
                  <a:pt x="1586" y="1181"/>
                  <a:pt x="1525" y="1170"/>
                  <a:pt x="1463" y="1170"/>
                </a:cubicBezTo>
                <a:cubicBezTo>
                  <a:pt x="1401" y="1170"/>
                  <a:pt x="1338" y="1181"/>
                  <a:pt x="1279" y="1201"/>
                </a:cubicBezTo>
                <a:cubicBezTo>
                  <a:pt x="933" y="1314"/>
                  <a:pt x="713" y="1712"/>
                  <a:pt x="774" y="2067"/>
                </a:cubicBezTo>
                <a:lnTo>
                  <a:pt x="774" y="2067"/>
                </a:lnTo>
                <a:cubicBezTo>
                  <a:pt x="731" y="2022"/>
                  <a:pt x="659" y="1995"/>
                  <a:pt x="591" y="1995"/>
                </a:cubicBezTo>
                <a:cubicBezTo>
                  <a:pt x="574" y="1995"/>
                  <a:pt x="558" y="1997"/>
                  <a:pt x="543" y="2000"/>
                </a:cubicBezTo>
                <a:cubicBezTo>
                  <a:pt x="215" y="2075"/>
                  <a:pt x="116" y="2497"/>
                  <a:pt x="152" y="2829"/>
                </a:cubicBezTo>
                <a:cubicBezTo>
                  <a:pt x="170" y="3005"/>
                  <a:pt x="207" y="3181"/>
                  <a:pt x="264" y="3350"/>
                </a:cubicBezTo>
                <a:lnTo>
                  <a:pt x="264" y="3350"/>
                </a:lnTo>
                <a:cubicBezTo>
                  <a:pt x="187" y="3372"/>
                  <a:pt x="116" y="3425"/>
                  <a:pt x="74" y="3494"/>
                </a:cubicBezTo>
                <a:cubicBezTo>
                  <a:pt x="4" y="3618"/>
                  <a:pt x="1" y="3766"/>
                  <a:pt x="11" y="3910"/>
                </a:cubicBezTo>
                <a:cubicBezTo>
                  <a:pt x="32" y="4249"/>
                  <a:pt x="102" y="4587"/>
                  <a:pt x="222" y="4907"/>
                </a:cubicBezTo>
                <a:cubicBezTo>
                  <a:pt x="247" y="4978"/>
                  <a:pt x="279" y="5049"/>
                  <a:pt x="342" y="5087"/>
                </a:cubicBezTo>
                <a:cubicBezTo>
                  <a:pt x="362" y="5099"/>
                  <a:pt x="385" y="5105"/>
                  <a:pt x="408" y="5107"/>
                </a:cubicBezTo>
                <a:lnTo>
                  <a:pt x="408" y="5107"/>
                </a:lnTo>
                <a:cubicBezTo>
                  <a:pt x="434" y="5272"/>
                  <a:pt x="465" y="5442"/>
                  <a:pt x="560" y="5577"/>
                </a:cubicBezTo>
                <a:cubicBezTo>
                  <a:pt x="637" y="5684"/>
                  <a:pt x="767" y="5761"/>
                  <a:pt x="895" y="5761"/>
                </a:cubicBezTo>
                <a:cubicBezTo>
                  <a:pt x="907" y="5761"/>
                  <a:pt x="919" y="5760"/>
                  <a:pt x="931" y="5759"/>
                </a:cubicBezTo>
                <a:lnTo>
                  <a:pt x="931" y="5759"/>
                </a:lnTo>
                <a:cubicBezTo>
                  <a:pt x="888" y="5808"/>
                  <a:pt x="876" y="5906"/>
                  <a:pt x="905" y="5975"/>
                </a:cubicBezTo>
                <a:cubicBezTo>
                  <a:pt x="981" y="6160"/>
                  <a:pt x="1180" y="6276"/>
                  <a:pt x="1376" y="6276"/>
                </a:cubicBezTo>
                <a:cubicBezTo>
                  <a:pt x="1387" y="6276"/>
                  <a:pt x="1397" y="6275"/>
                  <a:pt x="1408" y="6275"/>
                </a:cubicBezTo>
                <a:lnTo>
                  <a:pt x="1408" y="6275"/>
                </a:lnTo>
                <a:cubicBezTo>
                  <a:pt x="1406" y="6279"/>
                  <a:pt x="1404" y="6284"/>
                  <a:pt x="1403" y="6288"/>
                </a:cubicBezTo>
                <a:cubicBezTo>
                  <a:pt x="1385" y="6355"/>
                  <a:pt x="1417" y="6423"/>
                  <a:pt x="1448" y="6482"/>
                </a:cubicBezTo>
                <a:cubicBezTo>
                  <a:pt x="1533" y="6627"/>
                  <a:pt x="1632" y="6775"/>
                  <a:pt x="1790" y="6838"/>
                </a:cubicBezTo>
                <a:cubicBezTo>
                  <a:pt x="1825" y="6852"/>
                  <a:pt x="1864" y="6858"/>
                  <a:pt x="1902" y="6858"/>
                </a:cubicBezTo>
                <a:cubicBezTo>
                  <a:pt x="1923" y="6858"/>
                  <a:pt x="1943" y="6856"/>
                  <a:pt x="1963" y="6853"/>
                </a:cubicBezTo>
                <a:lnTo>
                  <a:pt x="1963" y="6853"/>
                </a:lnTo>
                <a:cubicBezTo>
                  <a:pt x="1964" y="6889"/>
                  <a:pt x="1969" y="6925"/>
                  <a:pt x="1974" y="6962"/>
                </a:cubicBezTo>
                <a:cubicBezTo>
                  <a:pt x="2023" y="7290"/>
                  <a:pt x="2089" y="7649"/>
                  <a:pt x="2351" y="7853"/>
                </a:cubicBezTo>
                <a:cubicBezTo>
                  <a:pt x="2470" y="7952"/>
                  <a:pt x="2626" y="8001"/>
                  <a:pt x="2777" y="8022"/>
                </a:cubicBezTo>
                <a:cubicBezTo>
                  <a:pt x="2831" y="8030"/>
                  <a:pt x="2883" y="8033"/>
                  <a:pt x="2933" y="8033"/>
                </a:cubicBezTo>
                <a:cubicBezTo>
                  <a:pt x="3312" y="8033"/>
                  <a:pt x="3584" y="7826"/>
                  <a:pt x="3936" y="7674"/>
                </a:cubicBezTo>
                <a:cubicBezTo>
                  <a:pt x="4345" y="7494"/>
                  <a:pt x="4789" y="7592"/>
                  <a:pt x="5208" y="7472"/>
                </a:cubicBezTo>
                <a:cubicBezTo>
                  <a:pt x="5480" y="7395"/>
                  <a:pt x="5709" y="7205"/>
                  <a:pt x="5980" y="7127"/>
                </a:cubicBezTo>
                <a:cubicBezTo>
                  <a:pt x="6030" y="7113"/>
                  <a:pt x="6084" y="7103"/>
                  <a:pt x="6136" y="7103"/>
                </a:cubicBezTo>
                <a:cubicBezTo>
                  <a:pt x="6176" y="7103"/>
                  <a:pt x="6215" y="7109"/>
                  <a:pt x="6251" y="7124"/>
                </a:cubicBezTo>
                <a:cubicBezTo>
                  <a:pt x="6374" y="7170"/>
                  <a:pt x="6445" y="7297"/>
                  <a:pt x="6540" y="7388"/>
                </a:cubicBezTo>
                <a:cubicBezTo>
                  <a:pt x="6656" y="7502"/>
                  <a:pt x="6815" y="7556"/>
                  <a:pt x="6976" y="7556"/>
                </a:cubicBezTo>
                <a:cubicBezTo>
                  <a:pt x="7236" y="7556"/>
                  <a:pt x="7502" y="7417"/>
                  <a:pt x="7604" y="7173"/>
                </a:cubicBezTo>
                <a:cubicBezTo>
                  <a:pt x="7645" y="7075"/>
                  <a:pt x="7658" y="6961"/>
                  <a:pt x="7620" y="6862"/>
                </a:cubicBezTo>
                <a:lnTo>
                  <a:pt x="7620" y="6862"/>
                </a:lnTo>
                <a:cubicBezTo>
                  <a:pt x="7650" y="6866"/>
                  <a:pt x="7681" y="6868"/>
                  <a:pt x="7711" y="6868"/>
                </a:cubicBezTo>
                <a:cubicBezTo>
                  <a:pt x="7853" y="6868"/>
                  <a:pt x="7996" y="6826"/>
                  <a:pt x="8115" y="6747"/>
                </a:cubicBezTo>
                <a:cubicBezTo>
                  <a:pt x="8362" y="6588"/>
                  <a:pt x="8506" y="6306"/>
                  <a:pt x="8559" y="6021"/>
                </a:cubicBezTo>
                <a:cubicBezTo>
                  <a:pt x="8577" y="5929"/>
                  <a:pt x="8588" y="5827"/>
                  <a:pt x="8549" y="5742"/>
                </a:cubicBezTo>
                <a:cubicBezTo>
                  <a:pt x="8521" y="5680"/>
                  <a:pt x="8462" y="5630"/>
                  <a:pt x="8398" y="5617"/>
                </a:cubicBezTo>
                <a:lnTo>
                  <a:pt x="8398" y="5617"/>
                </a:lnTo>
                <a:cubicBezTo>
                  <a:pt x="8741" y="5584"/>
                  <a:pt x="9092" y="5415"/>
                  <a:pt x="9235" y="5105"/>
                </a:cubicBezTo>
                <a:cubicBezTo>
                  <a:pt x="9391" y="4770"/>
                  <a:pt x="9180" y="4283"/>
                  <a:pt x="8809" y="4270"/>
                </a:cubicBezTo>
                <a:cubicBezTo>
                  <a:pt x="9116" y="4259"/>
                  <a:pt x="9415" y="4041"/>
                  <a:pt x="9479" y="3741"/>
                </a:cubicBezTo>
                <a:cubicBezTo>
                  <a:pt x="9535" y="3476"/>
                  <a:pt x="9364" y="3177"/>
                  <a:pt x="9114" y="3095"/>
                </a:cubicBezTo>
                <a:lnTo>
                  <a:pt x="9114" y="3095"/>
                </a:lnTo>
                <a:cubicBezTo>
                  <a:pt x="9155" y="3083"/>
                  <a:pt x="9194" y="3050"/>
                  <a:pt x="9211" y="3008"/>
                </a:cubicBezTo>
                <a:cubicBezTo>
                  <a:pt x="9243" y="2935"/>
                  <a:pt x="9222" y="2850"/>
                  <a:pt x="9201" y="2769"/>
                </a:cubicBezTo>
                <a:cubicBezTo>
                  <a:pt x="9155" y="2624"/>
                  <a:pt x="9092" y="2473"/>
                  <a:pt x="8965" y="2388"/>
                </a:cubicBezTo>
                <a:cubicBezTo>
                  <a:pt x="8913" y="2353"/>
                  <a:pt x="8848" y="2334"/>
                  <a:pt x="8784" y="2334"/>
                </a:cubicBezTo>
                <a:cubicBezTo>
                  <a:pt x="8695" y="2334"/>
                  <a:pt x="8609" y="2370"/>
                  <a:pt x="8566" y="2448"/>
                </a:cubicBezTo>
                <a:cubicBezTo>
                  <a:pt x="8651" y="2184"/>
                  <a:pt x="8570" y="1877"/>
                  <a:pt x="8369" y="1687"/>
                </a:cubicBezTo>
                <a:cubicBezTo>
                  <a:pt x="8232" y="1558"/>
                  <a:pt x="8043" y="1487"/>
                  <a:pt x="7855" y="1487"/>
                </a:cubicBezTo>
                <a:cubicBezTo>
                  <a:pt x="7768" y="1487"/>
                  <a:pt x="7681" y="1502"/>
                  <a:pt x="7599" y="1534"/>
                </a:cubicBezTo>
                <a:lnTo>
                  <a:pt x="7599" y="1534"/>
                </a:lnTo>
                <a:cubicBezTo>
                  <a:pt x="7725" y="1484"/>
                  <a:pt x="7794" y="1319"/>
                  <a:pt x="7734" y="1197"/>
                </a:cubicBezTo>
                <a:cubicBezTo>
                  <a:pt x="7693" y="1111"/>
                  <a:pt x="7597" y="1060"/>
                  <a:pt x="7503" y="1060"/>
                </a:cubicBezTo>
                <a:cubicBezTo>
                  <a:pt x="7462" y="1060"/>
                  <a:pt x="7421" y="1070"/>
                  <a:pt x="7386" y="1091"/>
                </a:cubicBezTo>
                <a:cubicBezTo>
                  <a:pt x="7350" y="977"/>
                  <a:pt x="7231" y="889"/>
                  <a:pt x="7107" y="889"/>
                </a:cubicBezTo>
                <a:cubicBezTo>
                  <a:pt x="7097" y="889"/>
                  <a:pt x="7088" y="890"/>
                  <a:pt x="7079" y="891"/>
                </a:cubicBezTo>
                <a:cubicBezTo>
                  <a:pt x="7041" y="936"/>
                  <a:pt x="7016" y="992"/>
                  <a:pt x="7007" y="1050"/>
                </a:cubicBezTo>
                <a:lnTo>
                  <a:pt x="7007" y="1050"/>
                </a:lnTo>
                <a:cubicBezTo>
                  <a:pt x="6981" y="919"/>
                  <a:pt x="6825" y="827"/>
                  <a:pt x="6675" y="827"/>
                </a:cubicBezTo>
                <a:cubicBezTo>
                  <a:pt x="6625" y="827"/>
                  <a:pt x="6577" y="837"/>
                  <a:pt x="6533" y="858"/>
                </a:cubicBezTo>
                <a:cubicBezTo>
                  <a:pt x="6340" y="955"/>
                  <a:pt x="6241" y="1168"/>
                  <a:pt x="6162" y="1369"/>
                </a:cubicBezTo>
                <a:lnTo>
                  <a:pt x="6162" y="1369"/>
                </a:lnTo>
                <a:cubicBezTo>
                  <a:pt x="6280" y="1030"/>
                  <a:pt x="6045" y="616"/>
                  <a:pt x="5695" y="520"/>
                </a:cubicBezTo>
                <a:cubicBezTo>
                  <a:pt x="5636" y="504"/>
                  <a:pt x="5576" y="497"/>
                  <a:pt x="5517" y="497"/>
                </a:cubicBezTo>
                <a:cubicBezTo>
                  <a:pt x="5206" y="497"/>
                  <a:pt x="4899" y="699"/>
                  <a:pt x="4774" y="990"/>
                </a:cubicBezTo>
                <a:cubicBezTo>
                  <a:pt x="4937" y="577"/>
                  <a:pt x="4592" y="76"/>
                  <a:pt x="4155" y="9"/>
                </a:cubicBezTo>
                <a:cubicBezTo>
                  <a:pt x="4113" y="3"/>
                  <a:pt x="4072" y="0"/>
                  <a:pt x="403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2105;p57">
            <a:extLst>
              <a:ext uri="{FF2B5EF4-FFF2-40B4-BE49-F238E27FC236}">
                <a16:creationId xmlns:a16="http://schemas.microsoft.com/office/drawing/2014/main" id="{0DB8C6E3-0BB8-8656-5A27-ACE9CA0D0568}"/>
              </a:ext>
            </a:extLst>
          </p:cNvPr>
          <p:cNvSpPr/>
          <p:nvPr/>
        </p:nvSpPr>
        <p:spPr>
          <a:xfrm>
            <a:off x="6972721" y="1993247"/>
            <a:ext cx="244829" cy="287468"/>
          </a:xfrm>
          <a:custGeom>
            <a:avLst/>
            <a:gdLst/>
            <a:ahLst/>
            <a:cxnLst/>
            <a:rect l="l" t="t" r="r" b="b"/>
            <a:pathLst>
              <a:path w="3359" h="3944" extrusionOk="0">
                <a:moveTo>
                  <a:pt x="1763" y="1"/>
                </a:moveTo>
                <a:cubicBezTo>
                  <a:pt x="1029" y="1"/>
                  <a:pt x="204" y="762"/>
                  <a:pt x="103" y="1678"/>
                </a:cubicBezTo>
                <a:cubicBezTo>
                  <a:pt x="0" y="2587"/>
                  <a:pt x="462" y="3563"/>
                  <a:pt x="462" y="3563"/>
                </a:cubicBezTo>
                <a:lnTo>
                  <a:pt x="2861" y="3944"/>
                </a:lnTo>
                <a:cubicBezTo>
                  <a:pt x="2861" y="3944"/>
                  <a:pt x="3358" y="2175"/>
                  <a:pt x="2724" y="712"/>
                </a:cubicBezTo>
                <a:cubicBezTo>
                  <a:pt x="2506" y="209"/>
                  <a:pt x="2147" y="1"/>
                  <a:pt x="17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2106;p57">
            <a:extLst>
              <a:ext uri="{FF2B5EF4-FFF2-40B4-BE49-F238E27FC236}">
                <a16:creationId xmlns:a16="http://schemas.microsoft.com/office/drawing/2014/main" id="{D8FAA2BE-FD3C-5B8C-AF37-A8C5ECECEFE1}"/>
              </a:ext>
            </a:extLst>
          </p:cNvPr>
          <p:cNvSpPr/>
          <p:nvPr/>
        </p:nvSpPr>
        <p:spPr>
          <a:xfrm>
            <a:off x="7259311" y="4244854"/>
            <a:ext cx="220849" cy="475154"/>
          </a:xfrm>
          <a:custGeom>
            <a:avLst/>
            <a:gdLst/>
            <a:ahLst/>
            <a:cxnLst/>
            <a:rect l="l" t="t" r="r" b="b"/>
            <a:pathLst>
              <a:path w="3030" h="6519" extrusionOk="0">
                <a:moveTo>
                  <a:pt x="173" y="0"/>
                </a:moveTo>
                <a:lnTo>
                  <a:pt x="287" y="5370"/>
                </a:lnTo>
                <a:lnTo>
                  <a:pt x="1" y="5875"/>
                </a:lnTo>
                <a:cubicBezTo>
                  <a:pt x="1" y="5875"/>
                  <a:pt x="2281" y="6519"/>
                  <a:pt x="2848" y="6519"/>
                </a:cubicBezTo>
                <a:cubicBezTo>
                  <a:pt x="3003" y="6519"/>
                  <a:pt x="3030" y="6470"/>
                  <a:pt x="2845" y="6346"/>
                </a:cubicBezTo>
                <a:cubicBezTo>
                  <a:pt x="1981" y="5772"/>
                  <a:pt x="747" y="5571"/>
                  <a:pt x="747" y="5571"/>
                </a:cubicBezTo>
                <a:lnTo>
                  <a:pt x="1191" y="1699"/>
                </a:lnTo>
                <a:lnTo>
                  <a:pt x="173" y="0"/>
                </a:lnTo>
                <a:close/>
              </a:path>
            </a:pathLst>
          </a:custGeom>
          <a:solidFill>
            <a:srgbClr val="FF95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2107;p57">
            <a:extLst>
              <a:ext uri="{FF2B5EF4-FFF2-40B4-BE49-F238E27FC236}">
                <a16:creationId xmlns:a16="http://schemas.microsoft.com/office/drawing/2014/main" id="{C7604CA0-68F9-8090-8D85-9676B82D6A7C}"/>
              </a:ext>
            </a:extLst>
          </p:cNvPr>
          <p:cNvSpPr/>
          <p:nvPr/>
        </p:nvSpPr>
        <p:spPr>
          <a:xfrm>
            <a:off x="6725636" y="4364241"/>
            <a:ext cx="226097" cy="332075"/>
          </a:xfrm>
          <a:custGeom>
            <a:avLst/>
            <a:gdLst/>
            <a:ahLst/>
            <a:cxnLst/>
            <a:rect l="l" t="t" r="r" b="b"/>
            <a:pathLst>
              <a:path w="3102" h="4556" extrusionOk="0">
                <a:moveTo>
                  <a:pt x="3101" y="1"/>
                </a:moveTo>
                <a:lnTo>
                  <a:pt x="2157" y="459"/>
                </a:lnTo>
                <a:lnTo>
                  <a:pt x="2157" y="3475"/>
                </a:lnTo>
                <a:cubicBezTo>
                  <a:pt x="2157" y="3475"/>
                  <a:pt x="343" y="3789"/>
                  <a:pt x="57" y="4391"/>
                </a:cubicBezTo>
                <a:cubicBezTo>
                  <a:pt x="1" y="4508"/>
                  <a:pt x="63" y="4556"/>
                  <a:pt x="200" y="4556"/>
                </a:cubicBezTo>
                <a:cubicBezTo>
                  <a:pt x="771" y="4556"/>
                  <a:pt x="2640" y="3732"/>
                  <a:pt x="2640" y="3732"/>
                </a:cubicBezTo>
                <a:lnTo>
                  <a:pt x="2640" y="3387"/>
                </a:lnTo>
                <a:lnTo>
                  <a:pt x="3101" y="1"/>
                </a:lnTo>
                <a:close/>
              </a:path>
            </a:pathLst>
          </a:custGeom>
          <a:solidFill>
            <a:srgbClr val="FF95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2108;p57">
            <a:extLst>
              <a:ext uri="{FF2B5EF4-FFF2-40B4-BE49-F238E27FC236}">
                <a16:creationId xmlns:a16="http://schemas.microsoft.com/office/drawing/2014/main" id="{4885EFDB-D9AB-6CCE-A08B-F198F86AAB86}"/>
              </a:ext>
            </a:extLst>
          </p:cNvPr>
          <p:cNvSpPr/>
          <p:nvPr/>
        </p:nvSpPr>
        <p:spPr>
          <a:xfrm>
            <a:off x="6737225" y="3186689"/>
            <a:ext cx="719691" cy="1211026"/>
          </a:xfrm>
          <a:custGeom>
            <a:avLst/>
            <a:gdLst/>
            <a:ahLst/>
            <a:cxnLst/>
            <a:rect l="l" t="t" r="r" b="b"/>
            <a:pathLst>
              <a:path w="9874" h="16615" extrusionOk="0">
                <a:moveTo>
                  <a:pt x="3859" y="1"/>
                </a:moveTo>
                <a:cubicBezTo>
                  <a:pt x="0" y="2118"/>
                  <a:pt x="1998" y="16615"/>
                  <a:pt x="1998" y="16615"/>
                </a:cubicBezTo>
                <a:lnTo>
                  <a:pt x="8354" y="16217"/>
                </a:lnTo>
                <a:cubicBezTo>
                  <a:pt x="8354" y="16217"/>
                  <a:pt x="8972" y="13806"/>
                  <a:pt x="9422" y="7686"/>
                </a:cubicBezTo>
                <a:cubicBezTo>
                  <a:pt x="9873" y="1565"/>
                  <a:pt x="7234" y="565"/>
                  <a:pt x="7234" y="565"/>
                </a:cubicBezTo>
                <a:lnTo>
                  <a:pt x="3859" y="1"/>
                </a:lnTo>
                <a:close/>
              </a:path>
            </a:pathLst>
          </a:custGeom>
          <a:solidFill>
            <a:srgbClr val="FFD9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2109;p57">
            <a:extLst>
              <a:ext uri="{FF2B5EF4-FFF2-40B4-BE49-F238E27FC236}">
                <a16:creationId xmlns:a16="http://schemas.microsoft.com/office/drawing/2014/main" id="{6E47208C-1214-5211-426E-C1DF58719BC8}"/>
              </a:ext>
            </a:extLst>
          </p:cNvPr>
          <p:cNvSpPr/>
          <p:nvPr/>
        </p:nvSpPr>
        <p:spPr>
          <a:xfrm>
            <a:off x="6846336" y="2524370"/>
            <a:ext cx="839154" cy="703510"/>
          </a:xfrm>
          <a:custGeom>
            <a:avLst/>
            <a:gdLst/>
            <a:ahLst/>
            <a:cxnLst/>
            <a:rect l="l" t="t" r="r" b="b"/>
            <a:pathLst>
              <a:path w="11513" h="9652" extrusionOk="0">
                <a:moveTo>
                  <a:pt x="1403" y="0"/>
                </a:moveTo>
                <a:cubicBezTo>
                  <a:pt x="1403" y="0"/>
                  <a:pt x="33" y="5861"/>
                  <a:pt x="1" y="6463"/>
                </a:cubicBezTo>
                <a:cubicBezTo>
                  <a:pt x="188" y="6650"/>
                  <a:pt x="396" y="6712"/>
                  <a:pt x="590" y="6712"/>
                </a:cubicBezTo>
                <a:cubicBezTo>
                  <a:pt x="978" y="6712"/>
                  <a:pt x="1311" y="6463"/>
                  <a:pt x="1311" y="6463"/>
                </a:cubicBezTo>
                <a:cubicBezTo>
                  <a:pt x="1311" y="6463"/>
                  <a:pt x="2079" y="4623"/>
                  <a:pt x="2168" y="4623"/>
                </a:cubicBezTo>
                <a:cubicBezTo>
                  <a:pt x="2171" y="4623"/>
                  <a:pt x="2174" y="4625"/>
                  <a:pt x="2175" y="4630"/>
                </a:cubicBezTo>
                <a:cubicBezTo>
                  <a:pt x="2210" y="4775"/>
                  <a:pt x="2362" y="9088"/>
                  <a:pt x="2362" y="9088"/>
                </a:cubicBezTo>
                <a:lnTo>
                  <a:pt x="5737" y="9652"/>
                </a:lnTo>
                <a:lnTo>
                  <a:pt x="7013" y="2563"/>
                </a:lnTo>
                <a:lnTo>
                  <a:pt x="9898" y="5149"/>
                </a:lnTo>
                <a:lnTo>
                  <a:pt x="9599" y="5448"/>
                </a:lnTo>
                <a:cubicBezTo>
                  <a:pt x="9599" y="5448"/>
                  <a:pt x="9566" y="5421"/>
                  <a:pt x="9499" y="5421"/>
                </a:cubicBezTo>
                <a:cubicBezTo>
                  <a:pt x="9392" y="5421"/>
                  <a:pt x="9200" y="5491"/>
                  <a:pt x="8923" y="5861"/>
                </a:cubicBezTo>
                <a:cubicBezTo>
                  <a:pt x="9035" y="6350"/>
                  <a:pt x="9187" y="6794"/>
                  <a:pt x="9187" y="6794"/>
                </a:cubicBezTo>
                <a:cubicBezTo>
                  <a:pt x="9187" y="6794"/>
                  <a:pt x="9187" y="6794"/>
                  <a:pt x="9188" y="6794"/>
                </a:cubicBezTo>
                <a:cubicBezTo>
                  <a:pt x="9203" y="6794"/>
                  <a:pt x="9827" y="6791"/>
                  <a:pt x="10012" y="6273"/>
                </a:cubicBezTo>
                <a:cubicBezTo>
                  <a:pt x="11213" y="5747"/>
                  <a:pt x="11513" y="5526"/>
                  <a:pt x="11513" y="5526"/>
                </a:cubicBezTo>
                <a:lnTo>
                  <a:pt x="7760" y="275"/>
                </a:lnTo>
                <a:lnTo>
                  <a:pt x="6287" y="156"/>
                </a:lnTo>
                <a:lnTo>
                  <a:pt x="308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2110;p57">
            <a:extLst>
              <a:ext uri="{FF2B5EF4-FFF2-40B4-BE49-F238E27FC236}">
                <a16:creationId xmlns:a16="http://schemas.microsoft.com/office/drawing/2014/main" id="{A8A666A4-B511-E4F2-F880-907021EDFE99}"/>
              </a:ext>
            </a:extLst>
          </p:cNvPr>
          <p:cNvSpPr/>
          <p:nvPr/>
        </p:nvSpPr>
        <p:spPr>
          <a:xfrm>
            <a:off x="6991453" y="2063218"/>
            <a:ext cx="313125" cy="590972"/>
          </a:xfrm>
          <a:custGeom>
            <a:avLst/>
            <a:gdLst/>
            <a:ahLst/>
            <a:cxnLst/>
            <a:rect l="l" t="t" r="r" b="b"/>
            <a:pathLst>
              <a:path w="4296" h="8108" extrusionOk="0">
                <a:moveTo>
                  <a:pt x="1565" y="0"/>
                </a:moveTo>
                <a:cubicBezTo>
                  <a:pt x="936" y="0"/>
                  <a:pt x="155" y="581"/>
                  <a:pt x="0" y="1850"/>
                </a:cubicBezTo>
                <a:cubicBezTo>
                  <a:pt x="0" y="1850"/>
                  <a:pt x="706" y="4672"/>
                  <a:pt x="1195" y="5042"/>
                </a:cubicBezTo>
                <a:cubicBezTo>
                  <a:pt x="1301" y="5120"/>
                  <a:pt x="1400" y="5151"/>
                  <a:pt x="1492" y="5151"/>
                </a:cubicBezTo>
                <a:cubicBezTo>
                  <a:pt x="1828" y="5151"/>
                  <a:pt x="2055" y="4735"/>
                  <a:pt x="2055" y="4735"/>
                </a:cubicBezTo>
                <a:lnTo>
                  <a:pt x="2178" y="6327"/>
                </a:lnTo>
                <a:lnTo>
                  <a:pt x="1090" y="6327"/>
                </a:lnTo>
                <a:lnTo>
                  <a:pt x="2608" y="8107"/>
                </a:lnTo>
                <a:lnTo>
                  <a:pt x="4296" y="6483"/>
                </a:lnTo>
                <a:lnTo>
                  <a:pt x="2915" y="6391"/>
                </a:lnTo>
                <a:cubicBezTo>
                  <a:pt x="2915" y="6391"/>
                  <a:pt x="2640" y="1638"/>
                  <a:pt x="2362" y="595"/>
                </a:cubicBezTo>
                <a:cubicBezTo>
                  <a:pt x="2259" y="206"/>
                  <a:pt x="1939" y="0"/>
                  <a:pt x="1565" y="0"/>
                </a:cubicBezTo>
                <a:close/>
              </a:path>
            </a:pathLst>
          </a:custGeom>
          <a:solidFill>
            <a:srgbClr val="FF95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2111;p57">
            <a:extLst>
              <a:ext uri="{FF2B5EF4-FFF2-40B4-BE49-F238E27FC236}">
                <a16:creationId xmlns:a16="http://schemas.microsoft.com/office/drawing/2014/main" id="{3AE33BCB-773A-306B-3A1B-BBE9F2AE6A53}"/>
              </a:ext>
            </a:extLst>
          </p:cNvPr>
          <p:cNvSpPr/>
          <p:nvPr/>
        </p:nvSpPr>
        <p:spPr>
          <a:xfrm>
            <a:off x="7134529" y="2207460"/>
            <a:ext cx="110643" cy="90964"/>
          </a:xfrm>
          <a:custGeom>
            <a:avLst/>
            <a:gdLst/>
            <a:ahLst/>
            <a:cxnLst/>
            <a:rect l="l" t="t" r="r" b="b"/>
            <a:pathLst>
              <a:path w="1518" h="1248" extrusionOk="0">
                <a:moveTo>
                  <a:pt x="1072" y="1"/>
                </a:moveTo>
                <a:cubicBezTo>
                  <a:pt x="819" y="1"/>
                  <a:pt x="652" y="455"/>
                  <a:pt x="652" y="455"/>
                </a:cubicBezTo>
                <a:cubicBezTo>
                  <a:pt x="652" y="455"/>
                  <a:pt x="0" y="730"/>
                  <a:pt x="652" y="1160"/>
                </a:cubicBezTo>
                <a:cubicBezTo>
                  <a:pt x="744" y="1221"/>
                  <a:pt x="828" y="1247"/>
                  <a:pt x="904" y="1247"/>
                </a:cubicBezTo>
                <a:cubicBezTo>
                  <a:pt x="1366" y="1247"/>
                  <a:pt x="1517" y="266"/>
                  <a:pt x="1226" y="57"/>
                </a:cubicBezTo>
                <a:cubicBezTo>
                  <a:pt x="1172" y="17"/>
                  <a:pt x="1121" y="1"/>
                  <a:pt x="1072" y="1"/>
                </a:cubicBezTo>
                <a:close/>
              </a:path>
            </a:pathLst>
          </a:custGeom>
          <a:solidFill>
            <a:srgbClr val="FF95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2112;p57">
            <a:extLst>
              <a:ext uri="{FF2B5EF4-FFF2-40B4-BE49-F238E27FC236}">
                <a16:creationId xmlns:a16="http://schemas.microsoft.com/office/drawing/2014/main" id="{FCC25D83-B54A-7D55-C460-D9D91129B65A}"/>
              </a:ext>
            </a:extLst>
          </p:cNvPr>
          <p:cNvSpPr/>
          <p:nvPr/>
        </p:nvSpPr>
        <p:spPr>
          <a:xfrm>
            <a:off x="8574256" y="4639315"/>
            <a:ext cx="129011" cy="46575"/>
          </a:xfrm>
          <a:custGeom>
            <a:avLst/>
            <a:gdLst/>
            <a:ahLst/>
            <a:cxnLst/>
            <a:rect l="l" t="t" r="r" b="b"/>
            <a:pathLst>
              <a:path w="1770" h="639" extrusionOk="0">
                <a:moveTo>
                  <a:pt x="0" y="1"/>
                </a:moveTo>
                <a:lnTo>
                  <a:pt x="0" y="638"/>
                </a:lnTo>
                <a:lnTo>
                  <a:pt x="1769" y="638"/>
                </a:lnTo>
                <a:lnTo>
                  <a:pt x="176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2113;p57">
            <a:extLst>
              <a:ext uri="{FF2B5EF4-FFF2-40B4-BE49-F238E27FC236}">
                <a16:creationId xmlns:a16="http://schemas.microsoft.com/office/drawing/2014/main" id="{CC502AEE-C317-A99B-1F71-DC5C821EDC0E}"/>
              </a:ext>
            </a:extLst>
          </p:cNvPr>
          <p:cNvSpPr/>
          <p:nvPr/>
        </p:nvSpPr>
        <p:spPr>
          <a:xfrm>
            <a:off x="7960697" y="4639315"/>
            <a:ext cx="129011" cy="46575"/>
          </a:xfrm>
          <a:custGeom>
            <a:avLst/>
            <a:gdLst/>
            <a:ahLst/>
            <a:cxnLst/>
            <a:rect l="l" t="t" r="r" b="b"/>
            <a:pathLst>
              <a:path w="1770" h="639" extrusionOk="0">
                <a:moveTo>
                  <a:pt x="1" y="1"/>
                </a:moveTo>
                <a:lnTo>
                  <a:pt x="1" y="638"/>
                </a:lnTo>
                <a:lnTo>
                  <a:pt x="1770" y="638"/>
                </a:lnTo>
                <a:lnTo>
                  <a:pt x="177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2114;p57">
            <a:extLst>
              <a:ext uri="{FF2B5EF4-FFF2-40B4-BE49-F238E27FC236}">
                <a16:creationId xmlns:a16="http://schemas.microsoft.com/office/drawing/2014/main" id="{A5DD4ADD-6C56-2122-7CA0-ED5671DC45BF}"/>
              </a:ext>
            </a:extLst>
          </p:cNvPr>
          <p:cNvSpPr/>
          <p:nvPr/>
        </p:nvSpPr>
        <p:spPr>
          <a:xfrm>
            <a:off x="7829502" y="2204399"/>
            <a:ext cx="994987" cy="2443481"/>
          </a:xfrm>
          <a:custGeom>
            <a:avLst/>
            <a:gdLst/>
            <a:ahLst/>
            <a:cxnLst/>
            <a:rect l="l" t="t" r="r" b="b"/>
            <a:pathLst>
              <a:path w="13651" h="33524" extrusionOk="0">
                <a:moveTo>
                  <a:pt x="96" y="0"/>
                </a:moveTo>
                <a:cubicBezTo>
                  <a:pt x="42" y="0"/>
                  <a:pt x="0" y="43"/>
                  <a:pt x="0" y="92"/>
                </a:cubicBezTo>
                <a:lnTo>
                  <a:pt x="0" y="33429"/>
                </a:lnTo>
                <a:cubicBezTo>
                  <a:pt x="0" y="33481"/>
                  <a:pt x="42" y="33524"/>
                  <a:pt x="96" y="33524"/>
                </a:cubicBezTo>
                <a:lnTo>
                  <a:pt x="13555" y="33524"/>
                </a:lnTo>
                <a:cubicBezTo>
                  <a:pt x="13609" y="33524"/>
                  <a:pt x="13651" y="33481"/>
                  <a:pt x="13651" y="33429"/>
                </a:cubicBezTo>
                <a:lnTo>
                  <a:pt x="13651" y="92"/>
                </a:lnTo>
                <a:cubicBezTo>
                  <a:pt x="13651" y="43"/>
                  <a:pt x="13609" y="0"/>
                  <a:pt x="13555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2115;p57">
            <a:extLst>
              <a:ext uri="{FF2B5EF4-FFF2-40B4-BE49-F238E27FC236}">
                <a16:creationId xmlns:a16="http://schemas.microsoft.com/office/drawing/2014/main" id="{BB3BF035-9298-21E8-EA94-572EF00957AA}"/>
              </a:ext>
            </a:extLst>
          </p:cNvPr>
          <p:cNvSpPr/>
          <p:nvPr/>
        </p:nvSpPr>
        <p:spPr>
          <a:xfrm>
            <a:off x="6196334" y="2969414"/>
            <a:ext cx="327775" cy="165819"/>
          </a:xfrm>
          <a:custGeom>
            <a:avLst/>
            <a:gdLst/>
            <a:ahLst/>
            <a:cxnLst/>
            <a:rect l="l" t="t" r="r" b="b"/>
            <a:pathLst>
              <a:path w="4497" h="2275" extrusionOk="0">
                <a:moveTo>
                  <a:pt x="3693" y="1"/>
                </a:moveTo>
                <a:lnTo>
                  <a:pt x="0" y="1016"/>
                </a:lnTo>
                <a:lnTo>
                  <a:pt x="1407" y="2274"/>
                </a:lnTo>
                <a:lnTo>
                  <a:pt x="4497" y="448"/>
                </a:lnTo>
                <a:lnTo>
                  <a:pt x="3693" y="1"/>
                </a:lnTo>
                <a:close/>
              </a:path>
            </a:pathLst>
          </a:custGeom>
          <a:solidFill>
            <a:srgbClr val="CF8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2116;p57">
            <a:extLst>
              <a:ext uri="{FF2B5EF4-FFF2-40B4-BE49-F238E27FC236}">
                <a16:creationId xmlns:a16="http://schemas.microsoft.com/office/drawing/2014/main" id="{818371F7-73B1-4AD6-CF60-914B20170A13}"/>
              </a:ext>
            </a:extLst>
          </p:cNvPr>
          <p:cNvSpPr/>
          <p:nvPr/>
        </p:nvSpPr>
        <p:spPr>
          <a:xfrm>
            <a:off x="5952383" y="2656659"/>
            <a:ext cx="429963" cy="559120"/>
          </a:xfrm>
          <a:custGeom>
            <a:avLst/>
            <a:gdLst/>
            <a:ahLst/>
            <a:cxnLst/>
            <a:rect l="l" t="t" r="r" b="b"/>
            <a:pathLst>
              <a:path w="5899" h="7671" extrusionOk="0">
                <a:moveTo>
                  <a:pt x="3749" y="3308"/>
                </a:moveTo>
                <a:lnTo>
                  <a:pt x="3749" y="3308"/>
                </a:lnTo>
                <a:cubicBezTo>
                  <a:pt x="3781" y="3397"/>
                  <a:pt x="3856" y="3471"/>
                  <a:pt x="3950" y="3478"/>
                </a:cubicBezTo>
                <a:cubicBezTo>
                  <a:pt x="3784" y="3661"/>
                  <a:pt x="3778" y="3975"/>
                  <a:pt x="3939" y="4165"/>
                </a:cubicBezTo>
                <a:cubicBezTo>
                  <a:pt x="4045" y="4147"/>
                  <a:pt x="4151" y="4130"/>
                  <a:pt x="4253" y="4113"/>
                </a:cubicBezTo>
                <a:cubicBezTo>
                  <a:pt x="4408" y="5018"/>
                  <a:pt x="4415" y="5952"/>
                  <a:pt x="4285" y="6864"/>
                </a:cubicBezTo>
                <a:cubicBezTo>
                  <a:pt x="4003" y="5934"/>
                  <a:pt x="3721" y="5007"/>
                  <a:pt x="3439" y="4080"/>
                </a:cubicBezTo>
                <a:cubicBezTo>
                  <a:pt x="3428" y="4041"/>
                  <a:pt x="3408" y="4000"/>
                  <a:pt x="3383" y="3962"/>
                </a:cubicBezTo>
                <a:lnTo>
                  <a:pt x="3383" y="3962"/>
                </a:lnTo>
                <a:cubicBezTo>
                  <a:pt x="3386" y="3961"/>
                  <a:pt x="3390" y="3959"/>
                  <a:pt x="3393" y="3957"/>
                </a:cubicBezTo>
                <a:cubicBezTo>
                  <a:pt x="3451" y="3780"/>
                  <a:pt x="3348" y="3581"/>
                  <a:pt x="3191" y="3491"/>
                </a:cubicBezTo>
                <a:lnTo>
                  <a:pt x="3191" y="3491"/>
                </a:lnTo>
                <a:cubicBezTo>
                  <a:pt x="3228" y="3495"/>
                  <a:pt x="3265" y="3498"/>
                  <a:pt x="3302" y="3498"/>
                </a:cubicBezTo>
                <a:cubicBezTo>
                  <a:pt x="3402" y="3498"/>
                  <a:pt x="3500" y="3480"/>
                  <a:pt x="3591" y="3436"/>
                </a:cubicBezTo>
                <a:cubicBezTo>
                  <a:pt x="3651" y="3406"/>
                  <a:pt x="3706" y="3362"/>
                  <a:pt x="3749" y="3308"/>
                </a:cubicBezTo>
                <a:close/>
                <a:moveTo>
                  <a:pt x="1827" y="0"/>
                </a:moveTo>
                <a:cubicBezTo>
                  <a:pt x="1564" y="0"/>
                  <a:pt x="1299" y="175"/>
                  <a:pt x="1163" y="409"/>
                </a:cubicBezTo>
                <a:cubicBezTo>
                  <a:pt x="990" y="705"/>
                  <a:pt x="976" y="1068"/>
                  <a:pt x="994" y="1410"/>
                </a:cubicBezTo>
                <a:cubicBezTo>
                  <a:pt x="946" y="1339"/>
                  <a:pt x="866" y="1307"/>
                  <a:pt x="781" y="1307"/>
                </a:cubicBezTo>
                <a:cubicBezTo>
                  <a:pt x="688" y="1307"/>
                  <a:pt x="591" y="1345"/>
                  <a:pt x="529" y="1413"/>
                </a:cubicBezTo>
                <a:cubicBezTo>
                  <a:pt x="405" y="1543"/>
                  <a:pt x="384" y="1741"/>
                  <a:pt x="402" y="1921"/>
                </a:cubicBezTo>
                <a:cubicBezTo>
                  <a:pt x="422" y="2136"/>
                  <a:pt x="491" y="2346"/>
                  <a:pt x="601" y="2532"/>
                </a:cubicBezTo>
                <a:lnTo>
                  <a:pt x="601" y="2532"/>
                </a:lnTo>
                <a:cubicBezTo>
                  <a:pt x="546" y="2502"/>
                  <a:pt x="481" y="2486"/>
                  <a:pt x="417" y="2486"/>
                </a:cubicBezTo>
                <a:cubicBezTo>
                  <a:pt x="350" y="2486"/>
                  <a:pt x="283" y="2504"/>
                  <a:pt x="229" y="2541"/>
                </a:cubicBezTo>
                <a:cubicBezTo>
                  <a:pt x="49" y="2667"/>
                  <a:pt x="0" y="2921"/>
                  <a:pt x="42" y="3137"/>
                </a:cubicBezTo>
                <a:cubicBezTo>
                  <a:pt x="113" y="3475"/>
                  <a:pt x="381" y="3763"/>
                  <a:pt x="716" y="3856"/>
                </a:cubicBezTo>
                <a:cubicBezTo>
                  <a:pt x="794" y="3877"/>
                  <a:pt x="876" y="3887"/>
                  <a:pt x="957" y="3887"/>
                </a:cubicBezTo>
                <a:cubicBezTo>
                  <a:pt x="1157" y="3887"/>
                  <a:pt x="1358" y="3824"/>
                  <a:pt x="1519" y="3707"/>
                </a:cubicBezTo>
                <a:lnTo>
                  <a:pt x="1519" y="3707"/>
                </a:lnTo>
                <a:cubicBezTo>
                  <a:pt x="1474" y="3988"/>
                  <a:pt x="1618" y="4601"/>
                  <a:pt x="2009" y="4750"/>
                </a:cubicBezTo>
                <a:cubicBezTo>
                  <a:pt x="2096" y="4784"/>
                  <a:pt x="2176" y="4798"/>
                  <a:pt x="2249" y="4798"/>
                </a:cubicBezTo>
                <a:cubicBezTo>
                  <a:pt x="2619" y="4798"/>
                  <a:pt x="2833" y="4442"/>
                  <a:pt x="3159" y="4442"/>
                </a:cubicBezTo>
                <a:cubicBezTo>
                  <a:pt x="3169" y="4442"/>
                  <a:pt x="3179" y="4443"/>
                  <a:pt x="3189" y="4443"/>
                </a:cubicBezTo>
                <a:cubicBezTo>
                  <a:pt x="3834" y="4486"/>
                  <a:pt x="3545" y="6209"/>
                  <a:pt x="3609" y="6674"/>
                </a:cubicBezTo>
                <a:cubicBezTo>
                  <a:pt x="3654" y="7034"/>
                  <a:pt x="3724" y="7565"/>
                  <a:pt x="4154" y="7657"/>
                </a:cubicBezTo>
                <a:cubicBezTo>
                  <a:pt x="4197" y="7666"/>
                  <a:pt x="4238" y="7670"/>
                  <a:pt x="4275" y="7670"/>
                </a:cubicBezTo>
                <a:cubicBezTo>
                  <a:pt x="5069" y="7670"/>
                  <a:pt x="4647" y="5753"/>
                  <a:pt x="4619" y="5293"/>
                </a:cubicBezTo>
                <a:cubicBezTo>
                  <a:pt x="4602" y="4997"/>
                  <a:pt x="4623" y="4630"/>
                  <a:pt x="4891" y="4503"/>
                </a:cubicBezTo>
                <a:cubicBezTo>
                  <a:pt x="4975" y="4461"/>
                  <a:pt x="5071" y="4454"/>
                  <a:pt x="5162" y="4422"/>
                </a:cubicBezTo>
                <a:cubicBezTo>
                  <a:pt x="5549" y="4280"/>
                  <a:pt x="5519" y="3604"/>
                  <a:pt x="5127" y="3486"/>
                </a:cubicBezTo>
                <a:lnTo>
                  <a:pt x="5127" y="3486"/>
                </a:lnTo>
                <a:cubicBezTo>
                  <a:pt x="5167" y="3496"/>
                  <a:pt x="5208" y="3501"/>
                  <a:pt x="5249" y="3501"/>
                </a:cubicBezTo>
                <a:cubicBezTo>
                  <a:pt x="5577" y="3501"/>
                  <a:pt x="5899" y="3179"/>
                  <a:pt x="5828" y="2851"/>
                </a:cubicBezTo>
                <a:cubicBezTo>
                  <a:pt x="5778" y="2626"/>
                  <a:pt x="5540" y="2490"/>
                  <a:pt x="5316" y="2490"/>
                </a:cubicBezTo>
                <a:cubicBezTo>
                  <a:pt x="5168" y="2490"/>
                  <a:pt x="5026" y="2550"/>
                  <a:pt x="4947" y="2682"/>
                </a:cubicBezTo>
                <a:cubicBezTo>
                  <a:pt x="4894" y="2766"/>
                  <a:pt x="4873" y="2865"/>
                  <a:pt x="4852" y="2963"/>
                </a:cubicBezTo>
                <a:cubicBezTo>
                  <a:pt x="4724" y="2863"/>
                  <a:pt x="4573" y="2758"/>
                  <a:pt x="4415" y="2758"/>
                </a:cubicBezTo>
                <a:cubicBezTo>
                  <a:pt x="4395" y="2758"/>
                  <a:pt x="4375" y="2759"/>
                  <a:pt x="4355" y="2763"/>
                </a:cubicBezTo>
                <a:cubicBezTo>
                  <a:pt x="4224" y="2783"/>
                  <a:pt x="4127" y="2934"/>
                  <a:pt x="4142" y="3051"/>
                </a:cubicBezTo>
                <a:lnTo>
                  <a:pt x="4142" y="3051"/>
                </a:lnTo>
                <a:cubicBezTo>
                  <a:pt x="4092" y="3010"/>
                  <a:pt x="4025" y="2988"/>
                  <a:pt x="3960" y="2988"/>
                </a:cubicBezTo>
                <a:cubicBezTo>
                  <a:pt x="3921" y="2988"/>
                  <a:pt x="3883" y="2996"/>
                  <a:pt x="3849" y="3012"/>
                </a:cubicBezTo>
                <a:lnTo>
                  <a:pt x="3849" y="3012"/>
                </a:lnTo>
                <a:cubicBezTo>
                  <a:pt x="3846" y="2980"/>
                  <a:pt x="3839" y="2949"/>
                  <a:pt x="3827" y="2918"/>
                </a:cubicBezTo>
                <a:cubicBezTo>
                  <a:pt x="3798" y="2849"/>
                  <a:pt x="3739" y="2799"/>
                  <a:pt x="3670" y="2771"/>
                </a:cubicBezTo>
                <a:lnTo>
                  <a:pt x="3670" y="2771"/>
                </a:lnTo>
                <a:cubicBezTo>
                  <a:pt x="3856" y="2712"/>
                  <a:pt x="4033" y="2634"/>
                  <a:pt x="4183" y="2509"/>
                </a:cubicBezTo>
                <a:cubicBezTo>
                  <a:pt x="4419" y="2312"/>
                  <a:pt x="4556" y="1949"/>
                  <a:pt x="4404" y="1678"/>
                </a:cubicBezTo>
                <a:cubicBezTo>
                  <a:pt x="4295" y="1481"/>
                  <a:pt x="4088" y="1401"/>
                  <a:pt x="3861" y="1401"/>
                </a:cubicBezTo>
                <a:cubicBezTo>
                  <a:pt x="3857" y="1401"/>
                  <a:pt x="3854" y="1401"/>
                  <a:pt x="3851" y="1401"/>
                </a:cubicBezTo>
                <a:lnTo>
                  <a:pt x="3851" y="1401"/>
                </a:lnTo>
                <a:cubicBezTo>
                  <a:pt x="4022" y="1211"/>
                  <a:pt x="4112" y="933"/>
                  <a:pt x="4024" y="688"/>
                </a:cubicBezTo>
                <a:cubicBezTo>
                  <a:pt x="3896" y="341"/>
                  <a:pt x="3521" y="145"/>
                  <a:pt x="3149" y="145"/>
                </a:cubicBezTo>
                <a:cubicBezTo>
                  <a:pt x="3007" y="145"/>
                  <a:pt x="2865" y="173"/>
                  <a:pt x="2738" y="233"/>
                </a:cubicBezTo>
                <a:cubicBezTo>
                  <a:pt x="2577" y="307"/>
                  <a:pt x="2437" y="419"/>
                  <a:pt x="2326" y="555"/>
                </a:cubicBezTo>
                <a:lnTo>
                  <a:pt x="2326" y="555"/>
                </a:lnTo>
                <a:cubicBezTo>
                  <a:pt x="2341" y="352"/>
                  <a:pt x="2230" y="120"/>
                  <a:pt x="2033" y="39"/>
                </a:cubicBezTo>
                <a:cubicBezTo>
                  <a:pt x="1966" y="13"/>
                  <a:pt x="1897" y="0"/>
                  <a:pt x="18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2117;p57">
            <a:extLst>
              <a:ext uri="{FF2B5EF4-FFF2-40B4-BE49-F238E27FC236}">
                <a16:creationId xmlns:a16="http://schemas.microsoft.com/office/drawing/2014/main" id="{7DA0EFBE-819A-3BB0-DA7E-FE98158866D5}"/>
              </a:ext>
            </a:extLst>
          </p:cNvPr>
          <p:cNvSpPr/>
          <p:nvPr/>
        </p:nvSpPr>
        <p:spPr>
          <a:xfrm>
            <a:off x="6341378" y="2764531"/>
            <a:ext cx="189143" cy="482369"/>
          </a:xfrm>
          <a:custGeom>
            <a:avLst/>
            <a:gdLst/>
            <a:ahLst/>
            <a:cxnLst/>
            <a:rect l="l" t="t" r="r" b="b"/>
            <a:pathLst>
              <a:path w="2595" h="6618" extrusionOk="0">
                <a:moveTo>
                  <a:pt x="1643" y="0"/>
                </a:moveTo>
                <a:lnTo>
                  <a:pt x="1414" y="1395"/>
                </a:lnTo>
                <a:cubicBezTo>
                  <a:pt x="918" y="1505"/>
                  <a:pt x="716" y="1872"/>
                  <a:pt x="661" y="2202"/>
                </a:cubicBezTo>
                <a:lnTo>
                  <a:pt x="33" y="6022"/>
                </a:lnTo>
                <a:cubicBezTo>
                  <a:pt x="1" y="6209"/>
                  <a:pt x="128" y="6385"/>
                  <a:pt x="315" y="6414"/>
                </a:cubicBezTo>
                <a:lnTo>
                  <a:pt x="1520" y="6614"/>
                </a:lnTo>
                <a:cubicBezTo>
                  <a:pt x="1538" y="6617"/>
                  <a:pt x="1555" y="6618"/>
                  <a:pt x="1573" y="6618"/>
                </a:cubicBezTo>
                <a:cubicBezTo>
                  <a:pt x="1739" y="6618"/>
                  <a:pt x="1885" y="6502"/>
                  <a:pt x="1911" y="6332"/>
                </a:cubicBezTo>
                <a:lnTo>
                  <a:pt x="2538" y="2513"/>
                </a:lnTo>
                <a:cubicBezTo>
                  <a:pt x="2595" y="2178"/>
                  <a:pt x="2563" y="1706"/>
                  <a:pt x="2084" y="1509"/>
                </a:cubicBezTo>
                <a:lnTo>
                  <a:pt x="2313" y="113"/>
                </a:lnTo>
                <a:lnTo>
                  <a:pt x="16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2118;p57">
            <a:extLst>
              <a:ext uri="{FF2B5EF4-FFF2-40B4-BE49-F238E27FC236}">
                <a16:creationId xmlns:a16="http://schemas.microsoft.com/office/drawing/2014/main" id="{49D1D982-3E33-B100-5175-3B09ADCE4FFD}"/>
              </a:ext>
            </a:extLst>
          </p:cNvPr>
          <p:cNvSpPr/>
          <p:nvPr/>
        </p:nvSpPr>
        <p:spPr>
          <a:xfrm>
            <a:off x="6455446" y="2760449"/>
            <a:ext cx="58966" cy="22595"/>
          </a:xfrm>
          <a:custGeom>
            <a:avLst/>
            <a:gdLst/>
            <a:ahLst/>
            <a:cxnLst/>
            <a:rect l="l" t="t" r="r" b="b"/>
            <a:pathLst>
              <a:path w="809" h="310" extrusionOk="0">
                <a:moveTo>
                  <a:pt x="39" y="0"/>
                </a:moveTo>
                <a:cubicBezTo>
                  <a:pt x="36" y="0"/>
                  <a:pt x="33" y="4"/>
                  <a:pt x="33" y="7"/>
                </a:cubicBezTo>
                <a:lnTo>
                  <a:pt x="0" y="183"/>
                </a:lnTo>
                <a:lnTo>
                  <a:pt x="779" y="310"/>
                </a:lnTo>
                <a:lnTo>
                  <a:pt x="808" y="134"/>
                </a:lnTo>
                <a:cubicBezTo>
                  <a:pt x="808" y="130"/>
                  <a:pt x="808" y="127"/>
                  <a:pt x="800" y="123"/>
                </a:cubicBezTo>
                <a:lnTo>
                  <a:pt x="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2119;p57">
            <a:extLst>
              <a:ext uri="{FF2B5EF4-FFF2-40B4-BE49-F238E27FC236}">
                <a16:creationId xmlns:a16="http://schemas.microsoft.com/office/drawing/2014/main" id="{965D646B-FAF3-1671-1382-4EE55DD71A46}"/>
              </a:ext>
            </a:extLst>
          </p:cNvPr>
          <p:cNvSpPr/>
          <p:nvPr/>
        </p:nvSpPr>
        <p:spPr>
          <a:xfrm>
            <a:off x="6456466" y="2770070"/>
            <a:ext cx="9330" cy="5321"/>
          </a:xfrm>
          <a:custGeom>
            <a:avLst/>
            <a:gdLst/>
            <a:ahLst/>
            <a:cxnLst/>
            <a:rect l="l" t="t" r="r" b="b"/>
            <a:pathLst>
              <a:path w="128" h="73" extrusionOk="0">
                <a:moveTo>
                  <a:pt x="59" y="1"/>
                </a:moveTo>
                <a:cubicBezTo>
                  <a:pt x="32" y="1"/>
                  <a:pt x="7" y="21"/>
                  <a:pt x="1" y="51"/>
                </a:cubicBezTo>
                <a:lnTo>
                  <a:pt x="1" y="54"/>
                </a:lnTo>
                <a:lnTo>
                  <a:pt x="124" y="72"/>
                </a:lnTo>
                <a:cubicBezTo>
                  <a:pt x="128" y="37"/>
                  <a:pt x="107" y="5"/>
                  <a:pt x="71" y="2"/>
                </a:cubicBezTo>
                <a:cubicBezTo>
                  <a:pt x="67" y="1"/>
                  <a:pt x="63" y="1"/>
                  <a:pt x="59" y="1"/>
                </a:cubicBezTo>
                <a:close/>
              </a:path>
            </a:pathLst>
          </a:custGeom>
          <a:solidFill>
            <a:srgbClr val="9C9C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2120;p57">
            <a:extLst>
              <a:ext uri="{FF2B5EF4-FFF2-40B4-BE49-F238E27FC236}">
                <a16:creationId xmlns:a16="http://schemas.microsoft.com/office/drawing/2014/main" id="{B8FAA7D9-A268-2138-E8E9-0CAEAFCE344E}"/>
              </a:ext>
            </a:extLst>
          </p:cNvPr>
          <p:cNvSpPr/>
          <p:nvPr/>
        </p:nvSpPr>
        <p:spPr>
          <a:xfrm>
            <a:off x="6465723" y="2771455"/>
            <a:ext cx="9330" cy="5467"/>
          </a:xfrm>
          <a:custGeom>
            <a:avLst/>
            <a:gdLst/>
            <a:ahLst/>
            <a:cxnLst/>
            <a:rect l="l" t="t" r="r" b="b"/>
            <a:pathLst>
              <a:path w="128" h="75" extrusionOk="0">
                <a:moveTo>
                  <a:pt x="64" y="0"/>
                </a:moveTo>
                <a:cubicBezTo>
                  <a:pt x="35" y="0"/>
                  <a:pt x="7" y="21"/>
                  <a:pt x="1" y="53"/>
                </a:cubicBezTo>
                <a:lnTo>
                  <a:pt x="121" y="74"/>
                </a:lnTo>
                <a:lnTo>
                  <a:pt x="121" y="71"/>
                </a:lnTo>
                <a:cubicBezTo>
                  <a:pt x="128" y="40"/>
                  <a:pt x="106" y="7"/>
                  <a:pt x="71" y="1"/>
                </a:cubicBezTo>
                <a:cubicBezTo>
                  <a:pt x="69" y="0"/>
                  <a:pt x="66" y="0"/>
                  <a:pt x="64" y="0"/>
                </a:cubicBezTo>
                <a:close/>
              </a:path>
            </a:pathLst>
          </a:custGeom>
          <a:solidFill>
            <a:srgbClr val="9C9C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2121;p57">
            <a:extLst>
              <a:ext uri="{FF2B5EF4-FFF2-40B4-BE49-F238E27FC236}">
                <a16:creationId xmlns:a16="http://schemas.microsoft.com/office/drawing/2014/main" id="{EFC81D33-1E7E-EC32-8789-7C509A25A93F}"/>
              </a:ext>
            </a:extLst>
          </p:cNvPr>
          <p:cNvSpPr/>
          <p:nvPr/>
        </p:nvSpPr>
        <p:spPr>
          <a:xfrm>
            <a:off x="6474979" y="2772985"/>
            <a:ext cx="9330" cy="5467"/>
          </a:xfrm>
          <a:custGeom>
            <a:avLst/>
            <a:gdLst/>
            <a:ahLst/>
            <a:cxnLst/>
            <a:rect l="l" t="t" r="r" b="b"/>
            <a:pathLst>
              <a:path w="128" h="75" extrusionOk="0">
                <a:moveTo>
                  <a:pt x="63" y="0"/>
                </a:moveTo>
                <a:cubicBezTo>
                  <a:pt x="32" y="0"/>
                  <a:pt x="4" y="21"/>
                  <a:pt x="1" y="53"/>
                </a:cubicBezTo>
                <a:lnTo>
                  <a:pt x="121" y="74"/>
                </a:lnTo>
                <a:lnTo>
                  <a:pt x="121" y="71"/>
                </a:lnTo>
                <a:cubicBezTo>
                  <a:pt x="127" y="40"/>
                  <a:pt x="103" y="8"/>
                  <a:pt x="71" y="1"/>
                </a:cubicBezTo>
                <a:cubicBezTo>
                  <a:pt x="68" y="1"/>
                  <a:pt x="66" y="0"/>
                  <a:pt x="63" y="0"/>
                </a:cubicBezTo>
                <a:close/>
              </a:path>
            </a:pathLst>
          </a:custGeom>
          <a:solidFill>
            <a:srgbClr val="9C9C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2122;p57">
            <a:extLst>
              <a:ext uri="{FF2B5EF4-FFF2-40B4-BE49-F238E27FC236}">
                <a16:creationId xmlns:a16="http://schemas.microsoft.com/office/drawing/2014/main" id="{32A12922-8B47-F602-0802-76E21C10BF97}"/>
              </a:ext>
            </a:extLst>
          </p:cNvPr>
          <p:cNvSpPr/>
          <p:nvPr/>
        </p:nvSpPr>
        <p:spPr>
          <a:xfrm>
            <a:off x="6484017" y="2774516"/>
            <a:ext cx="9257" cy="5467"/>
          </a:xfrm>
          <a:custGeom>
            <a:avLst/>
            <a:gdLst/>
            <a:ahLst/>
            <a:cxnLst/>
            <a:rect l="l" t="t" r="r" b="b"/>
            <a:pathLst>
              <a:path w="127" h="75" extrusionOk="0">
                <a:moveTo>
                  <a:pt x="64" y="1"/>
                </a:moveTo>
                <a:cubicBezTo>
                  <a:pt x="35" y="1"/>
                  <a:pt x="6" y="21"/>
                  <a:pt x="0" y="53"/>
                </a:cubicBezTo>
                <a:lnTo>
                  <a:pt x="123" y="74"/>
                </a:lnTo>
                <a:lnTo>
                  <a:pt x="123" y="71"/>
                </a:lnTo>
                <a:cubicBezTo>
                  <a:pt x="127" y="40"/>
                  <a:pt x="106" y="8"/>
                  <a:pt x="70" y="1"/>
                </a:cubicBezTo>
                <a:cubicBezTo>
                  <a:pt x="68" y="1"/>
                  <a:pt x="66" y="1"/>
                  <a:pt x="64" y="1"/>
                </a:cubicBezTo>
                <a:close/>
              </a:path>
            </a:pathLst>
          </a:custGeom>
          <a:solidFill>
            <a:srgbClr val="9C9C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2123;p57">
            <a:extLst>
              <a:ext uri="{FF2B5EF4-FFF2-40B4-BE49-F238E27FC236}">
                <a16:creationId xmlns:a16="http://schemas.microsoft.com/office/drawing/2014/main" id="{236C18DC-8491-FBAD-8665-1017A8532DB4}"/>
              </a:ext>
            </a:extLst>
          </p:cNvPr>
          <p:cNvSpPr/>
          <p:nvPr/>
        </p:nvSpPr>
        <p:spPr>
          <a:xfrm>
            <a:off x="6493201" y="2775974"/>
            <a:ext cx="9330" cy="5539"/>
          </a:xfrm>
          <a:custGeom>
            <a:avLst/>
            <a:gdLst/>
            <a:ahLst/>
            <a:cxnLst/>
            <a:rect l="l" t="t" r="r" b="b"/>
            <a:pathLst>
              <a:path w="128" h="76" extrusionOk="0">
                <a:moveTo>
                  <a:pt x="60" y="1"/>
                </a:moveTo>
                <a:cubicBezTo>
                  <a:pt x="32" y="1"/>
                  <a:pt x="7" y="24"/>
                  <a:pt x="1" y="51"/>
                </a:cubicBezTo>
                <a:lnTo>
                  <a:pt x="1" y="54"/>
                </a:lnTo>
                <a:lnTo>
                  <a:pt x="121" y="76"/>
                </a:lnTo>
                <a:lnTo>
                  <a:pt x="124" y="72"/>
                </a:lnTo>
                <a:cubicBezTo>
                  <a:pt x="128" y="41"/>
                  <a:pt x="107" y="9"/>
                  <a:pt x="71" y="2"/>
                </a:cubicBezTo>
                <a:cubicBezTo>
                  <a:pt x="67" y="1"/>
                  <a:pt x="63" y="1"/>
                  <a:pt x="60" y="1"/>
                </a:cubicBezTo>
                <a:close/>
              </a:path>
            </a:pathLst>
          </a:custGeom>
          <a:solidFill>
            <a:srgbClr val="9C9C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2124;p57">
            <a:extLst>
              <a:ext uri="{FF2B5EF4-FFF2-40B4-BE49-F238E27FC236}">
                <a16:creationId xmlns:a16="http://schemas.microsoft.com/office/drawing/2014/main" id="{DCACEFA3-3917-7CA0-4DEB-09B49FC24140}"/>
              </a:ext>
            </a:extLst>
          </p:cNvPr>
          <p:cNvSpPr/>
          <p:nvPr/>
        </p:nvSpPr>
        <p:spPr>
          <a:xfrm>
            <a:off x="6502458" y="2777504"/>
            <a:ext cx="9330" cy="5539"/>
          </a:xfrm>
          <a:custGeom>
            <a:avLst/>
            <a:gdLst/>
            <a:ahLst/>
            <a:cxnLst/>
            <a:rect l="l" t="t" r="r" b="b"/>
            <a:pathLst>
              <a:path w="128" h="76" extrusionOk="0">
                <a:moveTo>
                  <a:pt x="58" y="1"/>
                </a:moveTo>
                <a:cubicBezTo>
                  <a:pt x="29" y="1"/>
                  <a:pt x="4" y="24"/>
                  <a:pt x="1" y="51"/>
                </a:cubicBezTo>
                <a:lnTo>
                  <a:pt x="1" y="55"/>
                </a:lnTo>
                <a:lnTo>
                  <a:pt x="121" y="76"/>
                </a:lnTo>
                <a:lnTo>
                  <a:pt x="121" y="72"/>
                </a:lnTo>
                <a:cubicBezTo>
                  <a:pt x="128" y="37"/>
                  <a:pt x="103" y="6"/>
                  <a:pt x="71" y="2"/>
                </a:cubicBezTo>
                <a:cubicBezTo>
                  <a:pt x="67" y="1"/>
                  <a:pt x="63" y="1"/>
                  <a:pt x="58" y="1"/>
                </a:cubicBezTo>
                <a:close/>
              </a:path>
            </a:pathLst>
          </a:custGeom>
          <a:solidFill>
            <a:srgbClr val="9C9C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2125;p57">
            <a:extLst>
              <a:ext uri="{FF2B5EF4-FFF2-40B4-BE49-F238E27FC236}">
                <a16:creationId xmlns:a16="http://schemas.microsoft.com/office/drawing/2014/main" id="{2A8FFFBD-327D-5156-F94E-256FCCD0EDD5}"/>
              </a:ext>
            </a:extLst>
          </p:cNvPr>
          <p:cNvSpPr/>
          <p:nvPr/>
        </p:nvSpPr>
        <p:spPr>
          <a:xfrm>
            <a:off x="6451364" y="2796382"/>
            <a:ext cx="54228" cy="30321"/>
          </a:xfrm>
          <a:custGeom>
            <a:avLst/>
            <a:gdLst/>
            <a:ahLst/>
            <a:cxnLst/>
            <a:rect l="l" t="t" r="r" b="b"/>
            <a:pathLst>
              <a:path w="744" h="416" extrusionOk="0">
                <a:moveTo>
                  <a:pt x="371" y="1"/>
                </a:moveTo>
                <a:cubicBezTo>
                  <a:pt x="300" y="1"/>
                  <a:pt x="237" y="37"/>
                  <a:pt x="198" y="95"/>
                </a:cubicBezTo>
                <a:lnTo>
                  <a:pt x="29" y="67"/>
                </a:lnTo>
                <a:lnTo>
                  <a:pt x="1" y="233"/>
                </a:lnTo>
                <a:lnTo>
                  <a:pt x="170" y="261"/>
                </a:lnTo>
                <a:cubicBezTo>
                  <a:pt x="191" y="339"/>
                  <a:pt x="254" y="402"/>
                  <a:pt x="339" y="412"/>
                </a:cubicBezTo>
                <a:cubicBezTo>
                  <a:pt x="351" y="414"/>
                  <a:pt x="364" y="415"/>
                  <a:pt x="376" y="415"/>
                </a:cubicBezTo>
                <a:cubicBezTo>
                  <a:pt x="446" y="415"/>
                  <a:pt x="507" y="381"/>
                  <a:pt x="547" y="324"/>
                </a:cubicBezTo>
                <a:lnTo>
                  <a:pt x="716" y="353"/>
                </a:lnTo>
                <a:lnTo>
                  <a:pt x="744" y="184"/>
                </a:lnTo>
                <a:lnTo>
                  <a:pt x="575" y="155"/>
                </a:lnTo>
                <a:cubicBezTo>
                  <a:pt x="554" y="78"/>
                  <a:pt x="490" y="18"/>
                  <a:pt x="406" y="4"/>
                </a:cubicBezTo>
                <a:cubicBezTo>
                  <a:pt x="394" y="2"/>
                  <a:pt x="382" y="1"/>
                  <a:pt x="3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2126;p57">
            <a:extLst>
              <a:ext uri="{FF2B5EF4-FFF2-40B4-BE49-F238E27FC236}">
                <a16:creationId xmlns:a16="http://schemas.microsoft.com/office/drawing/2014/main" id="{31460679-71D7-A98E-4ADE-37C57C59FDA3}"/>
              </a:ext>
            </a:extLst>
          </p:cNvPr>
          <p:cNvSpPr/>
          <p:nvPr/>
        </p:nvSpPr>
        <p:spPr>
          <a:xfrm>
            <a:off x="6375052" y="2940187"/>
            <a:ext cx="139580" cy="153137"/>
          </a:xfrm>
          <a:custGeom>
            <a:avLst/>
            <a:gdLst/>
            <a:ahLst/>
            <a:cxnLst/>
            <a:rect l="l" t="t" r="r" b="b"/>
            <a:pathLst>
              <a:path w="1915" h="2101" extrusionOk="0">
                <a:moveTo>
                  <a:pt x="304" y="0"/>
                </a:moveTo>
                <a:lnTo>
                  <a:pt x="1" y="1833"/>
                </a:lnTo>
                <a:lnTo>
                  <a:pt x="1611" y="2101"/>
                </a:lnTo>
                <a:lnTo>
                  <a:pt x="1914" y="265"/>
                </a:lnTo>
                <a:lnTo>
                  <a:pt x="3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2127;p57">
            <a:extLst>
              <a:ext uri="{FF2B5EF4-FFF2-40B4-BE49-F238E27FC236}">
                <a16:creationId xmlns:a16="http://schemas.microsoft.com/office/drawing/2014/main" id="{2D57A47F-1EC7-7ED9-4D65-0A7057BFF4AF}"/>
              </a:ext>
            </a:extLst>
          </p:cNvPr>
          <p:cNvSpPr/>
          <p:nvPr/>
        </p:nvSpPr>
        <p:spPr>
          <a:xfrm>
            <a:off x="6300343" y="2969414"/>
            <a:ext cx="135425" cy="135425"/>
          </a:xfrm>
          <a:custGeom>
            <a:avLst/>
            <a:gdLst/>
            <a:ahLst/>
            <a:cxnLst/>
            <a:rect l="l" t="t" r="r" b="b"/>
            <a:pathLst>
              <a:path w="1858" h="1858" extrusionOk="0">
                <a:moveTo>
                  <a:pt x="928" y="1"/>
                </a:moveTo>
                <a:cubicBezTo>
                  <a:pt x="416" y="1"/>
                  <a:pt x="1" y="417"/>
                  <a:pt x="1" y="931"/>
                </a:cubicBezTo>
                <a:cubicBezTo>
                  <a:pt x="1" y="1442"/>
                  <a:pt x="416" y="1858"/>
                  <a:pt x="928" y="1858"/>
                </a:cubicBezTo>
                <a:cubicBezTo>
                  <a:pt x="1442" y="1858"/>
                  <a:pt x="1858" y="1442"/>
                  <a:pt x="1858" y="931"/>
                </a:cubicBezTo>
                <a:cubicBezTo>
                  <a:pt x="1858" y="417"/>
                  <a:pt x="1442" y="1"/>
                  <a:pt x="9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2128;p57">
            <a:extLst>
              <a:ext uri="{FF2B5EF4-FFF2-40B4-BE49-F238E27FC236}">
                <a16:creationId xmlns:a16="http://schemas.microsoft.com/office/drawing/2014/main" id="{5D034EEB-B510-5F64-30A2-9C3D53A5E0CB}"/>
              </a:ext>
            </a:extLst>
          </p:cNvPr>
          <p:cNvSpPr/>
          <p:nvPr/>
        </p:nvSpPr>
        <p:spPr>
          <a:xfrm>
            <a:off x="6211713" y="3007971"/>
            <a:ext cx="135425" cy="135425"/>
          </a:xfrm>
          <a:custGeom>
            <a:avLst/>
            <a:gdLst/>
            <a:ahLst/>
            <a:cxnLst/>
            <a:rect l="l" t="t" r="r" b="b"/>
            <a:pathLst>
              <a:path w="1858" h="1858" extrusionOk="0">
                <a:moveTo>
                  <a:pt x="931" y="0"/>
                </a:moveTo>
                <a:cubicBezTo>
                  <a:pt x="417" y="0"/>
                  <a:pt x="1" y="417"/>
                  <a:pt x="1" y="927"/>
                </a:cubicBezTo>
                <a:cubicBezTo>
                  <a:pt x="1" y="1441"/>
                  <a:pt x="417" y="1858"/>
                  <a:pt x="931" y="1858"/>
                </a:cubicBezTo>
                <a:cubicBezTo>
                  <a:pt x="1442" y="1858"/>
                  <a:pt x="1858" y="1441"/>
                  <a:pt x="1858" y="927"/>
                </a:cubicBezTo>
                <a:cubicBezTo>
                  <a:pt x="1858" y="417"/>
                  <a:pt x="1442" y="0"/>
                  <a:pt x="93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2129;p57">
            <a:extLst>
              <a:ext uri="{FF2B5EF4-FFF2-40B4-BE49-F238E27FC236}">
                <a16:creationId xmlns:a16="http://schemas.microsoft.com/office/drawing/2014/main" id="{4817D8C9-3783-7F8B-EBE3-FA308699B568}"/>
              </a:ext>
            </a:extLst>
          </p:cNvPr>
          <p:cNvSpPr/>
          <p:nvPr/>
        </p:nvSpPr>
        <p:spPr>
          <a:xfrm>
            <a:off x="6196334" y="3002067"/>
            <a:ext cx="383024" cy="414365"/>
          </a:xfrm>
          <a:custGeom>
            <a:avLst/>
            <a:gdLst/>
            <a:ahLst/>
            <a:cxnLst/>
            <a:rect l="l" t="t" r="r" b="b"/>
            <a:pathLst>
              <a:path w="5255" h="5685" extrusionOk="0">
                <a:moveTo>
                  <a:pt x="4497" y="0"/>
                </a:moveTo>
                <a:lnTo>
                  <a:pt x="1082" y="909"/>
                </a:lnTo>
                <a:lnTo>
                  <a:pt x="0" y="568"/>
                </a:lnTo>
                <a:lnTo>
                  <a:pt x="815" y="5674"/>
                </a:lnTo>
                <a:lnTo>
                  <a:pt x="5254" y="5684"/>
                </a:lnTo>
                <a:lnTo>
                  <a:pt x="5254" y="5684"/>
                </a:lnTo>
                <a:lnTo>
                  <a:pt x="449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2130;p57">
            <a:extLst>
              <a:ext uri="{FF2B5EF4-FFF2-40B4-BE49-F238E27FC236}">
                <a16:creationId xmlns:a16="http://schemas.microsoft.com/office/drawing/2014/main" id="{2D94847F-9F0D-F190-DF60-16DCBB624565}"/>
              </a:ext>
            </a:extLst>
          </p:cNvPr>
          <p:cNvSpPr/>
          <p:nvPr/>
        </p:nvSpPr>
        <p:spPr>
          <a:xfrm>
            <a:off x="6255664" y="3068321"/>
            <a:ext cx="91984" cy="354233"/>
          </a:xfrm>
          <a:custGeom>
            <a:avLst/>
            <a:gdLst/>
            <a:ahLst/>
            <a:cxnLst/>
            <a:rect l="l" t="t" r="r" b="b"/>
            <a:pathLst>
              <a:path w="1262" h="4860" extrusionOk="0">
                <a:moveTo>
                  <a:pt x="268" y="0"/>
                </a:moveTo>
                <a:lnTo>
                  <a:pt x="268" y="0"/>
                </a:lnTo>
                <a:cubicBezTo>
                  <a:pt x="399" y="800"/>
                  <a:pt x="539" y="1597"/>
                  <a:pt x="691" y="2394"/>
                </a:cubicBezTo>
                <a:cubicBezTo>
                  <a:pt x="833" y="3154"/>
                  <a:pt x="988" y="3918"/>
                  <a:pt x="1144" y="4678"/>
                </a:cubicBezTo>
                <a:lnTo>
                  <a:pt x="1144" y="4678"/>
                </a:lnTo>
                <a:lnTo>
                  <a:pt x="339" y="4148"/>
                </a:lnTo>
                <a:lnTo>
                  <a:pt x="321" y="4137"/>
                </a:lnTo>
                <a:lnTo>
                  <a:pt x="310" y="4155"/>
                </a:lnTo>
                <a:lnTo>
                  <a:pt x="1" y="4765"/>
                </a:lnTo>
                <a:lnTo>
                  <a:pt x="335" y="4195"/>
                </a:lnTo>
                <a:lnTo>
                  <a:pt x="335" y="4195"/>
                </a:lnTo>
                <a:lnTo>
                  <a:pt x="1181" y="4800"/>
                </a:lnTo>
                <a:lnTo>
                  <a:pt x="1262" y="4860"/>
                </a:lnTo>
                <a:lnTo>
                  <a:pt x="1245" y="4757"/>
                </a:lnTo>
                <a:cubicBezTo>
                  <a:pt x="1097" y="3961"/>
                  <a:pt x="944" y="3168"/>
                  <a:pt x="783" y="2376"/>
                </a:cubicBezTo>
                <a:cubicBezTo>
                  <a:pt x="624" y="1579"/>
                  <a:pt x="451" y="790"/>
                  <a:pt x="268" y="0"/>
                </a:cubicBezTo>
                <a:close/>
              </a:path>
            </a:pathLst>
          </a:custGeom>
          <a:solidFill>
            <a:srgbClr val="D191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2131;p57">
            <a:extLst>
              <a:ext uri="{FF2B5EF4-FFF2-40B4-BE49-F238E27FC236}">
                <a16:creationId xmlns:a16="http://schemas.microsoft.com/office/drawing/2014/main" id="{4DAB8F92-B68B-2018-D22B-1BF0312FA763}"/>
              </a:ext>
            </a:extLst>
          </p:cNvPr>
          <p:cNvSpPr/>
          <p:nvPr/>
        </p:nvSpPr>
        <p:spPr>
          <a:xfrm>
            <a:off x="6585913" y="3089604"/>
            <a:ext cx="127262" cy="139361"/>
          </a:xfrm>
          <a:custGeom>
            <a:avLst/>
            <a:gdLst/>
            <a:ahLst/>
            <a:cxnLst/>
            <a:rect l="l" t="t" r="r" b="b"/>
            <a:pathLst>
              <a:path w="1746" h="1912" extrusionOk="0">
                <a:moveTo>
                  <a:pt x="570" y="1"/>
                </a:moveTo>
                <a:cubicBezTo>
                  <a:pt x="1" y="1"/>
                  <a:pt x="1551" y="1911"/>
                  <a:pt x="1551" y="1911"/>
                </a:cubicBezTo>
                <a:lnTo>
                  <a:pt x="1745" y="1911"/>
                </a:lnTo>
                <a:cubicBezTo>
                  <a:pt x="1745" y="1911"/>
                  <a:pt x="1170" y="15"/>
                  <a:pt x="578" y="1"/>
                </a:cubicBezTo>
                <a:cubicBezTo>
                  <a:pt x="576" y="1"/>
                  <a:pt x="573" y="1"/>
                  <a:pt x="570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2132;p57">
            <a:extLst>
              <a:ext uri="{FF2B5EF4-FFF2-40B4-BE49-F238E27FC236}">
                <a16:creationId xmlns:a16="http://schemas.microsoft.com/office/drawing/2014/main" id="{C729B004-DE15-FB76-95A9-0788DFA72A7D}"/>
              </a:ext>
            </a:extLst>
          </p:cNvPr>
          <p:cNvSpPr/>
          <p:nvPr/>
        </p:nvSpPr>
        <p:spPr>
          <a:xfrm>
            <a:off x="6645752" y="3250464"/>
            <a:ext cx="224056" cy="165965"/>
          </a:xfrm>
          <a:custGeom>
            <a:avLst/>
            <a:gdLst/>
            <a:ahLst/>
            <a:cxnLst/>
            <a:rect l="l" t="t" r="r" b="b"/>
            <a:pathLst>
              <a:path w="3074" h="2277" extrusionOk="0">
                <a:moveTo>
                  <a:pt x="1" y="0"/>
                </a:moveTo>
                <a:lnTo>
                  <a:pt x="1" y="2248"/>
                </a:lnTo>
                <a:cubicBezTo>
                  <a:pt x="1" y="2262"/>
                  <a:pt x="11" y="2276"/>
                  <a:pt x="29" y="2276"/>
                </a:cubicBezTo>
                <a:lnTo>
                  <a:pt x="3045" y="2276"/>
                </a:lnTo>
                <a:cubicBezTo>
                  <a:pt x="3060" y="2276"/>
                  <a:pt x="3073" y="2262"/>
                  <a:pt x="3073" y="2248"/>
                </a:cubicBezTo>
                <a:lnTo>
                  <a:pt x="307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2133;p57">
            <a:extLst>
              <a:ext uri="{FF2B5EF4-FFF2-40B4-BE49-F238E27FC236}">
                <a16:creationId xmlns:a16="http://schemas.microsoft.com/office/drawing/2014/main" id="{7726C12D-3E91-7823-A356-7489DA66DAA0}"/>
              </a:ext>
            </a:extLst>
          </p:cNvPr>
          <p:cNvSpPr/>
          <p:nvPr/>
        </p:nvSpPr>
        <p:spPr>
          <a:xfrm>
            <a:off x="6660111" y="3234502"/>
            <a:ext cx="199129" cy="16035"/>
          </a:xfrm>
          <a:custGeom>
            <a:avLst/>
            <a:gdLst/>
            <a:ahLst/>
            <a:cxnLst/>
            <a:rect l="l" t="t" r="r" b="b"/>
            <a:pathLst>
              <a:path w="2732" h="220" extrusionOk="0">
                <a:moveTo>
                  <a:pt x="1" y="0"/>
                </a:moveTo>
                <a:lnTo>
                  <a:pt x="1" y="219"/>
                </a:lnTo>
                <a:lnTo>
                  <a:pt x="2732" y="219"/>
                </a:lnTo>
                <a:lnTo>
                  <a:pt x="27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2134;p57">
            <a:extLst>
              <a:ext uri="{FF2B5EF4-FFF2-40B4-BE49-F238E27FC236}">
                <a16:creationId xmlns:a16="http://schemas.microsoft.com/office/drawing/2014/main" id="{29596DD4-66AC-6CDC-8705-D2259B3A0A76}"/>
              </a:ext>
            </a:extLst>
          </p:cNvPr>
          <p:cNvSpPr/>
          <p:nvPr/>
        </p:nvSpPr>
        <p:spPr>
          <a:xfrm>
            <a:off x="6653478" y="3223423"/>
            <a:ext cx="211228" cy="11152"/>
          </a:xfrm>
          <a:custGeom>
            <a:avLst/>
            <a:gdLst/>
            <a:ahLst/>
            <a:cxnLst/>
            <a:rect l="l" t="t" r="r" b="b"/>
            <a:pathLst>
              <a:path w="2898" h="153" extrusionOk="0">
                <a:moveTo>
                  <a:pt x="1" y="1"/>
                </a:moveTo>
                <a:lnTo>
                  <a:pt x="1" y="152"/>
                </a:lnTo>
                <a:lnTo>
                  <a:pt x="2897" y="152"/>
                </a:lnTo>
                <a:lnTo>
                  <a:pt x="289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2135;p57">
            <a:extLst>
              <a:ext uri="{FF2B5EF4-FFF2-40B4-BE49-F238E27FC236}">
                <a16:creationId xmlns:a16="http://schemas.microsoft.com/office/drawing/2014/main" id="{9623ABC8-0C14-D0DB-D783-7817DCC03E59}"/>
              </a:ext>
            </a:extLst>
          </p:cNvPr>
          <p:cNvSpPr/>
          <p:nvPr/>
        </p:nvSpPr>
        <p:spPr>
          <a:xfrm>
            <a:off x="8042913" y="3444269"/>
            <a:ext cx="30103" cy="1243679"/>
          </a:xfrm>
          <a:custGeom>
            <a:avLst/>
            <a:gdLst/>
            <a:ahLst/>
            <a:cxnLst/>
            <a:rect l="l" t="t" r="r" b="b"/>
            <a:pathLst>
              <a:path w="413" h="17063" extrusionOk="0">
                <a:moveTo>
                  <a:pt x="204" y="1"/>
                </a:moveTo>
                <a:cubicBezTo>
                  <a:pt x="92" y="1"/>
                  <a:pt x="1" y="93"/>
                  <a:pt x="1" y="209"/>
                </a:cubicBezTo>
                <a:lnTo>
                  <a:pt x="1" y="16859"/>
                </a:lnTo>
                <a:cubicBezTo>
                  <a:pt x="1" y="16971"/>
                  <a:pt x="92" y="17062"/>
                  <a:pt x="204" y="17062"/>
                </a:cubicBezTo>
                <a:cubicBezTo>
                  <a:pt x="321" y="17062"/>
                  <a:pt x="413" y="16971"/>
                  <a:pt x="413" y="16859"/>
                </a:cubicBezTo>
                <a:lnTo>
                  <a:pt x="413" y="209"/>
                </a:lnTo>
                <a:cubicBezTo>
                  <a:pt x="413" y="93"/>
                  <a:pt x="321" y="1"/>
                  <a:pt x="2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2136;p57">
            <a:extLst>
              <a:ext uri="{FF2B5EF4-FFF2-40B4-BE49-F238E27FC236}">
                <a16:creationId xmlns:a16="http://schemas.microsoft.com/office/drawing/2014/main" id="{D5776CA0-8306-B0A1-4EB9-F079A511291C}"/>
              </a:ext>
            </a:extLst>
          </p:cNvPr>
          <p:cNvSpPr/>
          <p:nvPr/>
        </p:nvSpPr>
        <p:spPr>
          <a:xfrm>
            <a:off x="6199396" y="3422695"/>
            <a:ext cx="372747" cy="369467"/>
          </a:xfrm>
          <a:custGeom>
            <a:avLst/>
            <a:gdLst/>
            <a:ahLst/>
            <a:cxnLst/>
            <a:rect l="l" t="t" r="r" b="b"/>
            <a:pathLst>
              <a:path w="5114" h="5069" extrusionOk="0">
                <a:moveTo>
                  <a:pt x="4886" y="0"/>
                </a:moveTo>
                <a:cubicBezTo>
                  <a:pt x="4833" y="0"/>
                  <a:pt x="4780" y="20"/>
                  <a:pt x="4740" y="61"/>
                </a:cubicBezTo>
                <a:lnTo>
                  <a:pt x="82" y="4720"/>
                </a:lnTo>
                <a:cubicBezTo>
                  <a:pt x="1" y="4800"/>
                  <a:pt x="1" y="4931"/>
                  <a:pt x="82" y="5008"/>
                </a:cubicBezTo>
                <a:cubicBezTo>
                  <a:pt x="121" y="5050"/>
                  <a:pt x="173" y="5068"/>
                  <a:pt x="226" y="5068"/>
                </a:cubicBezTo>
                <a:cubicBezTo>
                  <a:pt x="279" y="5068"/>
                  <a:pt x="332" y="5050"/>
                  <a:pt x="371" y="5008"/>
                </a:cubicBezTo>
                <a:lnTo>
                  <a:pt x="5032" y="350"/>
                </a:lnTo>
                <a:cubicBezTo>
                  <a:pt x="5113" y="269"/>
                  <a:pt x="5113" y="139"/>
                  <a:pt x="5032" y="61"/>
                </a:cubicBezTo>
                <a:cubicBezTo>
                  <a:pt x="4992" y="20"/>
                  <a:pt x="4939" y="0"/>
                  <a:pt x="48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2137;p57">
            <a:extLst>
              <a:ext uri="{FF2B5EF4-FFF2-40B4-BE49-F238E27FC236}">
                <a16:creationId xmlns:a16="http://schemas.microsoft.com/office/drawing/2014/main" id="{F6E63367-B15D-47AF-3D62-80B626517611}"/>
              </a:ext>
            </a:extLst>
          </p:cNvPr>
          <p:cNvSpPr/>
          <p:nvPr/>
        </p:nvSpPr>
        <p:spPr>
          <a:xfrm>
            <a:off x="7699326" y="3422695"/>
            <a:ext cx="372674" cy="369467"/>
          </a:xfrm>
          <a:custGeom>
            <a:avLst/>
            <a:gdLst/>
            <a:ahLst/>
            <a:cxnLst/>
            <a:rect l="l" t="t" r="r" b="b"/>
            <a:pathLst>
              <a:path w="5113" h="5069" extrusionOk="0">
                <a:moveTo>
                  <a:pt x="226" y="0"/>
                </a:moveTo>
                <a:cubicBezTo>
                  <a:pt x="174" y="0"/>
                  <a:pt x="121" y="20"/>
                  <a:pt x="80" y="61"/>
                </a:cubicBezTo>
                <a:cubicBezTo>
                  <a:pt x="0" y="139"/>
                  <a:pt x="0" y="269"/>
                  <a:pt x="80" y="350"/>
                </a:cubicBezTo>
                <a:lnTo>
                  <a:pt x="4739" y="5008"/>
                </a:lnTo>
                <a:cubicBezTo>
                  <a:pt x="4781" y="5050"/>
                  <a:pt x="4834" y="5068"/>
                  <a:pt x="4887" y="5068"/>
                </a:cubicBezTo>
                <a:cubicBezTo>
                  <a:pt x="4936" y="5068"/>
                  <a:pt x="4990" y="5050"/>
                  <a:pt x="5032" y="5008"/>
                </a:cubicBezTo>
                <a:cubicBezTo>
                  <a:pt x="5112" y="4931"/>
                  <a:pt x="5112" y="4800"/>
                  <a:pt x="5032" y="4720"/>
                </a:cubicBezTo>
                <a:lnTo>
                  <a:pt x="370" y="61"/>
                </a:lnTo>
                <a:cubicBezTo>
                  <a:pt x="331" y="20"/>
                  <a:pt x="279" y="0"/>
                  <a:pt x="2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2138;p57">
            <a:extLst>
              <a:ext uri="{FF2B5EF4-FFF2-40B4-BE49-F238E27FC236}">
                <a16:creationId xmlns:a16="http://schemas.microsoft.com/office/drawing/2014/main" id="{C6DFAE41-4A23-8417-657D-9B537ED55F65}"/>
              </a:ext>
            </a:extLst>
          </p:cNvPr>
          <p:cNvSpPr/>
          <p:nvPr/>
        </p:nvSpPr>
        <p:spPr>
          <a:xfrm>
            <a:off x="6200926" y="3444269"/>
            <a:ext cx="29884" cy="1243679"/>
          </a:xfrm>
          <a:custGeom>
            <a:avLst/>
            <a:gdLst/>
            <a:ahLst/>
            <a:cxnLst/>
            <a:rect l="l" t="t" r="r" b="b"/>
            <a:pathLst>
              <a:path w="410" h="17063" extrusionOk="0">
                <a:moveTo>
                  <a:pt x="205" y="1"/>
                </a:moveTo>
                <a:cubicBezTo>
                  <a:pt x="93" y="1"/>
                  <a:pt x="1" y="93"/>
                  <a:pt x="1" y="209"/>
                </a:cubicBezTo>
                <a:lnTo>
                  <a:pt x="1" y="16859"/>
                </a:lnTo>
                <a:cubicBezTo>
                  <a:pt x="1" y="16971"/>
                  <a:pt x="93" y="17062"/>
                  <a:pt x="205" y="17062"/>
                </a:cubicBezTo>
                <a:cubicBezTo>
                  <a:pt x="318" y="17062"/>
                  <a:pt x="410" y="16971"/>
                  <a:pt x="410" y="16859"/>
                </a:cubicBezTo>
                <a:lnTo>
                  <a:pt x="410" y="209"/>
                </a:lnTo>
                <a:cubicBezTo>
                  <a:pt x="410" y="93"/>
                  <a:pt x="318" y="1"/>
                  <a:pt x="2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2139;p57">
            <a:extLst>
              <a:ext uri="{FF2B5EF4-FFF2-40B4-BE49-F238E27FC236}">
                <a16:creationId xmlns:a16="http://schemas.microsoft.com/office/drawing/2014/main" id="{0C941312-CCAE-66D6-5816-C68FBE9E987B}"/>
              </a:ext>
            </a:extLst>
          </p:cNvPr>
          <p:cNvSpPr/>
          <p:nvPr/>
        </p:nvSpPr>
        <p:spPr>
          <a:xfrm>
            <a:off x="6110255" y="3415552"/>
            <a:ext cx="2029261" cy="43951"/>
          </a:xfrm>
          <a:custGeom>
            <a:avLst/>
            <a:gdLst/>
            <a:ahLst/>
            <a:cxnLst/>
            <a:rect l="l" t="t" r="r" b="b"/>
            <a:pathLst>
              <a:path w="27841" h="603" extrusionOk="0">
                <a:moveTo>
                  <a:pt x="1" y="1"/>
                </a:moveTo>
                <a:lnTo>
                  <a:pt x="1" y="603"/>
                </a:lnTo>
                <a:lnTo>
                  <a:pt x="27841" y="603"/>
                </a:lnTo>
                <a:lnTo>
                  <a:pt x="278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2140;p57">
            <a:extLst>
              <a:ext uri="{FF2B5EF4-FFF2-40B4-BE49-F238E27FC236}">
                <a16:creationId xmlns:a16="http://schemas.microsoft.com/office/drawing/2014/main" id="{46847C29-C528-D1B3-1ABA-CBDDC162663F}"/>
              </a:ext>
            </a:extLst>
          </p:cNvPr>
          <p:cNvSpPr/>
          <p:nvPr/>
        </p:nvSpPr>
        <p:spPr>
          <a:xfrm>
            <a:off x="6211713" y="3763585"/>
            <a:ext cx="12172" cy="11881"/>
          </a:xfrm>
          <a:custGeom>
            <a:avLst/>
            <a:gdLst/>
            <a:ahLst/>
            <a:cxnLst/>
            <a:rect l="l" t="t" r="r" b="b"/>
            <a:pathLst>
              <a:path w="167" h="163" extrusionOk="0">
                <a:moveTo>
                  <a:pt x="85" y="1"/>
                </a:moveTo>
                <a:cubicBezTo>
                  <a:pt x="40" y="1"/>
                  <a:pt x="1" y="35"/>
                  <a:pt x="1" y="81"/>
                </a:cubicBezTo>
                <a:cubicBezTo>
                  <a:pt x="1" y="127"/>
                  <a:pt x="40" y="162"/>
                  <a:pt x="85" y="162"/>
                </a:cubicBezTo>
                <a:cubicBezTo>
                  <a:pt x="128" y="162"/>
                  <a:pt x="166" y="127"/>
                  <a:pt x="166" y="81"/>
                </a:cubicBezTo>
                <a:cubicBezTo>
                  <a:pt x="166" y="35"/>
                  <a:pt x="128" y="1"/>
                  <a:pt x="85" y="1"/>
                </a:cubicBezTo>
                <a:close/>
              </a:path>
            </a:pathLst>
          </a:custGeom>
          <a:solidFill>
            <a:srgbClr val="E44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2141;p57">
            <a:extLst>
              <a:ext uri="{FF2B5EF4-FFF2-40B4-BE49-F238E27FC236}">
                <a16:creationId xmlns:a16="http://schemas.microsoft.com/office/drawing/2014/main" id="{43B0768E-D3A2-B6E1-8BDE-B18E21E7DD39}"/>
              </a:ext>
            </a:extLst>
          </p:cNvPr>
          <p:cNvSpPr/>
          <p:nvPr/>
        </p:nvSpPr>
        <p:spPr>
          <a:xfrm>
            <a:off x="8051878" y="3763585"/>
            <a:ext cx="11881" cy="11881"/>
          </a:xfrm>
          <a:custGeom>
            <a:avLst/>
            <a:gdLst/>
            <a:ahLst/>
            <a:cxnLst/>
            <a:rect l="l" t="t" r="r" b="b"/>
            <a:pathLst>
              <a:path w="163" h="163" extrusionOk="0">
                <a:moveTo>
                  <a:pt x="81" y="1"/>
                </a:moveTo>
                <a:cubicBezTo>
                  <a:pt x="36" y="1"/>
                  <a:pt x="0" y="35"/>
                  <a:pt x="0" y="81"/>
                </a:cubicBezTo>
                <a:cubicBezTo>
                  <a:pt x="0" y="127"/>
                  <a:pt x="36" y="162"/>
                  <a:pt x="81" y="162"/>
                </a:cubicBezTo>
                <a:cubicBezTo>
                  <a:pt x="127" y="162"/>
                  <a:pt x="163" y="127"/>
                  <a:pt x="163" y="81"/>
                </a:cubicBezTo>
                <a:cubicBezTo>
                  <a:pt x="163" y="35"/>
                  <a:pt x="127" y="1"/>
                  <a:pt x="81" y="1"/>
                </a:cubicBezTo>
                <a:close/>
              </a:path>
            </a:pathLst>
          </a:custGeom>
          <a:solidFill>
            <a:srgbClr val="E44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2142;p57">
            <a:extLst>
              <a:ext uri="{FF2B5EF4-FFF2-40B4-BE49-F238E27FC236}">
                <a16:creationId xmlns:a16="http://schemas.microsoft.com/office/drawing/2014/main" id="{92D84101-FFEB-C5DB-A20A-F79D1DC446ED}"/>
              </a:ext>
            </a:extLst>
          </p:cNvPr>
          <p:cNvSpPr/>
          <p:nvPr/>
        </p:nvSpPr>
        <p:spPr>
          <a:xfrm>
            <a:off x="7009237" y="2687052"/>
            <a:ext cx="361595" cy="229304"/>
          </a:xfrm>
          <a:custGeom>
            <a:avLst/>
            <a:gdLst/>
            <a:ahLst/>
            <a:cxnLst/>
            <a:rect l="l" t="t" r="r" b="b"/>
            <a:pathLst>
              <a:path w="4961" h="3146" extrusionOk="0">
                <a:moveTo>
                  <a:pt x="557" y="1"/>
                </a:moveTo>
                <a:cubicBezTo>
                  <a:pt x="38" y="1"/>
                  <a:pt x="0" y="844"/>
                  <a:pt x="1067" y="993"/>
                </a:cubicBezTo>
                <a:cubicBezTo>
                  <a:pt x="1740" y="1148"/>
                  <a:pt x="4479" y="3146"/>
                  <a:pt x="4479" y="3146"/>
                </a:cubicBezTo>
                <a:lnTo>
                  <a:pt x="4961" y="3037"/>
                </a:lnTo>
                <a:lnTo>
                  <a:pt x="2984" y="1148"/>
                </a:lnTo>
                <a:cubicBezTo>
                  <a:pt x="2984" y="1148"/>
                  <a:pt x="1296" y="147"/>
                  <a:pt x="673" y="14"/>
                </a:cubicBezTo>
                <a:cubicBezTo>
                  <a:pt x="632" y="5"/>
                  <a:pt x="594" y="1"/>
                  <a:pt x="55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2143;p57">
            <a:extLst>
              <a:ext uri="{FF2B5EF4-FFF2-40B4-BE49-F238E27FC236}">
                <a16:creationId xmlns:a16="http://schemas.microsoft.com/office/drawing/2014/main" id="{5B99B1F4-050D-AE7B-2D8B-5B6ED2B0CBD7}"/>
              </a:ext>
            </a:extLst>
          </p:cNvPr>
          <p:cNvSpPr/>
          <p:nvPr/>
        </p:nvSpPr>
        <p:spPr>
          <a:xfrm>
            <a:off x="7122211" y="2839239"/>
            <a:ext cx="447383" cy="408243"/>
          </a:xfrm>
          <a:custGeom>
            <a:avLst/>
            <a:gdLst/>
            <a:ahLst/>
            <a:cxnLst/>
            <a:rect l="l" t="t" r="r" b="b"/>
            <a:pathLst>
              <a:path w="6138" h="5601" extrusionOk="0">
                <a:moveTo>
                  <a:pt x="5056" y="1"/>
                </a:moveTo>
                <a:cubicBezTo>
                  <a:pt x="5056" y="1"/>
                  <a:pt x="3908" y="120"/>
                  <a:pt x="2234" y="1340"/>
                </a:cubicBezTo>
                <a:cubicBezTo>
                  <a:pt x="561" y="2562"/>
                  <a:pt x="39" y="3538"/>
                  <a:pt x="39" y="3538"/>
                </a:cubicBezTo>
                <a:cubicBezTo>
                  <a:pt x="39" y="3538"/>
                  <a:pt x="0" y="4585"/>
                  <a:pt x="1952" y="5332"/>
                </a:cubicBezTo>
                <a:cubicBezTo>
                  <a:pt x="2431" y="5516"/>
                  <a:pt x="2878" y="5601"/>
                  <a:pt x="3284" y="5601"/>
                </a:cubicBezTo>
                <a:cubicBezTo>
                  <a:pt x="4530" y="5601"/>
                  <a:pt x="5403" y="4808"/>
                  <a:pt x="5719" y="3676"/>
                </a:cubicBezTo>
                <a:cubicBezTo>
                  <a:pt x="6138" y="2178"/>
                  <a:pt x="5056" y="1"/>
                  <a:pt x="5056" y="1"/>
                </a:cubicBezTo>
                <a:close/>
              </a:path>
            </a:pathLst>
          </a:custGeom>
          <a:solidFill>
            <a:srgbClr val="FFF5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2144;p57">
            <a:extLst>
              <a:ext uri="{FF2B5EF4-FFF2-40B4-BE49-F238E27FC236}">
                <a16:creationId xmlns:a16="http://schemas.microsoft.com/office/drawing/2014/main" id="{341CDA05-2A05-FC0C-9FF7-68E86DD5796F}"/>
              </a:ext>
            </a:extLst>
          </p:cNvPr>
          <p:cNvSpPr/>
          <p:nvPr/>
        </p:nvSpPr>
        <p:spPr>
          <a:xfrm>
            <a:off x="7126074" y="2956878"/>
            <a:ext cx="389948" cy="237540"/>
          </a:xfrm>
          <a:custGeom>
            <a:avLst/>
            <a:gdLst/>
            <a:ahLst/>
            <a:cxnLst/>
            <a:rect l="l" t="t" r="r" b="b"/>
            <a:pathLst>
              <a:path w="5350" h="3259" extrusionOk="0">
                <a:moveTo>
                  <a:pt x="5226" y="0"/>
                </a:moveTo>
                <a:cubicBezTo>
                  <a:pt x="5226" y="0"/>
                  <a:pt x="2277" y="2000"/>
                  <a:pt x="2163" y="2000"/>
                </a:cubicBezTo>
                <a:cubicBezTo>
                  <a:pt x="2162" y="2000"/>
                  <a:pt x="2161" y="2000"/>
                  <a:pt x="2160" y="1999"/>
                </a:cubicBezTo>
                <a:cubicBezTo>
                  <a:pt x="2136" y="1935"/>
                  <a:pt x="1441" y="1801"/>
                  <a:pt x="944" y="1776"/>
                </a:cubicBezTo>
                <a:cubicBezTo>
                  <a:pt x="931" y="1776"/>
                  <a:pt x="918" y="1775"/>
                  <a:pt x="906" y="1775"/>
                </a:cubicBezTo>
                <a:cubicBezTo>
                  <a:pt x="474" y="1775"/>
                  <a:pt x="944" y="2132"/>
                  <a:pt x="944" y="2132"/>
                </a:cubicBezTo>
                <a:cubicBezTo>
                  <a:pt x="944" y="2132"/>
                  <a:pt x="510" y="2068"/>
                  <a:pt x="236" y="2068"/>
                </a:cubicBezTo>
                <a:cubicBezTo>
                  <a:pt x="98" y="2068"/>
                  <a:pt x="1" y="2084"/>
                  <a:pt x="17" y="2132"/>
                </a:cubicBezTo>
                <a:cubicBezTo>
                  <a:pt x="71" y="2280"/>
                  <a:pt x="173" y="3101"/>
                  <a:pt x="944" y="3238"/>
                </a:cubicBezTo>
                <a:cubicBezTo>
                  <a:pt x="1019" y="3252"/>
                  <a:pt x="1092" y="3258"/>
                  <a:pt x="1163" y="3258"/>
                </a:cubicBezTo>
                <a:cubicBezTo>
                  <a:pt x="1813" y="3258"/>
                  <a:pt x="2257" y="2727"/>
                  <a:pt x="2336" y="2467"/>
                </a:cubicBezTo>
                <a:cubicBezTo>
                  <a:pt x="3270" y="2044"/>
                  <a:pt x="5349" y="860"/>
                  <a:pt x="5349" y="860"/>
                </a:cubicBezTo>
                <a:lnTo>
                  <a:pt x="5226" y="0"/>
                </a:lnTo>
                <a:close/>
              </a:path>
            </a:pathLst>
          </a:custGeom>
          <a:solidFill>
            <a:srgbClr val="FF95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2145;p57">
            <a:extLst>
              <a:ext uri="{FF2B5EF4-FFF2-40B4-BE49-F238E27FC236}">
                <a16:creationId xmlns:a16="http://schemas.microsoft.com/office/drawing/2014/main" id="{27FA49C8-05CE-5A16-C930-EC840A7741E2}"/>
              </a:ext>
            </a:extLst>
          </p:cNvPr>
          <p:cNvSpPr/>
          <p:nvPr/>
        </p:nvSpPr>
        <p:spPr>
          <a:xfrm>
            <a:off x="7473233" y="2778088"/>
            <a:ext cx="212248" cy="241549"/>
          </a:xfrm>
          <a:custGeom>
            <a:avLst/>
            <a:gdLst/>
            <a:ahLst/>
            <a:cxnLst/>
            <a:rect l="l" t="t" r="r" b="b"/>
            <a:pathLst>
              <a:path w="2912" h="3314" extrusionOk="0">
                <a:moveTo>
                  <a:pt x="1449" y="1"/>
                </a:moveTo>
                <a:cubicBezTo>
                  <a:pt x="956" y="163"/>
                  <a:pt x="431" y="350"/>
                  <a:pt x="1" y="508"/>
                </a:cubicBezTo>
                <a:lnTo>
                  <a:pt x="1297" y="1668"/>
                </a:lnTo>
                <a:lnTo>
                  <a:pt x="998" y="1967"/>
                </a:lnTo>
                <a:cubicBezTo>
                  <a:pt x="998" y="1967"/>
                  <a:pt x="965" y="1940"/>
                  <a:pt x="898" y="1940"/>
                </a:cubicBezTo>
                <a:cubicBezTo>
                  <a:pt x="791" y="1940"/>
                  <a:pt x="599" y="2010"/>
                  <a:pt x="322" y="2380"/>
                </a:cubicBezTo>
                <a:cubicBezTo>
                  <a:pt x="434" y="2869"/>
                  <a:pt x="586" y="3313"/>
                  <a:pt x="586" y="3313"/>
                </a:cubicBezTo>
                <a:cubicBezTo>
                  <a:pt x="586" y="3313"/>
                  <a:pt x="586" y="3313"/>
                  <a:pt x="587" y="3313"/>
                </a:cubicBezTo>
                <a:cubicBezTo>
                  <a:pt x="602" y="3313"/>
                  <a:pt x="1226" y="3310"/>
                  <a:pt x="1411" y="2792"/>
                </a:cubicBezTo>
                <a:cubicBezTo>
                  <a:pt x="2612" y="2266"/>
                  <a:pt x="2912" y="2045"/>
                  <a:pt x="2912" y="2045"/>
                </a:cubicBezTo>
                <a:lnTo>
                  <a:pt x="144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2146;p57">
            <a:extLst>
              <a:ext uri="{FF2B5EF4-FFF2-40B4-BE49-F238E27FC236}">
                <a16:creationId xmlns:a16="http://schemas.microsoft.com/office/drawing/2014/main" id="{DF02D223-85E7-A299-7A20-F565072D7258}"/>
              </a:ext>
            </a:extLst>
          </p:cNvPr>
          <p:cNvSpPr/>
          <p:nvPr/>
        </p:nvSpPr>
        <p:spPr>
          <a:xfrm>
            <a:off x="6805520" y="2696163"/>
            <a:ext cx="434264" cy="400007"/>
          </a:xfrm>
          <a:custGeom>
            <a:avLst/>
            <a:gdLst/>
            <a:ahLst/>
            <a:cxnLst/>
            <a:rect l="l" t="t" r="r" b="b"/>
            <a:pathLst>
              <a:path w="5958" h="5488" extrusionOk="0">
                <a:moveTo>
                  <a:pt x="4538" y="0"/>
                </a:moveTo>
                <a:cubicBezTo>
                  <a:pt x="4478" y="0"/>
                  <a:pt x="4426" y="7"/>
                  <a:pt x="4384" y="22"/>
                </a:cubicBezTo>
                <a:cubicBezTo>
                  <a:pt x="4007" y="156"/>
                  <a:pt x="3422" y="1601"/>
                  <a:pt x="3422" y="1601"/>
                </a:cubicBezTo>
                <a:cubicBezTo>
                  <a:pt x="3422" y="1601"/>
                  <a:pt x="2622" y="2087"/>
                  <a:pt x="1312" y="3088"/>
                </a:cubicBezTo>
                <a:cubicBezTo>
                  <a:pt x="1" y="4088"/>
                  <a:pt x="733" y="5487"/>
                  <a:pt x="733" y="5487"/>
                </a:cubicBezTo>
                <a:cubicBezTo>
                  <a:pt x="743" y="5487"/>
                  <a:pt x="752" y="5487"/>
                  <a:pt x="762" y="5487"/>
                </a:cubicBezTo>
                <a:cubicBezTo>
                  <a:pt x="1938" y="5487"/>
                  <a:pt x="3424" y="2684"/>
                  <a:pt x="3778" y="1964"/>
                </a:cubicBezTo>
                <a:cubicBezTo>
                  <a:pt x="3910" y="1987"/>
                  <a:pt x="4028" y="1997"/>
                  <a:pt x="4135" y="1997"/>
                </a:cubicBezTo>
                <a:cubicBezTo>
                  <a:pt x="4892" y="1997"/>
                  <a:pt x="5046" y="1488"/>
                  <a:pt x="5046" y="1488"/>
                </a:cubicBezTo>
                <a:lnTo>
                  <a:pt x="5511" y="935"/>
                </a:lnTo>
                <a:lnTo>
                  <a:pt x="5779" y="1023"/>
                </a:lnTo>
                <a:cubicBezTo>
                  <a:pt x="5957" y="450"/>
                  <a:pt x="5013" y="0"/>
                  <a:pt x="4538" y="0"/>
                </a:cubicBezTo>
                <a:close/>
              </a:path>
            </a:pathLst>
          </a:custGeom>
          <a:solidFill>
            <a:srgbClr val="FF95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2147;p57">
            <a:extLst>
              <a:ext uri="{FF2B5EF4-FFF2-40B4-BE49-F238E27FC236}">
                <a16:creationId xmlns:a16="http://schemas.microsoft.com/office/drawing/2014/main" id="{52AA2F4C-F33C-974E-0AA6-08D2D576CE3E}"/>
              </a:ext>
            </a:extLst>
          </p:cNvPr>
          <p:cNvSpPr/>
          <p:nvPr/>
        </p:nvSpPr>
        <p:spPr>
          <a:xfrm>
            <a:off x="6725636" y="4629038"/>
            <a:ext cx="192496" cy="67275"/>
          </a:xfrm>
          <a:custGeom>
            <a:avLst/>
            <a:gdLst/>
            <a:ahLst/>
            <a:cxnLst/>
            <a:rect l="l" t="t" r="r" b="b"/>
            <a:pathLst>
              <a:path w="2641" h="923" extrusionOk="0">
                <a:moveTo>
                  <a:pt x="2640" y="1"/>
                </a:moveTo>
                <a:cubicBezTo>
                  <a:pt x="2006" y="215"/>
                  <a:pt x="902" y="579"/>
                  <a:pt x="589" y="604"/>
                </a:cubicBezTo>
                <a:cubicBezTo>
                  <a:pt x="580" y="604"/>
                  <a:pt x="572" y="604"/>
                  <a:pt x="564" y="604"/>
                </a:cubicBezTo>
                <a:cubicBezTo>
                  <a:pt x="407" y="604"/>
                  <a:pt x="454" y="479"/>
                  <a:pt x="568" y="332"/>
                </a:cubicBezTo>
                <a:lnTo>
                  <a:pt x="568" y="332"/>
                </a:lnTo>
                <a:cubicBezTo>
                  <a:pt x="328" y="452"/>
                  <a:pt x="134" y="596"/>
                  <a:pt x="57" y="758"/>
                </a:cubicBezTo>
                <a:cubicBezTo>
                  <a:pt x="1" y="875"/>
                  <a:pt x="63" y="923"/>
                  <a:pt x="200" y="923"/>
                </a:cubicBezTo>
                <a:cubicBezTo>
                  <a:pt x="771" y="923"/>
                  <a:pt x="2640" y="99"/>
                  <a:pt x="2640" y="99"/>
                </a:cubicBezTo>
                <a:lnTo>
                  <a:pt x="26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2148;p57">
            <a:extLst>
              <a:ext uri="{FF2B5EF4-FFF2-40B4-BE49-F238E27FC236}">
                <a16:creationId xmlns:a16="http://schemas.microsoft.com/office/drawing/2014/main" id="{3BDC1A1C-1D95-AFD4-502F-651567370CB5}"/>
              </a:ext>
            </a:extLst>
          </p:cNvPr>
          <p:cNvSpPr/>
          <p:nvPr/>
        </p:nvSpPr>
        <p:spPr>
          <a:xfrm>
            <a:off x="7259311" y="4651924"/>
            <a:ext cx="220849" cy="68077"/>
          </a:xfrm>
          <a:custGeom>
            <a:avLst/>
            <a:gdLst/>
            <a:ahLst/>
            <a:cxnLst/>
            <a:rect l="l" t="t" r="r" b="b"/>
            <a:pathLst>
              <a:path w="3030" h="934" extrusionOk="0">
                <a:moveTo>
                  <a:pt x="163" y="0"/>
                </a:moveTo>
                <a:lnTo>
                  <a:pt x="1" y="290"/>
                </a:lnTo>
                <a:cubicBezTo>
                  <a:pt x="1" y="290"/>
                  <a:pt x="2281" y="934"/>
                  <a:pt x="2848" y="934"/>
                </a:cubicBezTo>
                <a:cubicBezTo>
                  <a:pt x="3003" y="934"/>
                  <a:pt x="3030" y="885"/>
                  <a:pt x="2845" y="761"/>
                </a:cubicBezTo>
                <a:cubicBezTo>
                  <a:pt x="2731" y="688"/>
                  <a:pt x="2612" y="617"/>
                  <a:pt x="2492" y="557"/>
                </a:cubicBezTo>
                <a:cubicBezTo>
                  <a:pt x="2457" y="604"/>
                  <a:pt x="2377" y="639"/>
                  <a:pt x="2222" y="639"/>
                </a:cubicBezTo>
                <a:cubicBezTo>
                  <a:pt x="2144" y="639"/>
                  <a:pt x="2048" y="630"/>
                  <a:pt x="1928" y="610"/>
                </a:cubicBezTo>
                <a:cubicBezTo>
                  <a:pt x="1234" y="493"/>
                  <a:pt x="487" y="159"/>
                  <a:pt x="1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2149;p57">
            <a:extLst>
              <a:ext uri="{FF2B5EF4-FFF2-40B4-BE49-F238E27FC236}">
                <a16:creationId xmlns:a16="http://schemas.microsoft.com/office/drawing/2014/main" id="{C55358D2-2962-688C-A1F4-8F5526725BB1}"/>
              </a:ext>
            </a:extLst>
          </p:cNvPr>
          <p:cNvSpPr/>
          <p:nvPr/>
        </p:nvSpPr>
        <p:spPr>
          <a:xfrm>
            <a:off x="7079500" y="2245215"/>
            <a:ext cx="29957" cy="104594"/>
          </a:xfrm>
          <a:custGeom>
            <a:avLst/>
            <a:gdLst/>
            <a:ahLst/>
            <a:cxnLst/>
            <a:rect l="l" t="t" r="r" b="b"/>
            <a:pathLst>
              <a:path w="411" h="1435" extrusionOk="0">
                <a:moveTo>
                  <a:pt x="15" y="0"/>
                </a:moveTo>
                <a:cubicBezTo>
                  <a:pt x="1" y="226"/>
                  <a:pt x="1" y="452"/>
                  <a:pt x="12" y="677"/>
                </a:cubicBezTo>
                <a:cubicBezTo>
                  <a:pt x="19" y="786"/>
                  <a:pt x="19" y="899"/>
                  <a:pt x="33" y="1012"/>
                </a:cubicBezTo>
                <a:cubicBezTo>
                  <a:pt x="43" y="1124"/>
                  <a:pt x="47" y="1234"/>
                  <a:pt x="64" y="1347"/>
                </a:cubicBezTo>
                <a:lnTo>
                  <a:pt x="75" y="1435"/>
                </a:lnTo>
                <a:lnTo>
                  <a:pt x="132" y="1371"/>
                </a:lnTo>
                <a:cubicBezTo>
                  <a:pt x="227" y="1259"/>
                  <a:pt x="322" y="1150"/>
                  <a:pt x="410" y="1026"/>
                </a:cubicBezTo>
                <a:lnTo>
                  <a:pt x="410" y="1026"/>
                </a:lnTo>
                <a:cubicBezTo>
                  <a:pt x="317" y="1099"/>
                  <a:pt x="228" y="1177"/>
                  <a:pt x="141" y="1256"/>
                </a:cubicBezTo>
                <a:lnTo>
                  <a:pt x="141" y="1256"/>
                </a:lnTo>
                <a:cubicBezTo>
                  <a:pt x="139" y="1172"/>
                  <a:pt x="133" y="1088"/>
                  <a:pt x="128" y="1005"/>
                </a:cubicBezTo>
                <a:cubicBezTo>
                  <a:pt x="128" y="892"/>
                  <a:pt x="114" y="783"/>
                  <a:pt x="107" y="670"/>
                </a:cubicBezTo>
                <a:cubicBezTo>
                  <a:pt x="90" y="444"/>
                  <a:pt x="58" y="223"/>
                  <a:pt x="15" y="0"/>
                </a:cubicBezTo>
                <a:close/>
              </a:path>
            </a:pathLst>
          </a:custGeom>
          <a:solidFill>
            <a:srgbClr val="DD69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2150;p57">
            <a:extLst>
              <a:ext uri="{FF2B5EF4-FFF2-40B4-BE49-F238E27FC236}">
                <a16:creationId xmlns:a16="http://schemas.microsoft.com/office/drawing/2014/main" id="{E792E34D-7545-7C0A-B9D4-D7A2D983CD58}"/>
              </a:ext>
            </a:extLst>
          </p:cNvPr>
          <p:cNvSpPr/>
          <p:nvPr/>
        </p:nvSpPr>
        <p:spPr>
          <a:xfrm>
            <a:off x="7109383" y="2298422"/>
            <a:ext cx="52916" cy="72523"/>
          </a:xfrm>
          <a:custGeom>
            <a:avLst/>
            <a:gdLst/>
            <a:ahLst/>
            <a:cxnLst/>
            <a:rect l="l" t="t" r="r" b="b"/>
            <a:pathLst>
              <a:path w="726" h="995" extrusionOk="0">
                <a:moveTo>
                  <a:pt x="708" y="0"/>
                </a:moveTo>
                <a:lnTo>
                  <a:pt x="620" y="345"/>
                </a:lnTo>
                <a:cubicBezTo>
                  <a:pt x="585" y="458"/>
                  <a:pt x="557" y="574"/>
                  <a:pt x="508" y="677"/>
                </a:cubicBezTo>
                <a:cubicBezTo>
                  <a:pt x="465" y="782"/>
                  <a:pt x="402" y="880"/>
                  <a:pt x="310" y="913"/>
                </a:cubicBezTo>
                <a:cubicBezTo>
                  <a:pt x="291" y="920"/>
                  <a:pt x="271" y="923"/>
                  <a:pt x="251" y="923"/>
                </a:cubicBezTo>
                <a:cubicBezTo>
                  <a:pt x="170" y="923"/>
                  <a:pt x="82" y="873"/>
                  <a:pt x="0" y="828"/>
                </a:cubicBezTo>
                <a:lnTo>
                  <a:pt x="0" y="828"/>
                </a:lnTo>
                <a:cubicBezTo>
                  <a:pt x="69" y="904"/>
                  <a:pt x="159" y="994"/>
                  <a:pt x="286" y="994"/>
                </a:cubicBezTo>
                <a:cubicBezTo>
                  <a:pt x="300" y="994"/>
                  <a:pt x="315" y="993"/>
                  <a:pt x="331" y="990"/>
                </a:cubicBezTo>
                <a:cubicBezTo>
                  <a:pt x="475" y="958"/>
                  <a:pt x="546" y="825"/>
                  <a:pt x="602" y="719"/>
                </a:cubicBezTo>
                <a:cubicBezTo>
                  <a:pt x="694" y="486"/>
                  <a:pt x="726" y="243"/>
                  <a:pt x="708" y="0"/>
                </a:cubicBezTo>
                <a:close/>
              </a:path>
            </a:pathLst>
          </a:custGeom>
          <a:solidFill>
            <a:srgbClr val="DD69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2151;p57">
            <a:extLst>
              <a:ext uri="{FF2B5EF4-FFF2-40B4-BE49-F238E27FC236}">
                <a16:creationId xmlns:a16="http://schemas.microsoft.com/office/drawing/2014/main" id="{EA5CCF17-213C-1BD7-3BD2-E9D2F6CE06BC}"/>
              </a:ext>
            </a:extLst>
          </p:cNvPr>
          <p:cNvSpPr/>
          <p:nvPr/>
        </p:nvSpPr>
        <p:spPr>
          <a:xfrm>
            <a:off x="7182780" y="2224807"/>
            <a:ext cx="35496" cy="55905"/>
          </a:xfrm>
          <a:custGeom>
            <a:avLst/>
            <a:gdLst/>
            <a:ahLst/>
            <a:cxnLst/>
            <a:rect l="l" t="t" r="r" b="b"/>
            <a:pathLst>
              <a:path w="487" h="767" extrusionOk="0">
                <a:moveTo>
                  <a:pt x="395" y="1"/>
                </a:moveTo>
                <a:cubicBezTo>
                  <a:pt x="360" y="1"/>
                  <a:pt x="328" y="16"/>
                  <a:pt x="304" y="34"/>
                </a:cubicBezTo>
                <a:cubicBezTo>
                  <a:pt x="247" y="76"/>
                  <a:pt x="205" y="132"/>
                  <a:pt x="169" y="189"/>
                </a:cubicBezTo>
                <a:cubicBezTo>
                  <a:pt x="99" y="301"/>
                  <a:pt x="54" y="425"/>
                  <a:pt x="15" y="548"/>
                </a:cubicBezTo>
                <a:lnTo>
                  <a:pt x="0" y="597"/>
                </a:lnTo>
                <a:lnTo>
                  <a:pt x="47" y="608"/>
                </a:lnTo>
                <a:cubicBezTo>
                  <a:pt x="71" y="615"/>
                  <a:pt x="99" y="619"/>
                  <a:pt x="120" y="626"/>
                </a:cubicBezTo>
                <a:cubicBezTo>
                  <a:pt x="142" y="636"/>
                  <a:pt x="153" y="636"/>
                  <a:pt x="148" y="651"/>
                </a:cubicBezTo>
                <a:cubicBezTo>
                  <a:pt x="135" y="690"/>
                  <a:pt x="85" y="732"/>
                  <a:pt x="43" y="767"/>
                </a:cubicBezTo>
                <a:cubicBezTo>
                  <a:pt x="71" y="763"/>
                  <a:pt x="99" y="753"/>
                  <a:pt x="127" y="739"/>
                </a:cubicBezTo>
                <a:cubicBezTo>
                  <a:pt x="153" y="721"/>
                  <a:pt x="180" y="707"/>
                  <a:pt x="202" y="672"/>
                </a:cubicBezTo>
                <a:cubicBezTo>
                  <a:pt x="212" y="654"/>
                  <a:pt x="212" y="622"/>
                  <a:pt x="198" y="601"/>
                </a:cubicBezTo>
                <a:cubicBezTo>
                  <a:pt x="187" y="580"/>
                  <a:pt x="174" y="570"/>
                  <a:pt x="156" y="559"/>
                </a:cubicBezTo>
                <a:cubicBezTo>
                  <a:pt x="143" y="551"/>
                  <a:pt x="130" y="545"/>
                  <a:pt x="117" y="539"/>
                </a:cubicBezTo>
                <a:lnTo>
                  <a:pt x="117" y="539"/>
                </a:lnTo>
                <a:cubicBezTo>
                  <a:pt x="160" y="437"/>
                  <a:pt x="204" y="334"/>
                  <a:pt x="251" y="235"/>
                </a:cubicBezTo>
                <a:cubicBezTo>
                  <a:pt x="279" y="182"/>
                  <a:pt x="307" y="126"/>
                  <a:pt x="346" y="80"/>
                </a:cubicBezTo>
                <a:cubicBezTo>
                  <a:pt x="364" y="59"/>
                  <a:pt x="385" y="44"/>
                  <a:pt x="410" y="38"/>
                </a:cubicBezTo>
                <a:cubicBezTo>
                  <a:pt x="412" y="37"/>
                  <a:pt x="415" y="37"/>
                  <a:pt x="417" y="37"/>
                </a:cubicBezTo>
                <a:cubicBezTo>
                  <a:pt x="440" y="37"/>
                  <a:pt x="468" y="50"/>
                  <a:pt x="487" y="72"/>
                </a:cubicBezTo>
                <a:cubicBezTo>
                  <a:pt x="476" y="41"/>
                  <a:pt x="452" y="9"/>
                  <a:pt x="413" y="2"/>
                </a:cubicBezTo>
                <a:cubicBezTo>
                  <a:pt x="407" y="1"/>
                  <a:pt x="401" y="1"/>
                  <a:pt x="395" y="1"/>
                </a:cubicBezTo>
                <a:close/>
              </a:path>
            </a:pathLst>
          </a:custGeom>
          <a:solidFill>
            <a:srgbClr val="DD69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2152;p57">
            <a:extLst>
              <a:ext uri="{FF2B5EF4-FFF2-40B4-BE49-F238E27FC236}">
                <a16:creationId xmlns:a16="http://schemas.microsoft.com/office/drawing/2014/main" id="{E43CF6D9-98CD-8BAA-0821-3BF8D2F34641}"/>
              </a:ext>
            </a:extLst>
          </p:cNvPr>
          <p:cNvSpPr/>
          <p:nvPr/>
        </p:nvSpPr>
        <p:spPr>
          <a:xfrm>
            <a:off x="7102969" y="2234647"/>
            <a:ext cx="10860" cy="26823"/>
          </a:xfrm>
          <a:custGeom>
            <a:avLst/>
            <a:gdLst/>
            <a:ahLst/>
            <a:cxnLst/>
            <a:rect l="l" t="t" r="r" b="b"/>
            <a:pathLst>
              <a:path w="149" h="368" extrusionOk="0">
                <a:moveTo>
                  <a:pt x="74" y="1"/>
                </a:moveTo>
                <a:cubicBezTo>
                  <a:pt x="32" y="1"/>
                  <a:pt x="0" y="82"/>
                  <a:pt x="0" y="184"/>
                </a:cubicBezTo>
                <a:cubicBezTo>
                  <a:pt x="0" y="287"/>
                  <a:pt x="32" y="368"/>
                  <a:pt x="74" y="368"/>
                </a:cubicBezTo>
                <a:cubicBezTo>
                  <a:pt x="113" y="368"/>
                  <a:pt x="148" y="287"/>
                  <a:pt x="148" y="184"/>
                </a:cubicBezTo>
                <a:cubicBezTo>
                  <a:pt x="148" y="82"/>
                  <a:pt x="113" y="1"/>
                  <a:pt x="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2153;p57">
            <a:extLst>
              <a:ext uri="{FF2B5EF4-FFF2-40B4-BE49-F238E27FC236}">
                <a16:creationId xmlns:a16="http://schemas.microsoft.com/office/drawing/2014/main" id="{6674621F-F0F8-46D9-55FF-69C38DDC292C}"/>
              </a:ext>
            </a:extLst>
          </p:cNvPr>
          <p:cNvSpPr/>
          <p:nvPr/>
        </p:nvSpPr>
        <p:spPr>
          <a:xfrm>
            <a:off x="7057925" y="2261396"/>
            <a:ext cx="10642" cy="26750"/>
          </a:xfrm>
          <a:custGeom>
            <a:avLst/>
            <a:gdLst/>
            <a:ahLst/>
            <a:cxnLst/>
            <a:rect l="l" t="t" r="r" b="b"/>
            <a:pathLst>
              <a:path w="146" h="367" extrusionOk="0">
                <a:moveTo>
                  <a:pt x="72" y="1"/>
                </a:moveTo>
                <a:cubicBezTo>
                  <a:pt x="33" y="1"/>
                  <a:pt x="1" y="82"/>
                  <a:pt x="1" y="183"/>
                </a:cubicBezTo>
                <a:cubicBezTo>
                  <a:pt x="1" y="286"/>
                  <a:pt x="33" y="367"/>
                  <a:pt x="72" y="367"/>
                </a:cubicBezTo>
                <a:cubicBezTo>
                  <a:pt x="114" y="367"/>
                  <a:pt x="145" y="286"/>
                  <a:pt x="145" y="183"/>
                </a:cubicBezTo>
                <a:cubicBezTo>
                  <a:pt x="145" y="82"/>
                  <a:pt x="114" y="1"/>
                  <a:pt x="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2154;p57">
            <a:extLst>
              <a:ext uri="{FF2B5EF4-FFF2-40B4-BE49-F238E27FC236}">
                <a16:creationId xmlns:a16="http://schemas.microsoft.com/office/drawing/2014/main" id="{ED28A5BF-D9F3-C181-D38E-FD7F2F740CC7}"/>
              </a:ext>
            </a:extLst>
          </p:cNvPr>
          <p:cNvSpPr/>
          <p:nvPr/>
        </p:nvSpPr>
        <p:spPr>
          <a:xfrm>
            <a:off x="7027678" y="2203232"/>
            <a:ext cx="31633" cy="29738"/>
          </a:xfrm>
          <a:custGeom>
            <a:avLst/>
            <a:gdLst/>
            <a:ahLst/>
            <a:cxnLst/>
            <a:rect l="l" t="t" r="r" b="b"/>
            <a:pathLst>
              <a:path w="434" h="408" extrusionOk="0">
                <a:moveTo>
                  <a:pt x="316" y="1"/>
                </a:moveTo>
                <a:cubicBezTo>
                  <a:pt x="240" y="1"/>
                  <a:pt x="166" y="37"/>
                  <a:pt x="113" y="90"/>
                </a:cubicBezTo>
                <a:cubicBezTo>
                  <a:pt x="35" y="175"/>
                  <a:pt x="1" y="295"/>
                  <a:pt x="56" y="407"/>
                </a:cubicBezTo>
                <a:cubicBezTo>
                  <a:pt x="113" y="372"/>
                  <a:pt x="145" y="340"/>
                  <a:pt x="177" y="312"/>
                </a:cubicBezTo>
                <a:cubicBezTo>
                  <a:pt x="209" y="284"/>
                  <a:pt x="237" y="259"/>
                  <a:pt x="261" y="231"/>
                </a:cubicBezTo>
                <a:cubicBezTo>
                  <a:pt x="310" y="178"/>
                  <a:pt x="352" y="129"/>
                  <a:pt x="434" y="34"/>
                </a:cubicBezTo>
                <a:cubicBezTo>
                  <a:pt x="396" y="11"/>
                  <a:pt x="356" y="1"/>
                  <a:pt x="3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2155;p57">
            <a:extLst>
              <a:ext uri="{FF2B5EF4-FFF2-40B4-BE49-F238E27FC236}">
                <a16:creationId xmlns:a16="http://schemas.microsoft.com/office/drawing/2014/main" id="{273178B8-7397-3CBB-2F45-84B18A10146D}"/>
              </a:ext>
            </a:extLst>
          </p:cNvPr>
          <p:cNvSpPr/>
          <p:nvPr/>
        </p:nvSpPr>
        <p:spPr>
          <a:xfrm>
            <a:off x="7087007" y="2167081"/>
            <a:ext cx="47085" cy="20190"/>
          </a:xfrm>
          <a:custGeom>
            <a:avLst/>
            <a:gdLst/>
            <a:ahLst/>
            <a:cxnLst/>
            <a:rect l="l" t="t" r="r" b="b"/>
            <a:pathLst>
              <a:path w="646" h="277" extrusionOk="0">
                <a:moveTo>
                  <a:pt x="472" y="1"/>
                </a:moveTo>
                <a:cubicBezTo>
                  <a:pt x="405" y="1"/>
                  <a:pt x="340" y="15"/>
                  <a:pt x="278" y="36"/>
                </a:cubicBezTo>
                <a:cubicBezTo>
                  <a:pt x="169" y="79"/>
                  <a:pt x="67" y="142"/>
                  <a:pt x="0" y="269"/>
                </a:cubicBezTo>
                <a:cubicBezTo>
                  <a:pt x="36" y="274"/>
                  <a:pt x="69" y="277"/>
                  <a:pt x="100" y="277"/>
                </a:cubicBezTo>
                <a:cubicBezTo>
                  <a:pt x="192" y="277"/>
                  <a:pt x="271" y="256"/>
                  <a:pt x="349" y="230"/>
                </a:cubicBezTo>
                <a:cubicBezTo>
                  <a:pt x="455" y="188"/>
                  <a:pt x="550" y="139"/>
                  <a:pt x="645" y="36"/>
                </a:cubicBezTo>
                <a:cubicBezTo>
                  <a:pt x="586" y="11"/>
                  <a:pt x="528" y="1"/>
                  <a:pt x="4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2156;p57">
            <a:extLst>
              <a:ext uri="{FF2B5EF4-FFF2-40B4-BE49-F238E27FC236}">
                <a16:creationId xmlns:a16="http://schemas.microsoft.com/office/drawing/2014/main" id="{D0B795C4-9626-D710-753F-B48644D1CA45}"/>
              </a:ext>
            </a:extLst>
          </p:cNvPr>
          <p:cNvSpPr/>
          <p:nvPr/>
        </p:nvSpPr>
        <p:spPr>
          <a:xfrm>
            <a:off x="7133800" y="3134429"/>
            <a:ext cx="46794" cy="9986"/>
          </a:xfrm>
          <a:custGeom>
            <a:avLst/>
            <a:gdLst/>
            <a:ahLst/>
            <a:cxnLst/>
            <a:rect l="l" t="t" r="r" b="b"/>
            <a:pathLst>
              <a:path w="642" h="137" extrusionOk="0">
                <a:moveTo>
                  <a:pt x="113" y="0"/>
                </a:moveTo>
                <a:cubicBezTo>
                  <a:pt x="76" y="0"/>
                  <a:pt x="39" y="3"/>
                  <a:pt x="0" y="10"/>
                </a:cubicBezTo>
                <a:cubicBezTo>
                  <a:pt x="98" y="73"/>
                  <a:pt x="204" y="95"/>
                  <a:pt x="310" y="119"/>
                </a:cubicBezTo>
                <a:cubicBezTo>
                  <a:pt x="369" y="127"/>
                  <a:pt x="431" y="136"/>
                  <a:pt x="494" y="136"/>
                </a:cubicBezTo>
                <a:cubicBezTo>
                  <a:pt x="543" y="136"/>
                  <a:pt x="592" y="131"/>
                  <a:pt x="641" y="116"/>
                </a:cubicBezTo>
                <a:cubicBezTo>
                  <a:pt x="535" y="66"/>
                  <a:pt x="433" y="41"/>
                  <a:pt x="327" y="20"/>
                </a:cubicBezTo>
                <a:cubicBezTo>
                  <a:pt x="257" y="11"/>
                  <a:pt x="186" y="0"/>
                  <a:pt x="113" y="0"/>
                </a:cubicBezTo>
                <a:close/>
              </a:path>
            </a:pathLst>
          </a:custGeom>
          <a:solidFill>
            <a:srgbClr val="DD69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2157;p57">
            <a:extLst>
              <a:ext uri="{FF2B5EF4-FFF2-40B4-BE49-F238E27FC236}">
                <a16:creationId xmlns:a16="http://schemas.microsoft.com/office/drawing/2014/main" id="{21BA64C8-B8A6-6701-B6B5-9A02C056FA12}"/>
              </a:ext>
            </a:extLst>
          </p:cNvPr>
          <p:cNvSpPr/>
          <p:nvPr/>
        </p:nvSpPr>
        <p:spPr>
          <a:xfrm>
            <a:off x="7146337" y="3159867"/>
            <a:ext cx="43441" cy="9475"/>
          </a:xfrm>
          <a:custGeom>
            <a:avLst/>
            <a:gdLst/>
            <a:ahLst/>
            <a:cxnLst/>
            <a:rect l="l" t="t" r="r" b="b"/>
            <a:pathLst>
              <a:path w="596" h="130" extrusionOk="0">
                <a:moveTo>
                  <a:pt x="84" y="1"/>
                </a:moveTo>
                <a:cubicBezTo>
                  <a:pt x="56" y="1"/>
                  <a:pt x="29" y="2"/>
                  <a:pt x="1" y="6"/>
                </a:cubicBezTo>
                <a:cubicBezTo>
                  <a:pt x="85" y="73"/>
                  <a:pt x="187" y="102"/>
                  <a:pt x="289" y="123"/>
                </a:cubicBezTo>
                <a:cubicBezTo>
                  <a:pt x="323" y="125"/>
                  <a:pt x="359" y="129"/>
                  <a:pt x="395" y="129"/>
                </a:cubicBezTo>
                <a:cubicBezTo>
                  <a:pt x="412" y="129"/>
                  <a:pt x="428" y="128"/>
                  <a:pt x="445" y="126"/>
                </a:cubicBezTo>
                <a:cubicBezTo>
                  <a:pt x="497" y="119"/>
                  <a:pt x="557" y="108"/>
                  <a:pt x="596" y="63"/>
                </a:cubicBezTo>
                <a:lnTo>
                  <a:pt x="596" y="63"/>
                </a:lnTo>
                <a:cubicBezTo>
                  <a:pt x="589" y="63"/>
                  <a:pt x="582" y="63"/>
                  <a:pt x="576" y="63"/>
                </a:cubicBezTo>
                <a:cubicBezTo>
                  <a:pt x="531" y="63"/>
                  <a:pt x="491" y="54"/>
                  <a:pt x="448" y="48"/>
                </a:cubicBezTo>
                <a:lnTo>
                  <a:pt x="303" y="20"/>
                </a:lnTo>
                <a:cubicBezTo>
                  <a:pt x="231" y="12"/>
                  <a:pt x="159" y="1"/>
                  <a:pt x="84" y="1"/>
                </a:cubicBezTo>
                <a:close/>
              </a:path>
            </a:pathLst>
          </a:custGeom>
          <a:solidFill>
            <a:srgbClr val="DD69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2158;p57">
            <a:extLst>
              <a:ext uri="{FF2B5EF4-FFF2-40B4-BE49-F238E27FC236}">
                <a16:creationId xmlns:a16="http://schemas.microsoft.com/office/drawing/2014/main" id="{97695B7B-7230-6B53-8382-F3E5DC97C91C}"/>
              </a:ext>
            </a:extLst>
          </p:cNvPr>
          <p:cNvSpPr/>
          <p:nvPr/>
        </p:nvSpPr>
        <p:spPr>
          <a:xfrm>
            <a:off x="7175054" y="3182243"/>
            <a:ext cx="33237" cy="7653"/>
          </a:xfrm>
          <a:custGeom>
            <a:avLst/>
            <a:gdLst/>
            <a:ahLst/>
            <a:cxnLst/>
            <a:rect l="l" t="t" r="r" b="b"/>
            <a:pathLst>
              <a:path w="456" h="105" extrusionOk="0">
                <a:moveTo>
                  <a:pt x="303" y="0"/>
                </a:moveTo>
                <a:cubicBezTo>
                  <a:pt x="278" y="0"/>
                  <a:pt x="252" y="2"/>
                  <a:pt x="226" y="2"/>
                </a:cubicBezTo>
                <a:cubicBezTo>
                  <a:pt x="153" y="13"/>
                  <a:pt x="78" y="16"/>
                  <a:pt x="1" y="62"/>
                </a:cubicBezTo>
                <a:cubicBezTo>
                  <a:pt x="78" y="101"/>
                  <a:pt x="156" y="101"/>
                  <a:pt x="237" y="104"/>
                </a:cubicBezTo>
                <a:cubicBezTo>
                  <a:pt x="272" y="97"/>
                  <a:pt x="314" y="94"/>
                  <a:pt x="350" y="80"/>
                </a:cubicBezTo>
                <a:cubicBezTo>
                  <a:pt x="389" y="65"/>
                  <a:pt x="431" y="52"/>
                  <a:pt x="456" y="13"/>
                </a:cubicBezTo>
                <a:cubicBezTo>
                  <a:pt x="413" y="9"/>
                  <a:pt x="378" y="2"/>
                  <a:pt x="339" y="2"/>
                </a:cubicBezTo>
                <a:cubicBezTo>
                  <a:pt x="327" y="1"/>
                  <a:pt x="315" y="0"/>
                  <a:pt x="303" y="0"/>
                </a:cubicBezTo>
                <a:close/>
              </a:path>
            </a:pathLst>
          </a:custGeom>
          <a:solidFill>
            <a:srgbClr val="DD69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2159;p57">
            <a:extLst>
              <a:ext uri="{FF2B5EF4-FFF2-40B4-BE49-F238E27FC236}">
                <a16:creationId xmlns:a16="http://schemas.microsoft.com/office/drawing/2014/main" id="{3ECDC8FA-8312-3EB5-596C-EE546371B878}"/>
              </a:ext>
            </a:extLst>
          </p:cNvPr>
          <p:cNvSpPr/>
          <p:nvPr/>
        </p:nvSpPr>
        <p:spPr>
          <a:xfrm>
            <a:off x="7616600" y="3251193"/>
            <a:ext cx="91984" cy="133384"/>
          </a:xfrm>
          <a:custGeom>
            <a:avLst/>
            <a:gdLst/>
            <a:ahLst/>
            <a:cxnLst/>
            <a:rect l="l" t="t" r="r" b="b"/>
            <a:pathLst>
              <a:path w="1262" h="1830" extrusionOk="0">
                <a:moveTo>
                  <a:pt x="631" y="0"/>
                </a:moveTo>
                <a:cubicBezTo>
                  <a:pt x="282" y="0"/>
                  <a:pt x="0" y="413"/>
                  <a:pt x="0" y="916"/>
                </a:cubicBezTo>
                <a:cubicBezTo>
                  <a:pt x="0" y="1420"/>
                  <a:pt x="282" y="1830"/>
                  <a:pt x="631" y="1830"/>
                </a:cubicBezTo>
                <a:cubicBezTo>
                  <a:pt x="979" y="1830"/>
                  <a:pt x="1262" y="1420"/>
                  <a:pt x="1262" y="916"/>
                </a:cubicBezTo>
                <a:cubicBezTo>
                  <a:pt x="1262" y="413"/>
                  <a:pt x="979" y="0"/>
                  <a:pt x="631" y="0"/>
                </a:cubicBezTo>
                <a:close/>
              </a:path>
            </a:pathLst>
          </a:custGeom>
          <a:solidFill>
            <a:srgbClr val="FC8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2160;p57">
            <a:extLst>
              <a:ext uri="{FF2B5EF4-FFF2-40B4-BE49-F238E27FC236}">
                <a16:creationId xmlns:a16="http://schemas.microsoft.com/office/drawing/2014/main" id="{C157A815-AA08-134B-1925-AF0A6B231178}"/>
              </a:ext>
            </a:extLst>
          </p:cNvPr>
          <p:cNvSpPr/>
          <p:nvPr/>
        </p:nvSpPr>
        <p:spPr>
          <a:xfrm>
            <a:off x="7551075" y="3251193"/>
            <a:ext cx="92276" cy="133384"/>
          </a:xfrm>
          <a:custGeom>
            <a:avLst/>
            <a:gdLst/>
            <a:ahLst/>
            <a:cxnLst/>
            <a:rect l="l" t="t" r="r" b="b"/>
            <a:pathLst>
              <a:path w="1266" h="1830" extrusionOk="0">
                <a:moveTo>
                  <a:pt x="634" y="0"/>
                </a:moveTo>
                <a:cubicBezTo>
                  <a:pt x="286" y="0"/>
                  <a:pt x="0" y="413"/>
                  <a:pt x="0" y="916"/>
                </a:cubicBezTo>
                <a:cubicBezTo>
                  <a:pt x="0" y="1420"/>
                  <a:pt x="286" y="1830"/>
                  <a:pt x="634" y="1830"/>
                </a:cubicBezTo>
                <a:cubicBezTo>
                  <a:pt x="984" y="1830"/>
                  <a:pt x="1265" y="1420"/>
                  <a:pt x="1265" y="916"/>
                </a:cubicBezTo>
                <a:cubicBezTo>
                  <a:pt x="1265" y="413"/>
                  <a:pt x="984" y="0"/>
                  <a:pt x="634" y="0"/>
                </a:cubicBezTo>
                <a:close/>
              </a:path>
            </a:pathLst>
          </a:custGeom>
          <a:solidFill>
            <a:srgbClr val="FC8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2161;p57">
            <a:extLst>
              <a:ext uri="{FF2B5EF4-FFF2-40B4-BE49-F238E27FC236}">
                <a16:creationId xmlns:a16="http://schemas.microsoft.com/office/drawing/2014/main" id="{F5555846-BB96-0D06-663B-6D2EF32514F4}"/>
              </a:ext>
            </a:extLst>
          </p:cNvPr>
          <p:cNvSpPr/>
          <p:nvPr/>
        </p:nvSpPr>
        <p:spPr>
          <a:xfrm>
            <a:off x="7495900" y="3322841"/>
            <a:ext cx="443302" cy="88194"/>
          </a:xfrm>
          <a:custGeom>
            <a:avLst/>
            <a:gdLst/>
            <a:ahLst/>
            <a:cxnLst/>
            <a:rect l="l" t="t" r="r" b="b"/>
            <a:pathLst>
              <a:path w="6082" h="1210" extrusionOk="0">
                <a:moveTo>
                  <a:pt x="476" y="1"/>
                </a:moveTo>
                <a:cubicBezTo>
                  <a:pt x="0" y="1"/>
                  <a:pt x="60" y="110"/>
                  <a:pt x="208" y="149"/>
                </a:cubicBezTo>
                <a:cubicBezTo>
                  <a:pt x="282" y="956"/>
                  <a:pt x="747" y="1209"/>
                  <a:pt x="747" y="1209"/>
                </a:cubicBezTo>
                <a:lnTo>
                  <a:pt x="5260" y="1209"/>
                </a:lnTo>
                <a:cubicBezTo>
                  <a:pt x="5458" y="1143"/>
                  <a:pt x="5726" y="466"/>
                  <a:pt x="5751" y="135"/>
                </a:cubicBezTo>
                <a:cubicBezTo>
                  <a:pt x="6082" y="86"/>
                  <a:pt x="5789" y="1"/>
                  <a:pt x="578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2162;p57">
            <a:extLst>
              <a:ext uri="{FF2B5EF4-FFF2-40B4-BE49-F238E27FC236}">
                <a16:creationId xmlns:a16="http://schemas.microsoft.com/office/drawing/2014/main" id="{88AB8A66-41E4-BC94-653B-5266C5F0DA07}"/>
              </a:ext>
            </a:extLst>
          </p:cNvPr>
          <p:cNvSpPr/>
          <p:nvPr/>
        </p:nvSpPr>
        <p:spPr>
          <a:xfrm>
            <a:off x="7634239" y="3207024"/>
            <a:ext cx="388199" cy="115891"/>
          </a:xfrm>
          <a:custGeom>
            <a:avLst/>
            <a:gdLst/>
            <a:ahLst/>
            <a:cxnLst/>
            <a:rect l="l" t="t" r="r" b="b"/>
            <a:pathLst>
              <a:path w="5326" h="1590" extrusionOk="0">
                <a:moveTo>
                  <a:pt x="1108" y="0"/>
                </a:moveTo>
                <a:lnTo>
                  <a:pt x="1" y="1590"/>
                </a:lnTo>
                <a:lnTo>
                  <a:pt x="3891" y="1590"/>
                </a:lnTo>
                <a:lnTo>
                  <a:pt x="4064" y="1368"/>
                </a:lnTo>
                <a:cubicBezTo>
                  <a:pt x="4064" y="1368"/>
                  <a:pt x="4294" y="1434"/>
                  <a:pt x="4542" y="1434"/>
                </a:cubicBezTo>
                <a:cubicBezTo>
                  <a:pt x="4749" y="1434"/>
                  <a:pt x="4968" y="1388"/>
                  <a:pt x="5079" y="1220"/>
                </a:cubicBezTo>
                <a:cubicBezTo>
                  <a:pt x="5325" y="853"/>
                  <a:pt x="5058" y="141"/>
                  <a:pt x="5058" y="141"/>
                </a:cubicBezTo>
                <a:lnTo>
                  <a:pt x="5153" y="18"/>
                </a:lnTo>
                <a:lnTo>
                  <a:pt x="110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2163;p57">
            <a:extLst>
              <a:ext uri="{FF2B5EF4-FFF2-40B4-BE49-F238E27FC236}">
                <a16:creationId xmlns:a16="http://schemas.microsoft.com/office/drawing/2014/main" id="{DE02A05D-1B99-64A5-6749-6CD0395F462F}"/>
              </a:ext>
            </a:extLst>
          </p:cNvPr>
          <p:cNvSpPr/>
          <p:nvPr/>
        </p:nvSpPr>
        <p:spPr>
          <a:xfrm>
            <a:off x="7880304" y="3226266"/>
            <a:ext cx="63777" cy="76095"/>
          </a:xfrm>
          <a:custGeom>
            <a:avLst/>
            <a:gdLst/>
            <a:ahLst/>
            <a:cxnLst/>
            <a:rect l="l" t="t" r="r" b="b"/>
            <a:pathLst>
              <a:path w="875" h="1044" extrusionOk="0">
                <a:moveTo>
                  <a:pt x="575" y="1"/>
                </a:moveTo>
                <a:cubicBezTo>
                  <a:pt x="638" y="131"/>
                  <a:pt x="695" y="261"/>
                  <a:pt x="734" y="399"/>
                </a:cubicBezTo>
                <a:cubicBezTo>
                  <a:pt x="773" y="529"/>
                  <a:pt x="801" y="677"/>
                  <a:pt x="748" y="797"/>
                </a:cubicBezTo>
                <a:cubicBezTo>
                  <a:pt x="698" y="917"/>
                  <a:pt x="561" y="970"/>
                  <a:pt x="427" y="988"/>
                </a:cubicBezTo>
                <a:cubicBezTo>
                  <a:pt x="379" y="992"/>
                  <a:pt x="331" y="994"/>
                  <a:pt x="283" y="994"/>
                </a:cubicBezTo>
                <a:cubicBezTo>
                  <a:pt x="190" y="994"/>
                  <a:pt x="96" y="987"/>
                  <a:pt x="1" y="980"/>
                </a:cubicBezTo>
                <a:lnTo>
                  <a:pt x="1" y="980"/>
                </a:lnTo>
                <a:cubicBezTo>
                  <a:pt x="68" y="1001"/>
                  <a:pt x="139" y="1016"/>
                  <a:pt x="212" y="1030"/>
                </a:cubicBezTo>
                <a:cubicBezTo>
                  <a:pt x="282" y="1040"/>
                  <a:pt x="357" y="1040"/>
                  <a:pt x="430" y="1044"/>
                </a:cubicBezTo>
                <a:cubicBezTo>
                  <a:pt x="575" y="1037"/>
                  <a:pt x="748" y="980"/>
                  <a:pt x="815" y="825"/>
                </a:cubicBezTo>
                <a:cubicBezTo>
                  <a:pt x="874" y="674"/>
                  <a:pt x="836" y="515"/>
                  <a:pt x="786" y="381"/>
                </a:cubicBezTo>
                <a:cubicBezTo>
                  <a:pt x="737" y="244"/>
                  <a:pt x="663" y="113"/>
                  <a:pt x="5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2164;p57">
            <a:extLst>
              <a:ext uri="{FF2B5EF4-FFF2-40B4-BE49-F238E27FC236}">
                <a16:creationId xmlns:a16="http://schemas.microsoft.com/office/drawing/2014/main" id="{5C980BAA-B67E-8682-14DE-6E39DDFEADBC}"/>
              </a:ext>
            </a:extLst>
          </p:cNvPr>
          <p:cNvSpPr/>
          <p:nvPr/>
        </p:nvSpPr>
        <p:spPr>
          <a:xfrm>
            <a:off x="7806105" y="3226266"/>
            <a:ext cx="63777" cy="76095"/>
          </a:xfrm>
          <a:custGeom>
            <a:avLst/>
            <a:gdLst/>
            <a:ahLst/>
            <a:cxnLst/>
            <a:rect l="l" t="t" r="r" b="b"/>
            <a:pathLst>
              <a:path w="875" h="1044" extrusionOk="0">
                <a:moveTo>
                  <a:pt x="578" y="1"/>
                </a:moveTo>
                <a:lnTo>
                  <a:pt x="578" y="1"/>
                </a:lnTo>
                <a:cubicBezTo>
                  <a:pt x="642" y="131"/>
                  <a:pt x="698" y="261"/>
                  <a:pt x="737" y="399"/>
                </a:cubicBezTo>
                <a:cubicBezTo>
                  <a:pt x="772" y="529"/>
                  <a:pt x="804" y="677"/>
                  <a:pt x="747" y="797"/>
                </a:cubicBezTo>
                <a:cubicBezTo>
                  <a:pt x="702" y="917"/>
                  <a:pt x="565" y="970"/>
                  <a:pt x="427" y="988"/>
                </a:cubicBezTo>
                <a:cubicBezTo>
                  <a:pt x="380" y="992"/>
                  <a:pt x="332" y="994"/>
                  <a:pt x="284" y="994"/>
                </a:cubicBezTo>
                <a:cubicBezTo>
                  <a:pt x="191" y="994"/>
                  <a:pt x="96" y="987"/>
                  <a:pt x="1" y="980"/>
                </a:cubicBezTo>
                <a:lnTo>
                  <a:pt x="1" y="980"/>
                </a:lnTo>
                <a:cubicBezTo>
                  <a:pt x="71" y="1001"/>
                  <a:pt x="142" y="1016"/>
                  <a:pt x="212" y="1030"/>
                </a:cubicBezTo>
                <a:cubicBezTo>
                  <a:pt x="286" y="1040"/>
                  <a:pt x="360" y="1040"/>
                  <a:pt x="434" y="1044"/>
                </a:cubicBezTo>
                <a:cubicBezTo>
                  <a:pt x="575" y="1037"/>
                  <a:pt x="747" y="980"/>
                  <a:pt x="818" y="825"/>
                </a:cubicBezTo>
                <a:cubicBezTo>
                  <a:pt x="874" y="674"/>
                  <a:pt x="840" y="515"/>
                  <a:pt x="790" y="381"/>
                </a:cubicBezTo>
                <a:cubicBezTo>
                  <a:pt x="737" y="244"/>
                  <a:pt x="666" y="113"/>
                  <a:pt x="5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2165;p57">
            <a:extLst>
              <a:ext uri="{FF2B5EF4-FFF2-40B4-BE49-F238E27FC236}">
                <a16:creationId xmlns:a16="http://schemas.microsoft.com/office/drawing/2014/main" id="{E03DE5E5-C2CF-D62B-8DCA-36D7588FB957}"/>
              </a:ext>
            </a:extLst>
          </p:cNvPr>
          <p:cNvSpPr/>
          <p:nvPr/>
        </p:nvSpPr>
        <p:spPr>
          <a:xfrm>
            <a:off x="7732125" y="3226266"/>
            <a:ext cx="63777" cy="76095"/>
          </a:xfrm>
          <a:custGeom>
            <a:avLst/>
            <a:gdLst/>
            <a:ahLst/>
            <a:cxnLst/>
            <a:rect l="l" t="t" r="r" b="b"/>
            <a:pathLst>
              <a:path w="875" h="1044" extrusionOk="0">
                <a:moveTo>
                  <a:pt x="578" y="1"/>
                </a:moveTo>
                <a:cubicBezTo>
                  <a:pt x="638" y="131"/>
                  <a:pt x="698" y="261"/>
                  <a:pt x="737" y="399"/>
                </a:cubicBezTo>
                <a:cubicBezTo>
                  <a:pt x="772" y="529"/>
                  <a:pt x="801" y="677"/>
                  <a:pt x="748" y="797"/>
                </a:cubicBezTo>
                <a:cubicBezTo>
                  <a:pt x="702" y="917"/>
                  <a:pt x="565" y="970"/>
                  <a:pt x="427" y="988"/>
                </a:cubicBezTo>
                <a:cubicBezTo>
                  <a:pt x="379" y="992"/>
                  <a:pt x="330" y="994"/>
                  <a:pt x="282" y="994"/>
                </a:cubicBezTo>
                <a:cubicBezTo>
                  <a:pt x="189" y="994"/>
                  <a:pt x="96" y="987"/>
                  <a:pt x="1" y="980"/>
                </a:cubicBezTo>
                <a:lnTo>
                  <a:pt x="1" y="980"/>
                </a:lnTo>
                <a:cubicBezTo>
                  <a:pt x="71" y="1001"/>
                  <a:pt x="142" y="1016"/>
                  <a:pt x="212" y="1030"/>
                </a:cubicBezTo>
                <a:cubicBezTo>
                  <a:pt x="286" y="1040"/>
                  <a:pt x="360" y="1040"/>
                  <a:pt x="430" y="1044"/>
                </a:cubicBezTo>
                <a:cubicBezTo>
                  <a:pt x="575" y="1037"/>
                  <a:pt x="748" y="980"/>
                  <a:pt x="814" y="825"/>
                </a:cubicBezTo>
                <a:cubicBezTo>
                  <a:pt x="874" y="674"/>
                  <a:pt x="840" y="515"/>
                  <a:pt x="790" y="381"/>
                </a:cubicBezTo>
                <a:cubicBezTo>
                  <a:pt x="737" y="244"/>
                  <a:pt x="666" y="113"/>
                  <a:pt x="5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2166;p57">
            <a:extLst>
              <a:ext uri="{FF2B5EF4-FFF2-40B4-BE49-F238E27FC236}">
                <a16:creationId xmlns:a16="http://schemas.microsoft.com/office/drawing/2014/main" id="{9BF09072-616D-A259-4895-7BD5DC5B5160}"/>
              </a:ext>
            </a:extLst>
          </p:cNvPr>
          <p:cNvSpPr/>
          <p:nvPr/>
        </p:nvSpPr>
        <p:spPr>
          <a:xfrm>
            <a:off x="7654064" y="3214677"/>
            <a:ext cx="340603" cy="95628"/>
          </a:xfrm>
          <a:custGeom>
            <a:avLst/>
            <a:gdLst/>
            <a:ahLst/>
            <a:cxnLst/>
            <a:rect l="l" t="t" r="r" b="b"/>
            <a:pathLst>
              <a:path w="4673" h="1312" extrusionOk="0">
                <a:moveTo>
                  <a:pt x="1988" y="0"/>
                </a:moveTo>
                <a:cubicBezTo>
                  <a:pt x="1632" y="0"/>
                  <a:pt x="1276" y="2"/>
                  <a:pt x="920" y="5"/>
                </a:cubicBezTo>
                <a:lnTo>
                  <a:pt x="903" y="5"/>
                </a:lnTo>
                <a:lnTo>
                  <a:pt x="896" y="19"/>
                </a:lnTo>
                <a:cubicBezTo>
                  <a:pt x="592" y="449"/>
                  <a:pt x="293" y="879"/>
                  <a:pt x="0" y="1312"/>
                </a:cubicBezTo>
                <a:cubicBezTo>
                  <a:pt x="317" y="901"/>
                  <a:pt x="627" y="487"/>
                  <a:pt x="934" y="69"/>
                </a:cubicBezTo>
                <a:lnTo>
                  <a:pt x="934" y="69"/>
                </a:lnTo>
                <a:cubicBezTo>
                  <a:pt x="1306" y="72"/>
                  <a:pt x="1679" y="73"/>
                  <a:pt x="2051" y="73"/>
                </a:cubicBezTo>
                <a:cubicBezTo>
                  <a:pt x="2925" y="73"/>
                  <a:pt x="3799" y="64"/>
                  <a:pt x="4673" y="36"/>
                </a:cubicBezTo>
                <a:cubicBezTo>
                  <a:pt x="3778" y="11"/>
                  <a:pt x="2883" y="0"/>
                  <a:pt x="198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2167;p57">
            <a:extLst>
              <a:ext uri="{FF2B5EF4-FFF2-40B4-BE49-F238E27FC236}">
                <a16:creationId xmlns:a16="http://schemas.microsoft.com/office/drawing/2014/main" id="{18BF0D9C-FD9C-6716-E8B8-4651B995441E}"/>
              </a:ext>
            </a:extLst>
          </p:cNvPr>
          <p:cNvSpPr/>
          <p:nvPr/>
        </p:nvSpPr>
        <p:spPr>
          <a:xfrm>
            <a:off x="7924983" y="2689020"/>
            <a:ext cx="69680" cy="399715"/>
          </a:xfrm>
          <a:custGeom>
            <a:avLst/>
            <a:gdLst/>
            <a:ahLst/>
            <a:cxnLst/>
            <a:rect l="l" t="t" r="r" b="b"/>
            <a:pathLst>
              <a:path w="956" h="5484" extrusionOk="0">
                <a:moveTo>
                  <a:pt x="1" y="0"/>
                </a:moveTo>
                <a:lnTo>
                  <a:pt x="1" y="5483"/>
                </a:lnTo>
                <a:lnTo>
                  <a:pt x="956" y="5483"/>
                </a:lnTo>
                <a:lnTo>
                  <a:pt x="95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2168;p57">
            <a:extLst>
              <a:ext uri="{FF2B5EF4-FFF2-40B4-BE49-F238E27FC236}">
                <a16:creationId xmlns:a16="http://schemas.microsoft.com/office/drawing/2014/main" id="{103D4526-2FF1-678D-26C0-E5AACD78E767}"/>
              </a:ext>
            </a:extLst>
          </p:cNvPr>
          <p:cNvGrpSpPr/>
          <p:nvPr/>
        </p:nvGrpSpPr>
        <p:grpSpPr>
          <a:xfrm>
            <a:off x="5030956" y="2034675"/>
            <a:ext cx="851010" cy="2685313"/>
            <a:chOff x="4970606" y="1917700"/>
            <a:chExt cx="851010" cy="2685313"/>
          </a:xfrm>
        </p:grpSpPr>
        <p:sp>
          <p:nvSpPr>
            <p:cNvPr id="372" name="Google Shape;2169;p57">
              <a:extLst>
                <a:ext uri="{FF2B5EF4-FFF2-40B4-BE49-F238E27FC236}">
                  <a16:creationId xmlns:a16="http://schemas.microsoft.com/office/drawing/2014/main" id="{4386D6BD-148E-1EE3-C06B-8EED07763276}"/>
                </a:ext>
              </a:extLst>
            </p:cNvPr>
            <p:cNvSpPr/>
            <p:nvPr/>
          </p:nvSpPr>
          <p:spPr>
            <a:xfrm>
              <a:off x="4970606" y="2962341"/>
              <a:ext cx="828095" cy="1504833"/>
            </a:xfrm>
            <a:custGeom>
              <a:avLst/>
              <a:gdLst/>
              <a:ahLst/>
              <a:cxnLst/>
              <a:rect l="l" t="t" r="r" b="b"/>
              <a:pathLst>
                <a:path w="20995" h="38155" extrusionOk="0">
                  <a:moveTo>
                    <a:pt x="11565" y="1"/>
                  </a:moveTo>
                  <a:lnTo>
                    <a:pt x="4746" y="1036"/>
                  </a:lnTo>
                  <a:cubicBezTo>
                    <a:pt x="4746" y="1036"/>
                    <a:pt x="1949" y="3591"/>
                    <a:pt x="976" y="9070"/>
                  </a:cubicBezTo>
                  <a:cubicBezTo>
                    <a:pt x="1" y="14546"/>
                    <a:pt x="5042" y="22457"/>
                    <a:pt x="5042" y="22457"/>
                  </a:cubicBezTo>
                  <a:cubicBezTo>
                    <a:pt x="5042" y="22457"/>
                    <a:pt x="3574" y="24585"/>
                    <a:pt x="3696" y="28542"/>
                  </a:cubicBezTo>
                  <a:cubicBezTo>
                    <a:pt x="3816" y="32495"/>
                    <a:pt x="6068" y="38095"/>
                    <a:pt x="6068" y="38095"/>
                  </a:cubicBezTo>
                  <a:lnTo>
                    <a:pt x="7407" y="38155"/>
                  </a:lnTo>
                  <a:cubicBezTo>
                    <a:pt x="7407" y="38155"/>
                    <a:pt x="13848" y="28478"/>
                    <a:pt x="9711" y="22640"/>
                  </a:cubicBezTo>
                  <a:cubicBezTo>
                    <a:pt x="9711" y="22640"/>
                    <a:pt x="20994" y="12721"/>
                    <a:pt x="115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170;p57">
              <a:extLst>
                <a:ext uri="{FF2B5EF4-FFF2-40B4-BE49-F238E27FC236}">
                  <a16:creationId xmlns:a16="http://schemas.microsoft.com/office/drawing/2014/main" id="{E379E7E7-1DFB-2EAE-27F6-5E29C899B4CC}"/>
                </a:ext>
              </a:extLst>
            </p:cNvPr>
            <p:cNvSpPr/>
            <p:nvPr/>
          </p:nvSpPr>
          <p:spPr>
            <a:xfrm>
              <a:off x="5095518" y="1917700"/>
              <a:ext cx="465776" cy="679315"/>
            </a:xfrm>
            <a:custGeom>
              <a:avLst/>
              <a:gdLst/>
              <a:ahLst/>
              <a:cxnLst/>
              <a:rect l="l" t="t" r="r" b="b"/>
              <a:pathLst>
                <a:path w="11809" h="17224" extrusionOk="0">
                  <a:moveTo>
                    <a:pt x="1365" y="0"/>
                  </a:moveTo>
                  <a:cubicBezTo>
                    <a:pt x="1" y="4922"/>
                    <a:pt x="607" y="16994"/>
                    <a:pt x="607" y="16994"/>
                  </a:cubicBezTo>
                  <a:lnTo>
                    <a:pt x="9501" y="17223"/>
                  </a:lnTo>
                  <a:lnTo>
                    <a:pt x="9349" y="10789"/>
                  </a:lnTo>
                  <a:lnTo>
                    <a:pt x="10977" y="7421"/>
                  </a:lnTo>
                  <a:cubicBezTo>
                    <a:pt x="10977" y="7308"/>
                    <a:pt x="11809" y="5299"/>
                    <a:pt x="11696" y="4239"/>
                  </a:cubicBezTo>
                  <a:cubicBezTo>
                    <a:pt x="9462" y="1628"/>
                    <a:pt x="3256" y="152"/>
                    <a:pt x="13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171;p57">
              <a:extLst>
                <a:ext uri="{FF2B5EF4-FFF2-40B4-BE49-F238E27FC236}">
                  <a16:creationId xmlns:a16="http://schemas.microsoft.com/office/drawing/2014/main" id="{4AC89EA0-2112-3124-3D6A-CB6D3B0C6AC9}"/>
                </a:ext>
              </a:extLst>
            </p:cNvPr>
            <p:cNvSpPr/>
            <p:nvPr/>
          </p:nvSpPr>
          <p:spPr>
            <a:xfrm>
              <a:off x="5044520" y="2023639"/>
              <a:ext cx="777096" cy="1068508"/>
            </a:xfrm>
            <a:custGeom>
              <a:avLst/>
              <a:gdLst/>
              <a:ahLst/>
              <a:cxnLst/>
              <a:rect l="l" t="t" r="r" b="b"/>
              <a:pathLst>
                <a:path w="19702" h="27092" extrusionOk="0">
                  <a:moveTo>
                    <a:pt x="8290" y="0"/>
                  </a:moveTo>
                  <a:cubicBezTo>
                    <a:pt x="8121" y="0"/>
                    <a:pt x="7958" y="23"/>
                    <a:pt x="7816" y="76"/>
                  </a:cubicBezTo>
                  <a:cubicBezTo>
                    <a:pt x="7065" y="369"/>
                    <a:pt x="4613" y="3652"/>
                    <a:pt x="4613" y="3652"/>
                  </a:cubicBezTo>
                  <a:cubicBezTo>
                    <a:pt x="4613" y="3652"/>
                    <a:pt x="3908" y="6228"/>
                    <a:pt x="4074" y="8184"/>
                  </a:cubicBezTo>
                  <a:cubicBezTo>
                    <a:pt x="4821" y="8765"/>
                    <a:pt x="7150" y="9471"/>
                    <a:pt x="7150" y="9471"/>
                  </a:cubicBezTo>
                  <a:lnTo>
                    <a:pt x="6527" y="13501"/>
                  </a:lnTo>
                  <a:cubicBezTo>
                    <a:pt x="6527" y="13501"/>
                    <a:pt x="5611" y="13047"/>
                    <a:pt x="3616" y="12008"/>
                  </a:cubicBezTo>
                  <a:cubicBezTo>
                    <a:pt x="3011" y="11692"/>
                    <a:pt x="2532" y="11530"/>
                    <a:pt x="2147" y="11530"/>
                  </a:cubicBezTo>
                  <a:cubicBezTo>
                    <a:pt x="1262" y="11530"/>
                    <a:pt x="872" y="12386"/>
                    <a:pt x="582" y="14210"/>
                  </a:cubicBezTo>
                  <a:cubicBezTo>
                    <a:pt x="166" y="16828"/>
                    <a:pt x="1" y="22606"/>
                    <a:pt x="459" y="25513"/>
                  </a:cubicBezTo>
                  <a:cubicBezTo>
                    <a:pt x="909" y="25597"/>
                    <a:pt x="1408" y="25634"/>
                    <a:pt x="1935" y="25634"/>
                  </a:cubicBezTo>
                  <a:cubicBezTo>
                    <a:pt x="5303" y="25634"/>
                    <a:pt x="9810" y="24143"/>
                    <a:pt x="9810" y="24143"/>
                  </a:cubicBezTo>
                  <a:lnTo>
                    <a:pt x="11890" y="24308"/>
                  </a:lnTo>
                  <a:lnTo>
                    <a:pt x="13884" y="27092"/>
                  </a:lnTo>
                  <a:cubicBezTo>
                    <a:pt x="13884" y="27092"/>
                    <a:pt x="17541" y="19157"/>
                    <a:pt x="17665" y="15830"/>
                  </a:cubicBezTo>
                  <a:cubicBezTo>
                    <a:pt x="19412" y="15746"/>
                    <a:pt x="19451" y="12046"/>
                    <a:pt x="19451" y="12046"/>
                  </a:cubicBezTo>
                  <a:cubicBezTo>
                    <a:pt x="19451" y="12046"/>
                    <a:pt x="19701" y="10605"/>
                    <a:pt x="19285" y="9650"/>
                  </a:cubicBezTo>
                  <a:cubicBezTo>
                    <a:pt x="18932" y="8836"/>
                    <a:pt x="18009" y="8263"/>
                    <a:pt x="17638" y="8263"/>
                  </a:cubicBezTo>
                  <a:cubicBezTo>
                    <a:pt x="17572" y="8263"/>
                    <a:pt x="17524" y="8280"/>
                    <a:pt x="17499" y="8318"/>
                  </a:cubicBezTo>
                  <a:cubicBezTo>
                    <a:pt x="17333" y="8568"/>
                    <a:pt x="16752" y="11426"/>
                    <a:pt x="16752" y="11426"/>
                  </a:cubicBezTo>
                  <a:cubicBezTo>
                    <a:pt x="16752" y="11426"/>
                    <a:pt x="16710" y="10595"/>
                    <a:pt x="16336" y="10221"/>
                  </a:cubicBezTo>
                  <a:cubicBezTo>
                    <a:pt x="16266" y="10150"/>
                    <a:pt x="16208" y="10117"/>
                    <a:pt x="16159" y="10117"/>
                  </a:cubicBezTo>
                  <a:cubicBezTo>
                    <a:pt x="15951" y="10117"/>
                    <a:pt x="15936" y="10724"/>
                    <a:pt x="16001" y="11465"/>
                  </a:cubicBezTo>
                  <a:cubicBezTo>
                    <a:pt x="16086" y="12381"/>
                    <a:pt x="15585" y="14999"/>
                    <a:pt x="16917" y="15703"/>
                  </a:cubicBezTo>
                  <a:cubicBezTo>
                    <a:pt x="15920" y="18572"/>
                    <a:pt x="13426" y="22853"/>
                    <a:pt x="13426" y="22853"/>
                  </a:cubicBezTo>
                  <a:cubicBezTo>
                    <a:pt x="13426" y="22853"/>
                    <a:pt x="13341" y="18156"/>
                    <a:pt x="13341" y="14914"/>
                  </a:cubicBezTo>
                  <a:cubicBezTo>
                    <a:pt x="13341" y="11673"/>
                    <a:pt x="13010" y="11176"/>
                    <a:pt x="12220" y="11091"/>
                  </a:cubicBezTo>
                  <a:cubicBezTo>
                    <a:pt x="12206" y="11089"/>
                    <a:pt x="12191" y="11089"/>
                    <a:pt x="12175" y="11089"/>
                  </a:cubicBezTo>
                  <a:cubicBezTo>
                    <a:pt x="11340" y="11089"/>
                    <a:pt x="8937" y="13170"/>
                    <a:pt x="8937" y="13170"/>
                  </a:cubicBezTo>
                  <a:lnTo>
                    <a:pt x="8397" y="9428"/>
                  </a:lnTo>
                  <a:cubicBezTo>
                    <a:pt x="8397" y="9428"/>
                    <a:pt x="11389" y="9012"/>
                    <a:pt x="13218" y="7518"/>
                  </a:cubicBezTo>
                  <a:cubicBezTo>
                    <a:pt x="12802" y="4065"/>
                    <a:pt x="11431" y="2050"/>
                    <a:pt x="10575" y="1094"/>
                  </a:cubicBezTo>
                  <a:cubicBezTo>
                    <a:pt x="10085" y="552"/>
                    <a:pt x="9441" y="172"/>
                    <a:pt x="8722" y="41"/>
                  </a:cubicBezTo>
                  <a:cubicBezTo>
                    <a:pt x="8578" y="16"/>
                    <a:pt x="8432" y="0"/>
                    <a:pt x="8290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172;p57">
              <a:extLst>
                <a:ext uri="{FF2B5EF4-FFF2-40B4-BE49-F238E27FC236}">
                  <a16:creationId xmlns:a16="http://schemas.microsoft.com/office/drawing/2014/main" id="{8701D8BE-1B31-AF40-7903-9C22134B8C1E}"/>
                </a:ext>
              </a:extLst>
            </p:cNvPr>
            <p:cNvSpPr/>
            <p:nvPr/>
          </p:nvSpPr>
          <p:spPr>
            <a:xfrm>
              <a:off x="5169353" y="2633401"/>
              <a:ext cx="21969" cy="41451"/>
            </a:xfrm>
            <a:custGeom>
              <a:avLst/>
              <a:gdLst/>
              <a:ahLst/>
              <a:cxnLst/>
              <a:rect l="l" t="t" r="r" b="b"/>
              <a:pathLst>
                <a:path w="557" h="1051" extrusionOk="0">
                  <a:moveTo>
                    <a:pt x="557" y="1"/>
                  </a:moveTo>
                  <a:lnTo>
                    <a:pt x="557" y="1"/>
                  </a:lnTo>
                  <a:cubicBezTo>
                    <a:pt x="348" y="311"/>
                    <a:pt x="169" y="635"/>
                    <a:pt x="0" y="966"/>
                  </a:cubicBezTo>
                  <a:lnTo>
                    <a:pt x="218" y="1051"/>
                  </a:lnTo>
                  <a:cubicBezTo>
                    <a:pt x="314" y="698"/>
                    <a:pt x="420" y="346"/>
                    <a:pt x="557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173;p57">
              <a:extLst>
                <a:ext uri="{FF2B5EF4-FFF2-40B4-BE49-F238E27FC236}">
                  <a16:creationId xmlns:a16="http://schemas.microsoft.com/office/drawing/2014/main" id="{05A592C7-8E9A-EE2D-F75D-5FB509FE9ED1}"/>
                </a:ext>
              </a:extLst>
            </p:cNvPr>
            <p:cNvSpPr/>
            <p:nvPr/>
          </p:nvSpPr>
          <p:spPr>
            <a:xfrm>
              <a:off x="5465087" y="2637818"/>
              <a:ext cx="22127" cy="44567"/>
            </a:xfrm>
            <a:custGeom>
              <a:avLst/>
              <a:gdLst/>
              <a:ahLst/>
              <a:cxnLst/>
              <a:rect l="l" t="t" r="r" b="b"/>
              <a:pathLst>
                <a:path w="561" h="1130" extrusionOk="0">
                  <a:moveTo>
                    <a:pt x="1" y="1"/>
                  </a:moveTo>
                  <a:lnTo>
                    <a:pt x="1" y="1"/>
                  </a:lnTo>
                  <a:cubicBezTo>
                    <a:pt x="89" y="178"/>
                    <a:pt x="138" y="371"/>
                    <a:pt x="194" y="558"/>
                  </a:cubicBezTo>
                  <a:cubicBezTo>
                    <a:pt x="247" y="749"/>
                    <a:pt x="292" y="939"/>
                    <a:pt x="339" y="1129"/>
                  </a:cubicBezTo>
                  <a:lnTo>
                    <a:pt x="560" y="1055"/>
                  </a:lnTo>
                  <a:cubicBezTo>
                    <a:pt x="479" y="871"/>
                    <a:pt x="391" y="695"/>
                    <a:pt x="303" y="516"/>
                  </a:cubicBezTo>
                  <a:cubicBezTo>
                    <a:pt x="212" y="339"/>
                    <a:pt x="120" y="160"/>
                    <a:pt x="1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174;p57">
              <a:extLst>
                <a:ext uri="{FF2B5EF4-FFF2-40B4-BE49-F238E27FC236}">
                  <a16:creationId xmlns:a16="http://schemas.microsoft.com/office/drawing/2014/main" id="{59CD89B1-9BE5-6CDB-F099-1F4F9AF1602F}"/>
                </a:ext>
              </a:extLst>
            </p:cNvPr>
            <p:cNvSpPr/>
            <p:nvPr/>
          </p:nvSpPr>
          <p:spPr>
            <a:xfrm>
              <a:off x="5320415" y="2641171"/>
              <a:ext cx="29897" cy="49813"/>
            </a:xfrm>
            <a:custGeom>
              <a:avLst/>
              <a:gdLst/>
              <a:ahLst/>
              <a:cxnLst/>
              <a:rect l="l" t="t" r="r" b="b"/>
              <a:pathLst>
                <a:path w="758" h="1263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160"/>
                    <a:pt x="117" y="314"/>
                    <a:pt x="173" y="473"/>
                  </a:cubicBezTo>
                  <a:cubicBezTo>
                    <a:pt x="226" y="625"/>
                    <a:pt x="282" y="783"/>
                    <a:pt x="342" y="934"/>
                  </a:cubicBezTo>
                  <a:lnTo>
                    <a:pt x="469" y="1262"/>
                  </a:lnTo>
                  <a:lnTo>
                    <a:pt x="561" y="927"/>
                  </a:lnTo>
                  <a:cubicBezTo>
                    <a:pt x="634" y="659"/>
                    <a:pt x="694" y="395"/>
                    <a:pt x="758" y="114"/>
                  </a:cubicBezTo>
                  <a:lnTo>
                    <a:pt x="758" y="114"/>
                  </a:lnTo>
                  <a:cubicBezTo>
                    <a:pt x="649" y="212"/>
                    <a:pt x="568" y="339"/>
                    <a:pt x="501" y="466"/>
                  </a:cubicBezTo>
                  <a:cubicBezTo>
                    <a:pt x="481" y="503"/>
                    <a:pt x="463" y="540"/>
                    <a:pt x="446" y="578"/>
                  </a:cubicBezTo>
                  <a:lnTo>
                    <a:pt x="446" y="578"/>
                  </a:lnTo>
                  <a:cubicBezTo>
                    <a:pt x="415" y="514"/>
                    <a:pt x="382" y="451"/>
                    <a:pt x="345" y="389"/>
                  </a:cubicBezTo>
                  <a:cubicBezTo>
                    <a:pt x="257" y="244"/>
                    <a:pt x="151" y="96"/>
                    <a:pt x="0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175;p57">
              <a:extLst>
                <a:ext uri="{FF2B5EF4-FFF2-40B4-BE49-F238E27FC236}">
                  <a16:creationId xmlns:a16="http://schemas.microsoft.com/office/drawing/2014/main" id="{589D55E4-F150-5006-EFA1-9EF0CF6A4775}"/>
                </a:ext>
              </a:extLst>
            </p:cNvPr>
            <p:cNvSpPr/>
            <p:nvPr/>
          </p:nvSpPr>
          <p:spPr>
            <a:xfrm>
              <a:off x="5229935" y="2560592"/>
              <a:ext cx="213068" cy="70519"/>
            </a:xfrm>
            <a:custGeom>
              <a:avLst/>
              <a:gdLst/>
              <a:ahLst/>
              <a:cxnLst/>
              <a:rect l="l" t="t" r="r" b="b"/>
              <a:pathLst>
                <a:path w="5402" h="1788" extrusionOk="0">
                  <a:moveTo>
                    <a:pt x="5402" y="0"/>
                  </a:moveTo>
                  <a:lnTo>
                    <a:pt x="5402" y="0"/>
                  </a:lnTo>
                  <a:cubicBezTo>
                    <a:pt x="5043" y="170"/>
                    <a:pt x="4683" y="349"/>
                    <a:pt x="4330" y="539"/>
                  </a:cubicBezTo>
                  <a:cubicBezTo>
                    <a:pt x="3975" y="723"/>
                    <a:pt x="3623" y="913"/>
                    <a:pt x="3278" y="1107"/>
                  </a:cubicBezTo>
                  <a:lnTo>
                    <a:pt x="3242" y="1128"/>
                  </a:lnTo>
                  <a:lnTo>
                    <a:pt x="3224" y="1173"/>
                  </a:lnTo>
                  <a:cubicBezTo>
                    <a:pt x="3196" y="1258"/>
                    <a:pt x="3168" y="1346"/>
                    <a:pt x="3133" y="1420"/>
                  </a:cubicBezTo>
                  <a:cubicBezTo>
                    <a:pt x="3099" y="1487"/>
                    <a:pt x="3043" y="1558"/>
                    <a:pt x="3022" y="1558"/>
                  </a:cubicBezTo>
                  <a:cubicBezTo>
                    <a:pt x="3021" y="1558"/>
                    <a:pt x="3021" y="1558"/>
                    <a:pt x="3020" y="1557"/>
                  </a:cubicBezTo>
                  <a:cubicBezTo>
                    <a:pt x="3019" y="1558"/>
                    <a:pt x="3017" y="1558"/>
                    <a:pt x="3016" y="1558"/>
                  </a:cubicBezTo>
                  <a:cubicBezTo>
                    <a:pt x="2998" y="1558"/>
                    <a:pt x="2942" y="1523"/>
                    <a:pt x="2897" y="1463"/>
                  </a:cubicBezTo>
                  <a:cubicBezTo>
                    <a:pt x="2847" y="1399"/>
                    <a:pt x="2801" y="1318"/>
                    <a:pt x="2766" y="1240"/>
                  </a:cubicBezTo>
                  <a:lnTo>
                    <a:pt x="2745" y="1198"/>
                  </a:lnTo>
                  <a:lnTo>
                    <a:pt x="2707" y="1180"/>
                  </a:lnTo>
                  <a:cubicBezTo>
                    <a:pt x="2263" y="983"/>
                    <a:pt x="1815" y="789"/>
                    <a:pt x="1364" y="609"/>
                  </a:cubicBezTo>
                  <a:cubicBezTo>
                    <a:pt x="913" y="423"/>
                    <a:pt x="462" y="243"/>
                    <a:pt x="1" y="85"/>
                  </a:cubicBezTo>
                  <a:lnTo>
                    <a:pt x="1" y="85"/>
                  </a:lnTo>
                  <a:cubicBezTo>
                    <a:pt x="427" y="324"/>
                    <a:pt x="860" y="546"/>
                    <a:pt x="1297" y="762"/>
                  </a:cubicBezTo>
                  <a:cubicBezTo>
                    <a:pt x="1718" y="977"/>
                    <a:pt x="2145" y="1176"/>
                    <a:pt x="2573" y="1374"/>
                  </a:cubicBezTo>
                  <a:lnTo>
                    <a:pt x="2573" y="1374"/>
                  </a:lnTo>
                  <a:cubicBezTo>
                    <a:pt x="2612" y="1456"/>
                    <a:pt x="2656" y="1531"/>
                    <a:pt x="2714" y="1607"/>
                  </a:cubicBezTo>
                  <a:cubicBezTo>
                    <a:pt x="2749" y="1649"/>
                    <a:pt x="2787" y="1692"/>
                    <a:pt x="2840" y="1730"/>
                  </a:cubicBezTo>
                  <a:cubicBezTo>
                    <a:pt x="2883" y="1759"/>
                    <a:pt x="2945" y="1788"/>
                    <a:pt x="3014" y="1788"/>
                  </a:cubicBezTo>
                  <a:cubicBezTo>
                    <a:pt x="3030" y="1788"/>
                    <a:pt x="3046" y="1786"/>
                    <a:pt x="3062" y="1783"/>
                  </a:cubicBezTo>
                  <a:cubicBezTo>
                    <a:pt x="3104" y="1776"/>
                    <a:pt x="3136" y="1755"/>
                    <a:pt x="3172" y="1737"/>
                  </a:cubicBezTo>
                  <a:cubicBezTo>
                    <a:pt x="3200" y="1716"/>
                    <a:pt x="3221" y="1692"/>
                    <a:pt x="3245" y="1666"/>
                  </a:cubicBezTo>
                  <a:cubicBezTo>
                    <a:pt x="3281" y="1621"/>
                    <a:pt x="3312" y="1572"/>
                    <a:pt x="3333" y="1523"/>
                  </a:cubicBezTo>
                  <a:cubicBezTo>
                    <a:pt x="3373" y="1437"/>
                    <a:pt x="3402" y="1354"/>
                    <a:pt x="3427" y="1272"/>
                  </a:cubicBezTo>
                  <a:lnTo>
                    <a:pt x="3427" y="1272"/>
                  </a:lnTo>
                  <a:cubicBezTo>
                    <a:pt x="3755" y="1075"/>
                    <a:pt x="4080" y="872"/>
                    <a:pt x="4405" y="666"/>
                  </a:cubicBezTo>
                  <a:cubicBezTo>
                    <a:pt x="4743" y="451"/>
                    <a:pt x="5075" y="229"/>
                    <a:pt x="5402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176;p57">
              <a:extLst>
                <a:ext uri="{FF2B5EF4-FFF2-40B4-BE49-F238E27FC236}">
                  <a16:creationId xmlns:a16="http://schemas.microsoft.com/office/drawing/2014/main" id="{0A46C516-28DA-C49D-7503-041D4DD5C025}"/>
                </a:ext>
              </a:extLst>
            </p:cNvPr>
            <p:cNvSpPr/>
            <p:nvPr/>
          </p:nvSpPr>
          <p:spPr>
            <a:xfrm>
              <a:off x="5516637" y="2137467"/>
              <a:ext cx="80384" cy="82548"/>
            </a:xfrm>
            <a:custGeom>
              <a:avLst/>
              <a:gdLst/>
              <a:ahLst/>
              <a:cxnLst/>
              <a:rect l="l" t="t" r="r" b="b"/>
              <a:pathLst>
                <a:path w="2038" h="2093" extrusionOk="0">
                  <a:moveTo>
                    <a:pt x="1177" y="0"/>
                  </a:moveTo>
                  <a:cubicBezTo>
                    <a:pt x="615" y="0"/>
                    <a:pt x="109" y="669"/>
                    <a:pt x="0" y="848"/>
                  </a:cubicBezTo>
                  <a:lnTo>
                    <a:pt x="335" y="1972"/>
                  </a:lnTo>
                  <a:cubicBezTo>
                    <a:pt x="482" y="2056"/>
                    <a:pt x="620" y="2093"/>
                    <a:pt x="748" y="2093"/>
                  </a:cubicBezTo>
                  <a:cubicBezTo>
                    <a:pt x="1635" y="2093"/>
                    <a:pt x="2038" y="314"/>
                    <a:pt x="1456" y="59"/>
                  </a:cubicBezTo>
                  <a:cubicBezTo>
                    <a:pt x="1362" y="18"/>
                    <a:pt x="1269" y="0"/>
                    <a:pt x="1177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177;p57">
              <a:extLst>
                <a:ext uri="{FF2B5EF4-FFF2-40B4-BE49-F238E27FC236}">
                  <a16:creationId xmlns:a16="http://schemas.microsoft.com/office/drawing/2014/main" id="{E1688D42-E346-5909-89F4-236B3EAB4D24}"/>
                </a:ext>
              </a:extLst>
            </p:cNvPr>
            <p:cNvSpPr/>
            <p:nvPr/>
          </p:nvSpPr>
          <p:spPr>
            <a:xfrm>
              <a:off x="5202957" y="2020089"/>
              <a:ext cx="151814" cy="175824"/>
            </a:xfrm>
            <a:custGeom>
              <a:avLst/>
              <a:gdLst/>
              <a:ahLst/>
              <a:cxnLst/>
              <a:rect l="l" t="t" r="r" b="b"/>
              <a:pathLst>
                <a:path w="3849" h="4458" extrusionOk="0">
                  <a:moveTo>
                    <a:pt x="3781" y="0"/>
                  </a:moveTo>
                  <a:lnTo>
                    <a:pt x="758" y="1911"/>
                  </a:lnTo>
                  <a:cubicBezTo>
                    <a:pt x="758" y="1911"/>
                    <a:pt x="0" y="3119"/>
                    <a:pt x="39" y="4444"/>
                  </a:cubicBezTo>
                  <a:cubicBezTo>
                    <a:pt x="74" y="4453"/>
                    <a:pt x="110" y="4458"/>
                    <a:pt x="147" y="4458"/>
                  </a:cubicBezTo>
                  <a:cubicBezTo>
                    <a:pt x="885" y="4458"/>
                    <a:pt x="2122" y="2743"/>
                    <a:pt x="2122" y="2742"/>
                  </a:cubicBezTo>
                  <a:lnTo>
                    <a:pt x="2122" y="2742"/>
                  </a:lnTo>
                  <a:cubicBezTo>
                    <a:pt x="2122" y="2743"/>
                    <a:pt x="1593" y="3500"/>
                    <a:pt x="910" y="4292"/>
                  </a:cubicBezTo>
                  <a:cubicBezTo>
                    <a:pt x="2767" y="3651"/>
                    <a:pt x="3848" y="226"/>
                    <a:pt x="3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178;p57">
              <a:extLst>
                <a:ext uri="{FF2B5EF4-FFF2-40B4-BE49-F238E27FC236}">
                  <a16:creationId xmlns:a16="http://schemas.microsoft.com/office/drawing/2014/main" id="{F8E3C2F0-526A-B7FD-A00A-C6C78147ABF4}"/>
                </a:ext>
              </a:extLst>
            </p:cNvPr>
            <p:cNvSpPr/>
            <p:nvPr/>
          </p:nvSpPr>
          <p:spPr>
            <a:xfrm>
              <a:off x="5137918" y="2162512"/>
              <a:ext cx="90244" cy="88424"/>
            </a:xfrm>
            <a:custGeom>
              <a:avLst/>
              <a:gdLst/>
              <a:ahLst/>
              <a:cxnLst/>
              <a:rect l="l" t="t" r="r" b="b"/>
              <a:pathLst>
                <a:path w="2288" h="2242" extrusionOk="0">
                  <a:moveTo>
                    <a:pt x="872" y="1"/>
                  </a:moveTo>
                  <a:cubicBezTo>
                    <a:pt x="846" y="1"/>
                    <a:pt x="820" y="2"/>
                    <a:pt x="794" y="5"/>
                  </a:cubicBezTo>
                  <a:cubicBezTo>
                    <a:pt x="1" y="81"/>
                    <a:pt x="304" y="2242"/>
                    <a:pt x="1482" y="2242"/>
                  </a:cubicBezTo>
                  <a:cubicBezTo>
                    <a:pt x="1603" y="2242"/>
                    <a:pt x="1733" y="2219"/>
                    <a:pt x="1872" y="2169"/>
                  </a:cubicBezTo>
                  <a:lnTo>
                    <a:pt x="2287" y="1214"/>
                  </a:lnTo>
                  <a:cubicBezTo>
                    <a:pt x="2287" y="1214"/>
                    <a:pt x="1701" y="1"/>
                    <a:pt x="872" y="1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179;p57">
              <a:extLst>
                <a:ext uri="{FF2B5EF4-FFF2-40B4-BE49-F238E27FC236}">
                  <a16:creationId xmlns:a16="http://schemas.microsoft.com/office/drawing/2014/main" id="{80145AB8-A2E2-BFB3-5B82-6D77391CEA6E}"/>
                </a:ext>
              </a:extLst>
            </p:cNvPr>
            <p:cNvSpPr/>
            <p:nvPr/>
          </p:nvSpPr>
          <p:spPr>
            <a:xfrm>
              <a:off x="5083331" y="2657460"/>
              <a:ext cx="469642" cy="299389"/>
            </a:xfrm>
            <a:custGeom>
              <a:avLst/>
              <a:gdLst/>
              <a:ahLst/>
              <a:cxnLst/>
              <a:rect l="l" t="t" r="r" b="b"/>
              <a:pathLst>
                <a:path w="11907" h="7591" extrusionOk="0">
                  <a:moveTo>
                    <a:pt x="2251" y="0"/>
                  </a:moveTo>
                  <a:cubicBezTo>
                    <a:pt x="2251" y="0"/>
                    <a:pt x="0" y="2900"/>
                    <a:pt x="1973" y="4690"/>
                  </a:cubicBezTo>
                  <a:cubicBezTo>
                    <a:pt x="2005" y="5772"/>
                    <a:pt x="2005" y="7590"/>
                    <a:pt x="2005" y="7590"/>
                  </a:cubicBezTo>
                  <a:cubicBezTo>
                    <a:pt x="2005" y="7590"/>
                    <a:pt x="7741" y="7498"/>
                    <a:pt x="8545" y="7283"/>
                  </a:cubicBezTo>
                  <a:cubicBezTo>
                    <a:pt x="8760" y="6512"/>
                    <a:pt x="9221" y="5525"/>
                    <a:pt x="9778" y="5123"/>
                  </a:cubicBezTo>
                  <a:cubicBezTo>
                    <a:pt x="10335" y="4722"/>
                    <a:pt x="11906" y="3456"/>
                    <a:pt x="10239" y="310"/>
                  </a:cubicBezTo>
                  <a:cubicBezTo>
                    <a:pt x="7896" y="127"/>
                    <a:pt x="2251" y="0"/>
                    <a:pt x="2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180;p57">
              <a:extLst>
                <a:ext uri="{FF2B5EF4-FFF2-40B4-BE49-F238E27FC236}">
                  <a16:creationId xmlns:a16="http://schemas.microsoft.com/office/drawing/2014/main" id="{99F9E154-6A5A-9BE5-08D2-5EF49BF189EC}"/>
                </a:ext>
              </a:extLst>
            </p:cNvPr>
            <p:cNvSpPr/>
            <p:nvPr/>
          </p:nvSpPr>
          <p:spPr>
            <a:xfrm>
              <a:off x="5201301" y="2521230"/>
              <a:ext cx="49934" cy="150976"/>
            </a:xfrm>
            <a:custGeom>
              <a:avLst/>
              <a:gdLst/>
              <a:ahLst/>
              <a:cxnLst/>
              <a:rect l="l" t="t" r="r" b="b"/>
              <a:pathLst>
                <a:path w="1266" h="3828" extrusionOk="0">
                  <a:moveTo>
                    <a:pt x="924" y="1"/>
                  </a:moveTo>
                  <a:lnTo>
                    <a:pt x="0" y="3827"/>
                  </a:lnTo>
                  <a:lnTo>
                    <a:pt x="494" y="3827"/>
                  </a:lnTo>
                  <a:lnTo>
                    <a:pt x="1265" y="18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181;p57">
              <a:extLst>
                <a:ext uri="{FF2B5EF4-FFF2-40B4-BE49-F238E27FC236}">
                  <a16:creationId xmlns:a16="http://schemas.microsoft.com/office/drawing/2014/main" id="{CA224995-BEB3-BC29-24C8-901CC8E9DFCB}"/>
                </a:ext>
              </a:extLst>
            </p:cNvPr>
            <p:cNvSpPr/>
            <p:nvPr/>
          </p:nvSpPr>
          <p:spPr>
            <a:xfrm>
              <a:off x="5414207" y="2515116"/>
              <a:ext cx="37707" cy="174049"/>
            </a:xfrm>
            <a:custGeom>
              <a:avLst/>
              <a:gdLst/>
              <a:ahLst/>
              <a:cxnLst/>
              <a:rect l="l" t="t" r="r" b="b"/>
              <a:pathLst>
                <a:path w="956" h="4413" extrusionOk="0">
                  <a:moveTo>
                    <a:pt x="307" y="1"/>
                  </a:moveTo>
                  <a:lnTo>
                    <a:pt x="1" y="279"/>
                  </a:lnTo>
                  <a:cubicBezTo>
                    <a:pt x="1" y="279"/>
                    <a:pt x="462" y="4229"/>
                    <a:pt x="462" y="4320"/>
                  </a:cubicBezTo>
                  <a:lnTo>
                    <a:pt x="956" y="4413"/>
                  </a:lnTo>
                  <a:lnTo>
                    <a:pt x="3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182;p57">
              <a:extLst>
                <a:ext uri="{FF2B5EF4-FFF2-40B4-BE49-F238E27FC236}">
                  <a16:creationId xmlns:a16="http://schemas.microsoft.com/office/drawing/2014/main" id="{9D5456E0-3669-F717-3995-D68A477E71BD}"/>
                </a:ext>
              </a:extLst>
            </p:cNvPr>
            <p:cNvSpPr/>
            <p:nvPr/>
          </p:nvSpPr>
          <p:spPr>
            <a:xfrm>
              <a:off x="5244963" y="3222929"/>
              <a:ext cx="65593" cy="1245791"/>
            </a:xfrm>
            <a:custGeom>
              <a:avLst/>
              <a:gdLst/>
              <a:ahLst/>
              <a:cxnLst/>
              <a:rect l="l" t="t" r="r" b="b"/>
              <a:pathLst>
                <a:path w="1663" h="31587" extrusionOk="0">
                  <a:moveTo>
                    <a:pt x="1663" y="1"/>
                  </a:moveTo>
                  <a:lnTo>
                    <a:pt x="1396" y="3947"/>
                  </a:lnTo>
                  <a:lnTo>
                    <a:pt x="1155" y="7893"/>
                  </a:lnTo>
                  <a:lnTo>
                    <a:pt x="715" y="15787"/>
                  </a:lnTo>
                  <a:lnTo>
                    <a:pt x="324" y="23686"/>
                  </a:lnTo>
                  <a:lnTo>
                    <a:pt x="152" y="27636"/>
                  </a:lnTo>
                  <a:lnTo>
                    <a:pt x="0" y="31586"/>
                  </a:lnTo>
                  <a:lnTo>
                    <a:pt x="264" y="27640"/>
                  </a:lnTo>
                  <a:lnTo>
                    <a:pt x="503" y="23694"/>
                  </a:lnTo>
                  <a:lnTo>
                    <a:pt x="947" y="15800"/>
                  </a:lnTo>
                  <a:lnTo>
                    <a:pt x="1336" y="7901"/>
                  </a:lnTo>
                  <a:lnTo>
                    <a:pt x="1511" y="3951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183;p57">
              <a:extLst>
                <a:ext uri="{FF2B5EF4-FFF2-40B4-BE49-F238E27FC236}">
                  <a16:creationId xmlns:a16="http://schemas.microsoft.com/office/drawing/2014/main" id="{1C1D3783-5C48-A42A-B625-77DF38D887D1}"/>
                </a:ext>
              </a:extLst>
            </p:cNvPr>
            <p:cNvSpPr/>
            <p:nvPr/>
          </p:nvSpPr>
          <p:spPr>
            <a:xfrm>
              <a:off x="5241768" y="3154814"/>
              <a:ext cx="143137" cy="76632"/>
            </a:xfrm>
            <a:custGeom>
              <a:avLst/>
              <a:gdLst/>
              <a:ahLst/>
              <a:cxnLst/>
              <a:rect l="l" t="t" r="r" b="b"/>
              <a:pathLst>
                <a:path w="3629" h="1943" extrusionOk="0">
                  <a:moveTo>
                    <a:pt x="3629" y="1"/>
                  </a:moveTo>
                  <a:lnTo>
                    <a:pt x="3629" y="1"/>
                  </a:lnTo>
                  <a:cubicBezTo>
                    <a:pt x="3354" y="343"/>
                    <a:pt x="3044" y="653"/>
                    <a:pt x="2724" y="942"/>
                  </a:cubicBezTo>
                  <a:cubicBezTo>
                    <a:pt x="2562" y="1082"/>
                    <a:pt x="2396" y="1220"/>
                    <a:pt x="2220" y="1344"/>
                  </a:cubicBezTo>
                  <a:cubicBezTo>
                    <a:pt x="2077" y="1454"/>
                    <a:pt x="1921" y="1546"/>
                    <a:pt x="1766" y="1638"/>
                  </a:cubicBezTo>
                  <a:lnTo>
                    <a:pt x="1766" y="1638"/>
                  </a:lnTo>
                  <a:cubicBezTo>
                    <a:pt x="1534" y="1345"/>
                    <a:pt x="1262" y="1096"/>
                    <a:pt x="979" y="864"/>
                  </a:cubicBezTo>
                  <a:cubicBezTo>
                    <a:pt x="828" y="737"/>
                    <a:pt x="666" y="617"/>
                    <a:pt x="504" y="505"/>
                  </a:cubicBezTo>
                  <a:cubicBezTo>
                    <a:pt x="338" y="392"/>
                    <a:pt x="173" y="279"/>
                    <a:pt x="0" y="184"/>
                  </a:cubicBezTo>
                  <a:lnTo>
                    <a:pt x="0" y="184"/>
                  </a:lnTo>
                  <a:cubicBezTo>
                    <a:pt x="293" y="452"/>
                    <a:pt x="581" y="723"/>
                    <a:pt x="863" y="998"/>
                  </a:cubicBezTo>
                  <a:cubicBezTo>
                    <a:pt x="1142" y="1273"/>
                    <a:pt x="1420" y="1552"/>
                    <a:pt x="1641" y="1858"/>
                  </a:cubicBezTo>
                  <a:lnTo>
                    <a:pt x="1701" y="1943"/>
                  </a:lnTo>
                  <a:lnTo>
                    <a:pt x="1794" y="1893"/>
                  </a:lnTo>
                  <a:cubicBezTo>
                    <a:pt x="2184" y="1674"/>
                    <a:pt x="2544" y="1400"/>
                    <a:pt x="2854" y="1076"/>
                  </a:cubicBezTo>
                  <a:cubicBezTo>
                    <a:pt x="3009" y="918"/>
                    <a:pt x="3154" y="748"/>
                    <a:pt x="3284" y="568"/>
                  </a:cubicBezTo>
                  <a:cubicBezTo>
                    <a:pt x="3411" y="385"/>
                    <a:pt x="3537" y="202"/>
                    <a:pt x="3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184;p57">
              <a:extLst>
                <a:ext uri="{FF2B5EF4-FFF2-40B4-BE49-F238E27FC236}">
                  <a16:creationId xmlns:a16="http://schemas.microsoft.com/office/drawing/2014/main" id="{64556891-D9EA-7182-CDFF-B2E48F360364}"/>
                </a:ext>
              </a:extLst>
            </p:cNvPr>
            <p:cNvSpPr/>
            <p:nvPr/>
          </p:nvSpPr>
          <p:spPr>
            <a:xfrm>
              <a:off x="5127190" y="4455783"/>
              <a:ext cx="180883" cy="147230"/>
            </a:xfrm>
            <a:custGeom>
              <a:avLst/>
              <a:gdLst/>
              <a:ahLst/>
              <a:cxnLst/>
              <a:rect l="l" t="t" r="r" b="b"/>
              <a:pathLst>
                <a:path w="4586" h="3733" extrusionOk="0">
                  <a:moveTo>
                    <a:pt x="2108" y="0"/>
                  </a:moveTo>
                  <a:lnTo>
                    <a:pt x="1" y="2922"/>
                  </a:lnTo>
                  <a:lnTo>
                    <a:pt x="2313" y="3732"/>
                  </a:lnTo>
                  <a:lnTo>
                    <a:pt x="4585" y="3246"/>
                  </a:lnTo>
                  <a:lnTo>
                    <a:pt x="2760" y="205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185;p57">
              <a:extLst>
                <a:ext uri="{FF2B5EF4-FFF2-40B4-BE49-F238E27FC236}">
                  <a16:creationId xmlns:a16="http://schemas.microsoft.com/office/drawing/2014/main" id="{AB6A84B0-868D-8BAB-CD39-4D9056D21736}"/>
                </a:ext>
              </a:extLst>
            </p:cNvPr>
            <p:cNvSpPr/>
            <p:nvPr/>
          </p:nvSpPr>
          <p:spPr>
            <a:xfrm>
              <a:off x="5224768" y="4458978"/>
              <a:ext cx="248133" cy="108854"/>
            </a:xfrm>
            <a:custGeom>
              <a:avLst/>
              <a:gdLst/>
              <a:ahLst/>
              <a:cxnLst/>
              <a:rect l="l" t="t" r="r" b="b"/>
              <a:pathLst>
                <a:path w="6291" h="2760" extrusionOk="0">
                  <a:moveTo>
                    <a:pt x="935" y="1"/>
                  </a:moveTo>
                  <a:lnTo>
                    <a:pt x="1" y="163"/>
                  </a:lnTo>
                  <a:lnTo>
                    <a:pt x="244" y="2192"/>
                  </a:lnTo>
                  <a:lnTo>
                    <a:pt x="6291" y="2760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186;p57">
              <a:extLst>
                <a:ext uri="{FF2B5EF4-FFF2-40B4-BE49-F238E27FC236}">
                  <a16:creationId xmlns:a16="http://schemas.microsoft.com/office/drawing/2014/main" id="{244866C4-2479-04D8-B782-3FB98CB421ED}"/>
                </a:ext>
              </a:extLst>
            </p:cNvPr>
            <p:cNvSpPr/>
            <p:nvPr/>
          </p:nvSpPr>
          <p:spPr>
            <a:xfrm>
              <a:off x="5403084" y="2162275"/>
              <a:ext cx="74389" cy="101321"/>
            </a:xfrm>
            <a:custGeom>
              <a:avLst/>
              <a:gdLst/>
              <a:ahLst/>
              <a:cxnLst/>
              <a:rect l="l" t="t" r="r" b="b"/>
              <a:pathLst>
                <a:path w="1886" h="2569" extrusionOk="0">
                  <a:moveTo>
                    <a:pt x="1" y="0"/>
                  </a:moveTo>
                  <a:cubicBezTo>
                    <a:pt x="4" y="293"/>
                    <a:pt x="25" y="586"/>
                    <a:pt x="50" y="874"/>
                  </a:cubicBezTo>
                  <a:cubicBezTo>
                    <a:pt x="64" y="1022"/>
                    <a:pt x="82" y="1167"/>
                    <a:pt x="103" y="1311"/>
                  </a:cubicBezTo>
                  <a:cubicBezTo>
                    <a:pt x="124" y="1459"/>
                    <a:pt x="142" y="1600"/>
                    <a:pt x="191" y="1759"/>
                  </a:cubicBezTo>
                  <a:lnTo>
                    <a:pt x="226" y="1868"/>
                  </a:lnTo>
                  <a:lnTo>
                    <a:pt x="339" y="1812"/>
                  </a:lnTo>
                  <a:cubicBezTo>
                    <a:pt x="642" y="1665"/>
                    <a:pt x="942" y="1510"/>
                    <a:pt x="1240" y="1352"/>
                  </a:cubicBezTo>
                  <a:lnTo>
                    <a:pt x="1240" y="1352"/>
                  </a:lnTo>
                  <a:cubicBezTo>
                    <a:pt x="1125" y="1526"/>
                    <a:pt x="1003" y="1699"/>
                    <a:pt x="875" y="1864"/>
                  </a:cubicBezTo>
                  <a:cubicBezTo>
                    <a:pt x="773" y="2006"/>
                    <a:pt x="656" y="2136"/>
                    <a:pt x="532" y="2263"/>
                  </a:cubicBezTo>
                  <a:cubicBezTo>
                    <a:pt x="413" y="2389"/>
                    <a:pt x="279" y="2502"/>
                    <a:pt x="110" y="2569"/>
                  </a:cubicBezTo>
                  <a:cubicBezTo>
                    <a:pt x="290" y="2544"/>
                    <a:pt x="452" y="2439"/>
                    <a:pt x="596" y="2333"/>
                  </a:cubicBezTo>
                  <a:cubicBezTo>
                    <a:pt x="744" y="2224"/>
                    <a:pt x="875" y="2100"/>
                    <a:pt x="998" y="1967"/>
                  </a:cubicBezTo>
                  <a:cubicBezTo>
                    <a:pt x="1244" y="1702"/>
                    <a:pt x="1463" y="1417"/>
                    <a:pt x="1661" y="1110"/>
                  </a:cubicBezTo>
                  <a:lnTo>
                    <a:pt x="1886" y="758"/>
                  </a:lnTo>
                  <a:lnTo>
                    <a:pt x="1513" y="948"/>
                  </a:lnTo>
                  <a:cubicBezTo>
                    <a:pt x="1124" y="1150"/>
                    <a:pt x="735" y="1353"/>
                    <a:pt x="352" y="1566"/>
                  </a:cubicBezTo>
                  <a:lnTo>
                    <a:pt x="352" y="1566"/>
                  </a:lnTo>
                  <a:cubicBezTo>
                    <a:pt x="326" y="1474"/>
                    <a:pt x="303" y="1374"/>
                    <a:pt x="279" y="1279"/>
                  </a:cubicBezTo>
                  <a:lnTo>
                    <a:pt x="187" y="856"/>
                  </a:lnTo>
                  <a:cubicBezTo>
                    <a:pt x="127" y="571"/>
                    <a:pt x="67" y="285"/>
                    <a:pt x="1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187;p57">
              <a:extLst>
                <a:ext uri="{FF2B5EF4-FFF2-40B4-BE49-F238E27FC236}">
                  <a16:creationId xmlns:a16="http://schemas.microsoft.com/office/drawing/2014/main" id="{E89561B3-C202-1FA5-DF5F-00B7624538B9}"/>
                </a:ext>
              </a:extLst>
            </p:cNvPr>
            <p:cNvSpPr/>
            <p:nvPr/>
          </p:nvSpPr>
          <p:spPr>
            <a:xfrm>
              <a:off x="5299826" y="2269831"/>
              <a:ext cx="139469" cy="32538"/>
            </a:xfrm>
            <a:custGeom>
              <a:avLst/>
              <a:gdLst/>
              <a:ahLst/>
              <a:cxnLst/>
              <a:rect l="l" t="t" r="r" b="b"/>
              <a:pathLst>
                <a:path w="3536" h="825" extrusionOk="0">
                  <a:moveTo>
                    <a:pt x="0" y="1"/>
                  </a:moveTo>
                  <a:cubicBezTo>
                    <a:pt x="202" y="243"/>
                    <a:pt x="455" y="451"/>
                    <a:pt x="751" y="586"/>
                  </a:cubicBezTo>
                  <a:cubicBezTo>
                    <a:pt x="1047" y="716"/>
                    <a:pt x="1364" y="790"/>
                    <a:pt x="1685" y="818"/>
                  </a:cubicBezTo>
                  <a:cubicBezTo>
                    <a:pt x="1755" y="822"/>
                    <a:pt x="1826" y="824"/>
                    <a:pt x="1896" y="824"/>
                  </a:cubicBezTo>
                  <a:cubicBezTo>
                    <a:pt x="2146" y="824"/>
                    <a:pt x="2395" y="800"/>
                    <a:pt x="2640" y="751"/>
                  </a:cubicBezTo>
                  <a:cubicBezTo>
                    <a:pt x="2950" y="687"/>
                    <a:pt x="3253" y="596"/>
                    <a:pt x="3535" y="448"/>
                  </a:cubicBezTo>
                  <a:lnTo>
                    <a:pt x="3535" y="448"/>
                  </a:lnTo>
                  <a:cubicBezTo>
                    <a:pt x="3034" y="536"/>
                    <a:pt x="2540" y="597"/>
                    <a:pt x="2051" y="597"/>
                  </a:cubicBezTo>
                  <a:cubicBezTo>
                    <a:pt x="1935" y="597"/>
                    <a:pt x="1819" y="593"/>
                    <a:pt x="1703" y="586"/>
                  </a:cubicBezTo>
                  <a:cubicBezTo>
                    <a:pt x="1400" y="561"/>
                    <a:pt x="1107" y="505"/>
                    <a:pt x="818" y="417"/>
                  </a:cubicBezTo>
                  <a:cubicBezTo>
                    <a:pt x="533" y="321"/>
                    <a:pt x="268" y="173"/>
                    <a:pt x="0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188;p57">
              <a:extLst>
                <a:ext uri="{FF2B5EF4-FFF2-40B4-BE49-F238E27FC236}">
                  <a16:creationId xmlns:a16="http://schemas.microsoft.com/office/drawing/2014/main" id="{84A8FE79-1837-43EB-EA1B-A0781DDB680D}"/>
                </a:ext>
              </a:extLst>
            </p:cNvPr>
            <p:cNvSpPr/>
            <p:nvPr/>
          </p:nvSpPr>
          <p:spPr>
            <a:xfrm>
              <a:off x="5168485" y="2184717"/>
              <a:ext cx="45911" cy="50720"/>
            </a:xfrm>
            <a:custGeom>
              <a:avLst/>
              <a:gdLst/>
              <a:ahLst/>
              <a:cxnLst/>
              <a:rect l="l" t="t" r="r" b="b"/>
              <a:pathLst>
                <a:path w="1164" h="1286" extrusionOk="0">
                  <a:moveTo>
                    <a:pt x="185" y="0"/>
                  </a:moveTo>
                  <a:cubicBezTo>
                    <a:pt x="121" y="0"/>
                    <a:pt x="59" y="11"/>
                    <a:pt x="1" y="34"/>
                  </a:cubicBezTo>
                  <a:cubicBezTo>
                    <a:pt x="240" y="80"/>
                    <a:pt x="413" y="214"/>
                    <a:pt x="557" y="372"/>
                  </a:cubicBezTo>
                  <a:cubicBezTo>
                    <a:pt x="671" y="500"/>
                    <a:pt x="764" y="650"/>
                    <a:pt x="851" y="806"/>
                  </a:cubicBezTo>
                  <a:lnTo>
                    <a:pt x="851" y="806"/>
                  </a:lnTo>
                  <a:cubicBezTo>
                    <a:pt x="840" y="810"/>
                    <a:pt x="830" y="815"/>
                    <a:pt x="819" y="820"/>
                  </a:cubicBezTo>
                  <a:cubicBezTo>
                    <a:pt x="780" y="834"/>
                    <a:pt x="734" y="887"/>
                    <a:pt x="730" y="936"/>
                  </a:cubicBezTo>
                  <a:cubicBezTo>
                    <a:pt x="723" y="985"/>
                    <a:pt x="737" y="1020"/>
                    <a:pt x="751" y="1053"/>
                  </a:cubicBezTo>
                  <a:cubicBezTo>
                    <a:pt x="811" y="1162"/>
                    <a:pt x="892" y="1228"/>
                    <a:pt x="984" y="1285"/>
                  </a:cubicBezTo>
                  <a:cubicBezTo>
                    <a:pt x="941" y="1190"/>
                    <a:pt x="889" y="1095"/>
                    <a:pt x="874" y="1010"/>
                  </a:cubicBezTo>
                  <a:cubicBezTo>
                    <a:pt x="874" y="989"/>
                    <a:pt x="878" y="975"/>
                    <a:pt x="882" y="971"/>
                  </a:cubicBezTo>
                  <a:cubicBezTo>
                    <a:pt x="889" y="971"/>
                    <a:pt x="882" y="978"/>
                    <a:pt x="892" y="978"/>
                  </a:cubicBezTo>
                  <a:cubicBezTo>
                    <a:pt x="896" y="977"/>
                    <a:pt x="901" y="976"/>
                    <a:pt x="908" y="976"/>
                  </a:cubicBezTo>
                  <a:cubicBezTo>
                    <a:pt x="930" y="976"/>
                    <a:pt x="966" y="982"/>
                    <a:pt x="998" y="985"/>
                  </a:cubicBezTo>
                  <a:lnTo>
                    <a:pt x="1164" y="1006"/>
                  </a:lnTo>
                  <a:lnTo>
                    <a:pt x="1100" y="845"/>
                  </a:lnTo>
                  <a:lnTo>
                    <a:pt x="1033" y="675"/>
                  </a:lnTo>
                  <a:lnTo>
                    <a:pt x="949" y="510"/>
                  </a:lnTo>
                  <a:cubicBezTo>
                    <a:pt x="878" y="407"/>
                    <a:pt x="804" y="302"/>
                    <a:pt x="705" y="220"/>
                  </a:cubicBezTo>
                  <a:cubicBezTo>
                    <a:pt x="611" y="136"/>
                    <a:pt x="497" y="66"/>
                    <a:pt x="375" y="30"/>
                  </a:cubicBezTo>
                  <a:cubicBezTo>
                    <a:pt x="313" y="11"/>
                    <a:pt x="248" y="0"/>
                    <a:pt x="185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189;p57">
              <a:extLst>
                <a:ext uri="{FF2B5EF4-FFF2-40B4-BE49-F238E27FC236}">
                  <a16:creationId xmlns:a16="http://schemas.microsoft.com/office/drawing/2014/main" id="{4EC3AF5A-E9E6-8385-8AF6-F25E9E3E147B}"/>
                </a:ext>
              </a:extLst>
            </p:cNvPr>
            <p:cNvSpPr/>
            <p:nvPr/>
          </p:nvSpPr>
          <p:spPr>
            <a:xfrm>
              <a:off x="5527207" y="2153835"/>
              <a:ext cx="39797" cy="51706"/>
            </a:xfrm>
            <a:custGeom>
              <a:avLst/>
              <a:gdLst/>
              <a:ahLst/>
              <a:cxnLst/>
              <a:rect l="l" t="t" r="r" b="b"/>
              <a:pathLst>
                <a:path w="1009" h="1311" extrusionOk="0">
                  <a:moveTo>
                    <a:pt x="888" y="0"/>
                  </a:moveTo>
                  <a:cubicBezTo>
                    <a:pt x="868" y="0"/>
                    <a:pt x="848" y="3"/>
                    <a:pt x="828" y="10"/>
                  </a:cubicBezTo>
                  <a:cubicBezTo>
                    <a:pt x="768" y="28"/>
                    <a:pt x="712" y="60"/>
                    <a:pt x="667" y="94"/>
                  </a:cubicBezTo>
                  <a:cubicBezTo>
                    <a:pt x="568" y="169"/>
                    <a:pt x="487" y="253"/>
                    <a:pt x="416" y="345"/>
                  </a:cubicBezTo>
                  <a:cubicBezTo>
                    <a:pt x="342" y="433"/>
                    <a:pt x="282" y="528"/>
                    <a:pt x="226" y="626"/>
                  </a:cubicBezTo>
                  <a:cubicBezTo>
                    <a:pt x="166" y="722"/>
                    <a:pt x="117" y="824"/>
                    <a:pt x="70" y="926"/>
                  </a:cubicBezTo>
                  <a:lnTo>
                    <a:pt x="0" y="1081"/>
                  </a:lnTo>
                  <a:lnTo>
                    <a:pt x="159" y="1078"/>
                  </a:lnTo>
                  <a:cubicBezTo>
                    <a:pt x="195" y="1078"/>
                    <a:pt x="233" y="1073"/>
                    <a:pt x="268" y="1073"/>
                  </a:cubicBezTo>
                  <a:cubicBezTo>
                    <a:pt x="278" y="1073"/>
                    <a:pt x="287" y="1074"/>
                    <a:pt x="296" y="1074"/>
                  </a:cubicBezTo>
                  <a:cubicBezTo>
                    <a:pt x="339" y="1074"/>
                    <a:pt x="377" y="1081"/>
                    <a:pt x="392" y="1091"/>
                  </a:cubicBezTo>
                  <a:cubicBezTo>
                    <a:pt x="409" y="1091"/>
                    <a:pt x="416" y="1127"/>
                    <a:pt x="402" y="1173"/>
                  </a:cubicBezTo>
                  <a:cubicBezTo>
                    <a:pt x="388" y="1218"/>
                    <a:pt x="366" y="1265"/>
                    <a:pt x="339" y="1310"/>
                  </a:cubicBezTo>
                  <a:cubicBezTo>
                    <a:pt x="388" y="1286"/>
                    <a:pt x="430" y="1257"/>
                    <a:pt x="469" y="1211"/>
                  </a:cubicBezTo>
                  <a:cubicBezTo>
                    <a:pt x="504" y="1173"/>
                    <a:pt x="553" y="1096"/>
                    <a:pt x="501" y="1011"/>
                  </a:cubicBezTo>
                  <a:cubicBezTo>
                    <a:pt x="452" y="934"/>
                    <a:pt x="386" y="916"/>
                    <a:pt x="330" y="898"/>
                  </a:cubicBezTo>
                  <a:lnTo>
                    <a:pt x="330" y="898"/>
                  </a:lnTo>
                  <a:cubicBezTo>
                    <a:pt x="420" y="754"/>
                    <a:pt x="505" y="610"/>
                    <a:pt x="592" y="465"/>
                  </a:cubicBezTo>
                  <a:cubicBezTo>
                    <a:pt x="649" y="373"/>
                    <a:pt x="701" y="281"/>
                    <a:pt x="765" y="200"/>
                  </a:cubicBezTo>
                  <a:cubicBezTo>
                    <a:pt x="832" y="119"/>
                    <a:pt x="888" y="34"/>
                    <a:pt x="1008" y="34"/>
                  </a:cubicBezTo>
                  <a:cubicBezTo>
                    <a:pt x="977" y="15"/>
                    <a:pt x="933" y="0"/>
                    <a:pt x="888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190;p57">
              <a:extLst>
                <a:ext uri="{FF2B5EF4-FFF2-40B4-BE49-F238E27FC236}">
                  <a16:creationId xmlns:a16="http://schemas.microsoft.com/office/drawing/2014/main" id="{5956CC3A-4C2D-0CD1-534B-DEA46FFC9127}"/>
                </a:ext>
              </a:extLst>
            </p:cNvPr>
            <p:cNvSpPr/>
            <p:nvPr/>
          </p:nvSpPr>
          <p:spPr>
            <a:xfrm>
              <a:off x="5325542" y="2121453"/>
              <a:ext cx="55890" cy="24453"/>
            </a:xfrm>
            <a:custGeom>
              <a:avLst/>
              <a:gdLst/>
              <a:ahLst/>
              <a:cxnLst/>
              <a:rect l="l" t="t" r="r" b="b"/>
              <a:pathLst>
                <a:path w="1417" h="620" extrusionOk="0">
                  <a:moveTo>
                    <a:pt x="693" y="1"/>
                  </a:moveTo>
                  <a:cubicBezTo>
                    <a:pt x="474" y="1"/>
                    <a:pt x="231" y="152"/>
                    <a:pt x="0" y="619"/>
                  </a:cubicBezTo>
                  <a:lnTo>
                    <a:pt x="1417" y="521"/>
                  </a:lnTo>
                  <a:cubicBezTo>
                    <a:pt x="1417" y="521"/>
                    <a:pt x="1097" y="1"/>
                    <a:pt x="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191;p57">
              <a:extLst>
                <a:ext uri="{FF2B5EF4-FFF2-40B4-BE49-F238E27FC236}">
                  <a16:creationId xmlns:a16="http://schemas.microsoft.com/office/drawing/2014/main" id="{3DC1C6DD-DFFB-2608-C022-28AAFB18D035}"/>
                </a:ext>
              </a:extLst>
            </p:cNvPr>
            <p:cNvSpPr/>
            <p:nvPr/>
          </p:nvSpPr>
          <p:spPr>
            <a:xfrm>
              <a:off x="5403518" y="2118850"/>
              <a:ext cx="50762" cy="24532"/>
            </a:xfrm>
            <a:custGeom>
              <a:avLst/>
              <a:gdLst/>
              <a:ahLst/>
              <a:cxnLst/>
              <a:rect l="l" t="t" r="r" b="b"/>
              <a:pathLst>
                <a:path w="1287" h="622" extrusionOk="0">
                  <a:moveTo>
                    <a:pt x="665" y="0"/>
                  </a:moveTo>
                  <a:cubicBezTo>
                    <a:pt x="274" y="0"/>
                    <a:pt x="1" y="622"/>
                    <a:pt x="1" y="622"/>
                  </a:cubicBezTo>
                  <a:lnTo>
                    <a:pt x="1287" y="555"/>
                  </a:lnTo>
                  <a:cubicBezTo>
                    <a:pt x="1064" y="141"/>
                    <a:pt x="851" y="0"/>
                    <a:pt x="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192;p57">
              <a:extLst>
                <a:ext uri="{FF2B5EF4-FFF2-40B4-BE49-F238E27FC236}">
                  <a16:creationId xmlns:a16="http://schemas.microsoft.com/office/drawing/2014/main" id="{43EAF551-9DC4-8B5C-556B-3D43A814B9A6}"/>
                </a:ext>
              </a:extLst>
            </p:cNvPr>
            <p:cNvSpPr/>
            <p:nvPr/>
          </p:nvSpPr>
          <p:spPr>
            <a:xfrm>
              <a:off x="5360014" y="2168665"/>
              <a:ext cx="15580" cy="27253"/>
            </a:xfrm>
            <a:custGeom>
              <a:avLst/>
              <a:gdLst/>
              <a:ahLst/>
              <a:cxnLst/>
              <a:rect l="l" t="t" r="r" b="b"/>
              <a:pathLst>
                <a:path w="395" h="691" extrusionOk="0">
                  <a:moveTo>
                    <a:pt x="198" y="1"/>
                  </a:moveTo>
                  <a:cubicBezTo>
                    <a:pt x="89" y="1"/>
                    <a:pt x="1" y="156"/>
                    <a:pt x="1" y="346"/>
                  </a:cubicBezTo>
                  <a:cubicBezTo>
                    <a:pt x="1" y="539"/>
                    <a:pt x="89" y="691"/>
                    <a:pt x="198" y="691"/>
                  </a:cubicBezTo>
                  <a:cubicBezTo>
                    <a:pt x="307" y="691"/>
                    <a:pt x="395" y="539"/>
                    <a:pt x="395" y="346"/>
                  </a:cubicBezTo>
                  <a:cubicBezTo>
                    <a:pt x="395" y="156"/>
                    <a:pt x="307" y="1"/>
                    <a:pt x="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193;p57">
              <a:extLst>
                <a:ext uri="{FF2B5EF4-FFF2-40B4-BE49-F238E27FC236}">
                  <a16:creationId xmlns:a16="http://schemas.microsoft.com/office/drawing/2014/main" id="{A1947759-2141-DF90-33D4-C626E40592FD}"/>
                </a:ext>
              </a:extLst>
            </p:cNvPr>
            <p:cNvSpPr/>
            <p:nvPr/>
          </p:nvSpPr>
          <p:spPr>
            <a:xfrm>
              <a:off x="5419216" y="2163498"/>
              <a:ext cx="15580" cy="27292"/>
            </a:xfrm>
            <a:custGeom>
              <a:avLst/>
              <a:gdLst/>
              <a:ahLst/>
              <a:cxnLst/>
              <a:rect l="l" t="t" r="r" b="b"/>
              <a:pathLst>
                <a:path w="395" h="692" extrusionOk="0">
                  <a:moveTo>
                    <a:pt x="198" y="1"/>
                  </a:moveTo>
                  <a:cubicBezTo>
                    <a:pt x="89" y="1"/>
                    <a:pt x="1" y="156"/>
                    <a:pt x="1" y="347"/>
                  </a:cubicBezTo>
                  <a:cubicBezTo>
                    <a:pt x="1" y="537"/>
                    <a:pt x="89" y="692"/>
                    <a:pt x="198" y="692"/>
                  </a:cubicBezTo>
                  <a:cubicBezTo>
                    <a:pt x="307" y="692"/>
                    <a:pt x="395" y="537"/>
                    <a:pt x="395" y="347"/>
                  </a:cubicBezTo>
                  <a:cubicBezTo>
                    <a:pt x="395" y="156"/>
                    <a:pt x="307" y="1"/>
                    <a:pt x="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194;p57">
              <a:extLst>
                <a:ext uri="{FF2B5EF4-FFF2-40B4-BE49-F238E27FC236}">
                  <a16:creationId xmlns:a16="http://schemas.microsoft.com/office/drawing/2014/main" id="{2CC13EFC-F72E-C40C-02C9-7D0E89C6CC17}"/>
                </a:ext>
              </a:extLst>
            </p:cNvPr>
            <p:cNvSpPr/>
            <p:nvPr/>
          </p:nvSpPr>
          <p:spPr>
            <a:xfrm>
              <a:off x="5132790" y="2952756"/>
              <a:ext cx="37549" cy="9505"/>
            </a:xfrm>
            <a:custGeom>
              <a:avLst/>
              <a:gdLst/>
              <a:ahLst/>
              <a:cxnLst/>
              <a:rect l="l" t="t" r="r" b="b"/>
              <a:pathLst>
                <a:path w="952" h="241" extrusionOk="0">
                  <a:moveTo>
                    <a:pt x="381" y="1"/>
                  </a:moveTo>
                  <a:cubicBezTo>
                    <a:pt x="256" y="1"/>
                    <a:pt x="129" y="18"/>
                    <a:pt x="0" y="79"/>
                  </a:cubicBezTo>
                  <a:cubicBezTo>
                    <a:pt x="148" y="184"/>
                    <a:pt x="307" y="219"/>
                    <a:pt x="465" y="237"/>
                  </a:cubicBezTo>
                  <a:cubicBezTo>
                    <a:pt x="501" y="239"/>
                    <a:pt x="537" y="241"/>
                    <a:pt x="573" y="241"/>
                  </a:cubicBezTo>
                  <a:cubicBezTo>
                    <a:pt x="696" y="241"/>
                    <a:pt x="821" y="223"/>
                    <a:pt x="952" y="163"/>
                  </a:cubicBezTo>
                  <a:cubicBezTo>
                    <a:pt x="800" y="57"/>
                    <a:pt x="645" y="22"/>
                    <a:pt x="486" y="4"/>
                  </a:cubicBezTo>
                  <a:cubicBezTo>
                    <a:pt x="451" y="2"/>
                    <a:pt x="416" y="1"/>
                    <a:pt x="381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195;p57">
              <a:extLst>
                <a:ext uri="{FF2B5EF4-FFF2-40B4-BE49-F238E27FC236}">
                  <a16:creationId xmlns:a16="http://schemas.microsoft.com/office/drawing/2014/main" id="{D9F9B58B-C0B9-CE76-630C-9B97AFF371EF}"/>
                </a:ext>
              </a:extLst>
            </p:cNvPr>
            <p:cNvSpPr/>
            <p:nvPr/>
          </p:nvSpPr>
          <p:spPr>
            <a:xfrm>
              <a:off x="5476209" y="2839087"/>
              <a:ext cx="101880" cy="85940"/>
            </a:xfrm>
            <a:custGeom>
              <a:avLst/>
              <a:gdLst/>
              <a:ahLst/>
              <a:cxnLst/>
              <a:rect l="l" t="t" r="r" b="b"/>
              <a:pathLst>
                <a:path w="2583" h="2179" extrusionOk="0">
                  <a:moveTo>
                    <a:pt x="893" y="1"/>
                  </a:moveTo>
                  <a:cubicBezTo>
                    <a:pt x="749" y="1"/>
                    <a:pt x="605" y="22"/>
                    <a:pt x="469" y="68"/>
                  </a:cubicBezTo>
                  <a:cubicBezTo>
                    <a:pt x="289" y="128"/>
                    <a:pt x="124" y="222"/>
                    <a:pt x="0" y="356"/>
                  </a:cubicBezTo>
                  <a:cubicBezTo>
                    <a:pt x="222" y="227"/>
                    <a:pt x="469" y="169"/>
                    <a:pt x="710" y="169"/>
                  </a:cubicBezTo>
                  <a:cubicBezTo>
                    <a:pt x="809" y="169"/>
                    <a:pt x="908" y="179"/>
                    <a:pt x="1004" y="198"/>
                  </a:cubicBezTo>
                  <a:cubicBezTo>
                    <a:pt x="1170" y="229"/>
                    <a:pt x="1329" y="293"/>
                    <a:pt x="1480" y="367"/>
                  </a:cubicBezTo>
                  <a:cubicBezTo>
                    <a:pt x="1558" y="402"/>
                    <a:pt x="1632" y="451"/>
                    <a:pt x="1706" y="494"/>
                  </a:cubicBezTo>
                  <a:lnTo>
                    <a:pt x="1917" y="645"/>
                  </a:lnTo>
                  <a:lnTo>
                    <a:pt x="1906" y="638"/>
                  </a:lnTo>
                  <a:lnTo>
                    <a:pt x="1906" y="638"/>
                  </a:lnTo>
                  <a:cubicBezTo>
                    <a:pt x="2103" y="825"/>
                    <a:pt x="2251" y="1071"/>
                    <a:pt x="2357" y="1336"/>
                  </a:cubicBezTo>
                  <a:cubicBezTo>
                    <a:pt x="2407" y="1470"/>
                    <a:pt x="2453" y="1608"/>
                    <a:pt x="2481" y="1748"/>
                  </a:cubicBezTo>
                  <a:cubicBezTo>
                    <a:pt x="2505" y="1889"/>
                    <a:pt x="2534" y="2037"/>
                    <a:pt x="2481" y="2178"/>
                  </a:cubicBezTo>
                  <a:cubicBezTo>
                    <a:pt x="2580" y="2058"/>
                    <a:pt x="2580" y="1889"/>
                    <a:pt x="2583" y="1738"/>
                  </a:cubicBezTo>
                  <a:cubicBezTo>
                    <a:pt x="2583" y="1586"/>
                    <a:pt x="2558" y="1431"/>
                    <a:pt x="2519" y="1283"/>
                  </a:cubicBezTo>
                  <a:cubicBezTo>
                    <a:pt x="2442" y="987"/>
                    <a:pt x="2298" y="698"/>
                    <a:pt x="2065" y="469"/>
                  </a:cubicBezTo>
                  <a:lnTo>
                    <a:pt x="2061" y="466"/>
                  </a:lnTo>
                  <a:lnTo>
                    <a:pt x="2058" y="462"/>
                  </a:lnTo>
                  <a:cubicBezTo>
                    <a:pt x="1984" y="409"/>
                    <a:pt x="1906" y="349"/>
                    <a:pt x="1829" y="300"/>
                  </a:cubicBezTo>
                  <a:cubicBezTo>
                    <a:pt x="1748" y="254"/>
                    <a:pt x="1667" y="201"/>
                    <a:pt x="1582" y="162"/>
                  </a:cubicBezTo>
                  <a:cubicBezTo>
                    <a:pt x="1410" y="81"/>
                    <a:pt x="1223" y="29"/>
                    <a:pt x="1033" y="8"/>
                  </a:cubicBezTo>
                  <a:cubicBezTo>
                    <a:pt x="986" y="3"/>
                    <a:pt x="940" y="1"/>
                    <a:pt x="893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196;p57">
              <a:extLst>
                <a:ext uri="{FF2B5EF4-FFF2-40B4-BE49-F238E27FC236}">
                  <a16:creationId xmlns:a16="http://schemas.microsoft.com/office/drawing/2014/main" id="{71A6E91D-101F-A123-DAE5-42E3AB915341}"/>
                </a:ext>
              </a:extLst>
            </p:cNvPr>
            <p:cNvSpPr/>
            <p:nvPr/>
          </p:nvSpPr>
          <p:spPr>
            <a:xfrm>
              <a:off x="5484926" y="2900655"/>
              <a:ext cx="102787" cy="80615"/>
            </a:xfrm>
            <a:custGeom>
              <a:avLst/>
              <a:gdLst/>
              <a:ahLst/>
              <a:cxnLst/>
              <a:rect l="l" t="t" r="r" b="b"/>
              <a:pathLst>
                <a:path w="2606" h="2044" extrusionOk="0">
                  <a:moveTo>
                    <a:pt x="2605" y="0"/>
                  </a:moveTo>
                  <a:lnTo>
                    <a:pt x="2605" y="0"/>
                  </a:lnTo>
                  <a:cubicBezTo>
                    <a:pt x="2401" y="211"/>
                    <a:pt x="2214" y="434"/>
                    <a:pt x="2030" y="663"/>
                  </a:cubicBezTo>
                  <a:cubicBezTo>
                    <a:pt x="1869" y="866"/>
                    <a:pt x="1715" y="1071"/>
                    <a:pt x="1562" y="1280"/>
                  </a:cubicBezTo>
                  <a:lnTo>
                    <a:pt x="1562" y="1280"/>
                  </a:lnTo>
                  <a:cubicBezTo>
                    <a:pt x="1468" y="1238"/>
                    <a:pt x="1374" y="1207"/>
                    <a:pt x="1274" y="1181"/>
                  </a:cubicBezTo>
                  <a:cubicBezTo>
                    <a:pt x="1190" y="1158"/>
                    <a:pt x="1102" y="1143"/>
                    <a:pt x="1011" y="1143"/>
                  </a:cubicBezTo>
                  <a:cubicBezTo>
                    <a:pt x="959" y="1143"/>
                    <a:pt x="905" y="1148"/>
                    <a:pt x="851" y="1159"/>
                  </a:cubicBezTo>
                  <a:lnTo>
                    <a:pt x="808" y="1167"/>
                  </a:lnTo>
                  <a:lnTo>
                    <a:pt x="787" y="1202"/>
                  </a:lnTo>
                  <a:cubicBezTo>
                    <a:pt x="579" y="1512"/>
                    <a:pt x="301" y="1787"/>
                    <a:pt x="1" y="2044"/>
                  </a:cubicBezTo>
                  <a:cubicBezTo>
                    <a:pt x="188" y="1970"/>
                    <a:pt x="360" y="1865"/>
                    <a:pt x="519" y="1745"/>
                  </a:cubicBezTo>
                  <a:cubicBezTo>
                    <a:pt x="668" y="1634"/>
                    <a:pt x="805" y="1507"/>
                    <a:pt x="925" y="1359"/>
                  </a:cubicBezTo>
                  <a:lnTo>
                    <a:pt x="925" y="1359"/>
                  </a:lnTo>
                  <a:cubicBezTo>
                    <a:pt x="931" y="1358"/>
                    <a:pt x="937" y="1358"/>
                    <a:pt x="943" y="1358"/>
                  </a:cubicBezTo>
                  <a:cubicBezTo>
                    <a:pt x="1136" y="1358"/>
                    <a:pt x="1355" y="1440"/>
                    <a:pt x="1544" y="1530"/>
                  </a:cubicBezTo>
                  <a:lnTo>
                    <a:pt x="1636" y="1575"/>
                  </a:lnTo>
                  <a:lnTo>
                    <a:pt x="1692" y="1494"/>
                  </a:lnTo>
                  <a:cubicBezTo>
                    <a:pt x="1858" y="1255"/>
                    <a:pt x="2020" y="1015"/>
                    <a:pt x="2175" y="765"/>
                  </a:cubicBezTo>
                  <a:cubicBezTo>
                    <a:pt x="2326" y="518"/>
                    <a:pt x="2474" y="265"/>
                    <a:pt x="2605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197;p57">
              <a:extLst>
                <a:ext uri="{FF2B5EF4-FFF2-40B4-BE49-F238E27FC236}">
                  <a16:creationId xmlns:a16="http://schemas.microsoft.com/office/drawing/2014/main" id="{B29E7F87-78C8-F064-16CA-633C8C8CC4AB}"/>
                </a:ext>
              </a:extLst>
            </p:cNvPr>
            <p:cNvSpPr/>
            <p:nvPr/>
          </p:nvSpPr>
          <p:spPr>
            <a:xfrm>
              <a:off x="5522474" y="2864881"/>
              <a:ext cx="39797" cy="10333"/>
            </a:xfrm>
            <a:custGeom>
              <a:avLst/>
              <a:gdLst/>
              <a:ahLst/>
              <a:cxnLst/>
              <a:rect l="l" t="t" r="r" b="b"/>
              <a:pathLst>
                <a:path w="1009" h="262" extrusionOk="0">
                  <a:moveTo>
                    <a:pt x="350" y="0"/>
                  </a:moveTo>
                  <a:cubicBezTo>
                    <a:pt x="235" y="0"/>
                    <a:pt x="119" y="18"/>
                    <a:pt x="0" y="69"/>
                  </a:cubicBezTo>
                  <a:cubicBezTo>
                    <a:pt x="163" y="175"/>
                    <a:pt x="328" y="214"/>
                    <a:pt x="494" y="245"/>
                  </a:cubicBezTo>
                  <a:cubicBezTo>
                    <a:pt x="575" y="255"/>
                    <a:pt x="654" y="262"/>
                    <a:pt x="736" y="262"/>
                  </a:cubicBezTo>
                  <a:cubicBezTo>
                    <a:pt x="823" y="262"/>
                    <a:pt x="912" y="254"/>
                    <a:pt x="1008" y="235"/>
                  </a:cubicBezTo>
                  <a:cubicBezTo>
                    <a:pt x="945" y="164"/>
                    <a:pt x="864" y="118"/>
                    <a:pt x="779" y="82"/>
                  </a:cubicBezTo>
                  <a:cubicBezTo>
                    <a:pt x="698" y="48"/>
                    <a:pt x="613" y="27"/>
                    <a:pt x="529" y="12"/>
                  </a:cubicBezTo>
                  <a:cubicBezTo>
                    <a:pt x="470" y="5"/>
                    <a:pt x="410" y="0"/>
                    <a:pt x="350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198;p57">
              <a:extLst>
                <a:ext uri="{FF2B5EF4-FFF2-40B4-BE49-F238E27FC236}">
                  <a16:creationId xmlns:a16="http://schemas.microsoft.com/office/drawing/2014/main" id="{B504A374-8B8F-EDD0-DEED-729EFA769614}"/>
                </a:ext>
              </a:extLst>
            </p:cNvPr>
            <p:cNvSpPr/>
            <p:nvPr/>
          </p:nvSpPr>
          <p:spPr>
            <a:xfrm>
              <a:off x="5525787" y="2887442"/>
              <a:ext cx="48711" cy="10846"/>
            </a:xfrm>
            <a:custGeom>
              <a:avLst/>
              <a:gdLst/>
              <a:ahLst/>
              <a:cxnLst/>
              <a:rect l="l" t="t" r="r" b="b"/>
              <a:pathLst>
                <a:path w="1235" h="275" extrusionOk="0">
                  <a:moveTo>
                    <a:pt x="377" y="1"/>
                  </a:moveTo>
                  <a:cubicBezTo>
                    <a:pt x="253" y="1"/>
                    <a:pt x="128" y="14"/>
                    <a:pt x="1" y="53"/>
                  </a:cubicBezTo>
                  <a:cubicBezTo>
                    <a:pt x="199" y="170"/>
                    <a:pt x="399" y="219"/>
                    <a:pt x="604" y="250"/>
                  </a:cubicBezTo>
                  <a:cubicBezTo>
                    <a:pt x="713" y="266"/>
                    <a:pt x="820" y="275"/>
                    <a:pt x="930" y="275"/>
                  </a:cubicBezTo>
                  <a:cubicBezTo>
                    <a:pt x="1029" y="275"/>
                    <a:pt x="1129" y="267"/>
                    <a:pt x="1235" y="250"/>
                  </a:cubicBezTo>
                  <a:cubicBezTo>
                    <a:pt x="1147" y="173"/>
                    <a:pt x="1044" y="131"/>
                    <a:pt x="945" y="96"/>
                  </a:cubicBezTo>
                  <a:cubicBezTo>
                    <a:pt x="843" y="57"/>
                    <a:pt x="741" y="36"/>
                    <a:pt x="639" y="18"/>
                  </a:cubicBezTo>
                  <a:cubicBezTo>
                    <a:pt x="552" y="8"/>
                    <a:pt x="465" y="1"/>
                    <a:pt x="377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199;p57">
              <a:extLst>
                <a:ext uri="{FF2B5EF4-FFF2-40B4-BE49-F238E27FC236}">
                  <a16:creationId xmlns:a16="http://schemas.microsoft.com/office/drawing/2014/main" id="{87C496E2-57F1-0617-E5A1-9BB6C6521854}"/>
                </a:ext>
              </a:extLst>
            </p:cNvPr>
            <p:cNvSpPr/>
            <p:nvPr/>
          </p:nvSpPr>
          <p:spPr>
            <a:xfrm>
              <a:off x="5525787" y="2912724"/>
              <a:ext cx="46463" cy="10176"/>
            </a:xfrm>
            <a:custGeom>
              <a:avLst/>
              <a:gdLst/>
              <a:ahLst/>
              <a:cxnLst/>
              <a:rect l="l" t="t" r="r" b="b"/>
              <a:pathLst>
                <a:path w="1178" h="258" extrusionOk="0">
                  <a:moveTo>
                    <a:pt x="389" y="1"/>
                  </a:moveTo>
                  <a:cubicBezTo>
                    <a:pt x="262" y="1"/>
                    <a:pt x="134" y="14"/>
                    <a:pt x="1" y="58"/>
                  </a:cubicBezTo>
                  <a:cubicBezTo>
                    <a:pt x="188" y="174"/>
                    <a:pt x="381" y="216"/>
                    <a:pt x="576" y="244"/>
                  </a:cubicBezTo>
                  <a:cubicBezTo>
                    <a:pt x="650" y="252"/>
                    <a:pt x="725" y="257"/>
                    <a:pt x="800" y="257"/>
                  </a:cubicBezTo>
                  <a:cubicBezTo>
                    <a:pt x="923" y="257"/>
                    <a:pt x="1049" y="242"/>
                    <a:pt x="1178" y="198"/>
                  </a:cubicBezTo>
                  <a:cubicBezTo>
                    <a:pt x="991" y="82"/>
                    <a:pt x="801" y="40"/>
                    <a:pt x="604" y="11"/>
                  </a:cubicBezTo>
                  <a:cubicBezTo>
                    <a:pt x="532" y="5"/>
                    <a:pt x="461" y="1"/>
                    <a:pt x="389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200;p57">
              <a:extLst>
                <a:ext uri="{FF2B5EF4-FFF2-40B4-BE49-F238E27FC236}">
                  <a16:creationId xmlns:a16="http://schemas.microsoft.com/office/drawing/2014/main" id="{6EEAA090-A465-F5C9-DB68-D1F2A26ABD01}"/>
                </a:ext>
              </a:extLst>
            </p:cNvPr>
            <p:cNvSpPr/>
            <p:nvPr/>
          </p:nvSpPr>
          <p:spPr>
            <a:xfrm>
              <a:off x="5705247" y="2474255"/>
              <a:ext cx="50329" cy="108460"/>
            </a:xfrm>
            <a:custGeom>
              <a:avLst/>
              <a:gdLst/>
              <a:ahLst/>
              <a:cxnLst/>
              <a:rect l="l" t="t" r="r" b="b"/>
              <a:pathLst>
                <a:path w="1276" h="2750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315"/>
                    <a:pt x="64" y="617"/>
                    <a:pt x="113" y="924"/>
                  </a:cubicBezTo>
                  <a:lnTo>
                    <a:pt x="120" y="963"/>
                  </a:lnTo>
                  <a:lnTo>
                    <a:pt x="173" y="991"/>
                  </a:lnTo>
                  <a:cubicBezTo>
                    <a:pt x="318" y="1072"/>
                    <a:pt x="461" y="1185"/>
                    <a:pt x="588" y="1305"/>
                  </a:cubicBezTo>
                  <a:cubicBezTo>
                    <a:pt x="715" y="1428"/>
                    <a:pt x="821" y="1565"/>
                    <a:pt x="910" y="1713"/>
                  </a:cubicBezTo>
                  <a:cubicBezTo>
                    <a:pt x="997" y="1865"/>
                    <a:pt x="1068" y="2027"/>
                    <a:pt x="1110" y="2203"/>
                  </a:cubicBezTo>
                  <a:cubicBezTo>
                    <a:pt x="1159" y="2375"/>
                    <a:pt x="1173" y="2559"/>
                    <a:pt x="1191" y="2749"/>
                  </a:cubicBezTo>
                  <a:cubicBezTo>
                    <a:pt x="1240" y="2566"/>
                    <a:pt x="1276" y="2372"/>
                    <a:pt x="1255" y="2178"/>
                  </a:cubicBezTo>
                  <a:cubicBezTo>
                    <a:pt x="1244" y="1985"/>
                    <a:pt x="1188" y="1791"/>
                    <a:pt x="1100" y="1611"/>
                  </a:cubicBezTo>
                  <a:cubicBezTo>
                    <a:pt x="1015" y="1435"/>
                    <a:pt x="892" y="1273"/>
                    <a:pt x="747" y="1136"/>
                  </a:cubicBezTo>
                  <a:cubicBezTo>
                    <a:pt x="614" y="1012"/>
                    <a:pt x="466" y="909"/>
                    <a:pt x="294" y="828"/>
                  </a:cubicBezTo>
                  <a:lnTo>
                    <a:pt x="294" y="828"/>
                  </a:lnTo>
                  <a:cubicBezTo>
                    <a:pt x="208" y="549"/>
                    <a:pt x="120" y="270"/>
                    <a:pt x="0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201;p57">
              <a:extLst>
                <a:ext uri="{FF2B5EF4-FFF2-40B4-BE49-F238E27FC236}">
                  <a16:creationId xmlns:a16="http://schemas.microsoft.com/office/drawing/2014/main" id="{226B21B4-1D01-A507-1356-924471D4EDCF}"/>
                </a:ext>
              </a:extLst>
            </p:cNvPr>
            <p:cNvSpPr/>
            <p:nvPr/>
          </p:nvSpPr>
          <p:spPr>
            <a:xfrm>
              <a:off x="5709112" y="2481631"/>
              <a:ext cx="92887" cy="30329"/>
            </a:xfrm>
            <a:custGeom>
              <a:avLst/>
              <a:gdLst/>
              <a:ahLst/>
              <a:cxnLst/>
              <a:rect l="l" t="t" r="r" b="b"/>
              <a:pathLst>
                <a:path w="2355" h="769" extrusionOk="0">
                  <a:moveTo>
                    <a:pt x="344" y="1"/>
                  </a:moveTo>
                  <a:cubicBezTo>
                    <a:pt x="229" y="1"/>
                    <a:pt x="113" y="12"/>
                    <a:pt x="1" y="43"/>
                  </a:cubicBezTo>
                  <a:cubicBezTo>
                    <a:pt x="413" y="131"/>
                    <a:pt x="790" y="258"/>
                    <a:pt x="1174" y="391"/>
                  </a:cubicBezTo>
                  <a:cubicBezTo>
                    <a:pt x="1562" y="522"/>
                    <a:pt x="1942" y="663"/>
                    <a:pt x="2355" y="769"/>
                  </a:cubicBezTo>
                  <a:cubicBezTo>
                    <a:pt x="2192" y="632"/>
                    <a:pt x="2012" y="518"/>
                    <a:pt x="1826" y="420"/>
                  </a:cubicBezTo>
                  <a:cubicBezTo>
                    <a:pt x="1643" y="321"/>
                    <a:pt x="1449" y="240"/>
                    <a:pt x="1251" y="170"/>
                  </a:cubicBezTo>
                  <a:cubicBezTo>
                    <a:pt x="1051" y="106"/>
                    <a:pt x="846" y="46"/>
                    <a:pt x="635" y="22"/>
                  </a:cubicBezTo>
                  <a:cubicBezTo>
                    <a:pt x="539" y="9"/>
                    <a:pt x="442" y="1"/>
                    <a:pt x="344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2202;p57">
            <a:extLst>
              <a:ext uri="{FF2B5EF4-FFF2-40B4-BE49-F238E27FC236}">
                <a16:creationId xmlns:a16="http://schemas.microsoft.com/office/drawing/2014/main" id="{0552A835-C355-18F3-0F46-34BCE97117CA}"/>
              </a:ext>
            </a:extLst>
          </p:cNvPr>
          <p:cNvGrpSpPr/>
          <p:nvPr/>
        </p:nvGrpSpPr>
        <p:grpSpPr>
          <a:xfrm>
            <a:off x="3959213" y="1889882"/>
            <a:ext cx="1029419" cy="2830108"/>
            <a:chOff x="3492988" y="1847857"/>
            <a:chExt cx="1029419" cy="2830108"/>
          </a:xfrm>
        </p:grpSpPr>
        <p:sp>
          <p:nvSpPr>
            <p:cNvPr id="406" name="Google Shape;2203;p57">
              <a:extLst>
                <a:ext uri="{FF2B5EF4-FFF2-40B4-BE49-F238E27FC236}">
                  <a16:creationId xmlns:a16="http://schemas.microsoft.com/office/drawing/2014/main" id="{90062D4B-8C46-97F2-4320-6AF1FAB71CDF}"/>
                </a:ext>
              </a:extLst>
            </p:cNvPr>
            <p:cNvSpPr/>
            <p:nvPr/>
          </p:nvSpPr>
          <p:spPr>
            <a:xfrm>
              <a:off x="3492988" y="4535229"/>
              <a:ext cx="245316" cy="52170"/>
            </a:xfrm>
            <a:custGeom>
              <a:avLst/>
              <a:gdLst/>
              <a:ahLst/>
              <a:cxnLst/>
              <a:rect l="l" t="t" r="r" b="b"/>
              <a:pathLst>
                <a:path w="5859" h="1246" extrusionOk="0">
                  <a:moveTo>
                    <a:pt x="3117" y="1"/>
                  </a:moveTo>
                  <a:cubicBezTo>
                    <a:pt x="3117" y="1"/>
                    <a:pt x="512" y="631"/>
                    <a:pt x="128" y="1058"/>
                  </a:cubicBezTo>
                  <a:cubicBezTo>
                    <a:pt x="1" y="1198"/>
                    <a:pt x="595" y="1245"/>
                    <a:pt x="1444" y="1245"/>
                  </a:cubicBezTo>
                  <a:cubicBezTo>
                    <a:pt x="3142" y="1245"/>
                    <a:pt x="5859" y="1058"/>
                    <a:pt x="5859" y="1058"/>
                  </a:cubicBezTo>
                  <a:lnTo>
                    <a:pt x="31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204;p57">
              <a:extLst>
                <a:ext uri="{FF2B5EF4-FFF2-40B4-BE49-F238E27FC236}">
                  <a16:creationId xmlns:a16="http://schemas.microsoft.com/office/drawing/2014/main" id="{FABB0D6F-FB17-C8A9-BECE-7E80560B587C}"/>
                </a:ext>
              </a:extLst>
            </p:cNvPr>
            <p:cNvSpPr/>
            <p:nvPr/>
          </p:nvSpPr>
          <p:spPr>
            <a:xfrm>
              <a:off x="4045810" y="4587107"/>
              <a:ext cx="189587" cy="90858"/>
            </a:xfrm>
            <a:custGeom>
              <a:avLst/>
              <a:gdLst/>
              <a:ahLst/>
              <a:cxnLst/>
              <a:rect l="l" t="t" r="r" b="b"/>
              <a:pathLst>
                <a:path w="4528" h="2170" extrusionOk="0">
                  <a:moveTo>
                    <a:pt x="4527" y="0"/>
                  </a:moveTo>
                  <a:lnTo>
                    <a:pt x="1" y="924"/>
                  </a:lnTo>
                  <a:cubicBezTo>
                    <a:pt x="1" y="924"/>
                    <a:pt x="541" y="2170"/>
                    <a:pt x="1661" y="2170"/>
                  </a:cubicBezTo>
                  <a:cubicBezTo>
                    <a:pt x="2377" y="2170"/>
                    <a:pt x="3328" y="1662"/>
                    <a:pt x="4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205;p57">
              <a:extLst>
                <a:ext uri="{FF2B5EF4-FFF2-40B4-BE49-F238E27FC236}">
                  <a16:creationId xmlns:a16="http://schemas.microsoft.com/office/drawing/2014/main" id="{12ABC244-C826-8715-0522-1F3E32C0642C}"/>
                </a:ext>
              </a:extLst>
            </p:cNvPr>
            <p:cNvSpPr/>
            <p:nvPr/>
          </p:nvSpPr>
          <p:spPr>
            <a:xfrm>
              <a:off x="3825736" y="2228752"/>
              <a:ext cx="356439" cy="506878"/>
            </a:xfrm>
            <a:custGeom>
              <a:avLst/>
              <a:gdLst/>
              <a:ahLst/>
              <a:cxnLst/>
              <a:rect l="l" t="t" r="r" b="b"/>
              <a:pathLst>
                <a:path w="8513" h="12106" extrusionOk="0">
                  <a:moveTo>
                    <a:pt x="8315" y="1"/>
                  </a:moveTo>
                  <a:lnTo>
                    <a:pt x="5552" y="2361"/>
                  </a:lnTo>
                  <a:lnTo>
                    <a:pt x="5055" y="6785"/>
                  </a:lnTo>
                  <a:cubicBezTo>
                    <a:pt x="5055" y="6785"/>
                    <a:pt x="2596" y="5286"/>
                    <a:pt x="1629" y="4922"/>
                  </a:cubicBezTo>
                  <a:cubicBezTo>
                    <a:pt x="1601" y="4911"/>
                    <a:pt x="1572" y="4906"/>
                    <a:pt x="1544" y="4906"/>
                  </a:cubicBezTo>
                  <a:cubicBezTo>
                    <a:pt x="628" y="4906"/>
                    <a:pt x="0" y="10507"/>
                    <a:pt x="0" y="10507"/>
                  </a:cubicBezTo>
                  <a:lnTo>
                    <a:pt x="4689" y="12106"/>
                  </a:lnTo>
                  <a:lnTo>
                    <a:pt x="6851" y="11474"/>
                  </a:lnTo>
                  <a:lnTo>
                    <a:pt x="8512" y="3790"/>
                  </a:lnTo>
                  <a:lnTo>
                    <a:pt x="8315" y="1"/>
                  </a:ln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206;p57">
              <a:extLst>
                <a:ext uri="{FF2B5EF4-FFF2-40B4-BE49-F238E27FC236}">
                  <a16:creationId xmlns:a16="http://schemas.microsoft.com/office/drawing/2014/main" id="{78B6D05B-F499-B80D-3ECC-E0B2603F657C}"/>
                </a:ext>
              </a:extLst>
            </p:cNvPr>
            <p:cNvSpPr/>
            <p:nvPr/>
          </p:nvSpPr>
          <p:spPr>
            <a:xfrm>
              <a:off x="3814640" y="2430401"/>
              <a:ext cx="434946" cy="457388"/>
            </a:xfrm>
            <a:custGeom>
              <a:avLst/>
              <a:gdLst/>
              <a:ahLst/>
              <a:cxnLst/>
              <a:rect l="l" t="t" r="r" b="b"/>
              <a:pathLst>
                <a:path w="10388" h="10924" extrusionOk="0">
                  <a:moveTo>
                    <a:pt x="10388" y="0"/>
                  </a:moveTo>
                  <a:lnTo>
                    <a:pt x="9784" y="383"/>
                  </a:lnTo>
                  <a:cubicBezTo>
                    <a:pt x="9784" y="383"/>
                    <a:pt x="9220" y="1878"/>
                    <a:pt x="8470" y="3445"/>
                  </a:cubicBezTo>
                  <a:cubicBezTo>
                    <a:pt x="6826" y="3977"/>
                    <a:pt x="5665" y="4147"/>
                    <a:pt x="4854" y="4147"/>
                  </a:cubicBezTo>
                  <a:cubicBezTo>
                    <a:pt x="3433" y="4147"/>
                    <a:pt x="3083" y="3627"/>
                    <a:pt x="3083" y="3627"/>
                  </a:cubicBezTo>
                  <a:lnTo>
                    <a:pt x="4078" y="1235"/>
                  </a:lnTo>
                  <a:lnTo>
                    <a:pt x="3774" y="1062"/>
                  </a:lnTo>
                  <a:lnTo>
                    <a:pt x="2089" y="4851"/>
                  </a:lnTo>
                  <a:cubicBezTo>
                    <a:pt x="0" y="5955"/>
                    <a:pt x="1539" y="7991"/>
                    <a:pt x="1539" y="7991"/>
                  </a:cubicBezTo>
                  <a:lnTo>
                    <a:pt x="7056" y="10924"/>
                  </a:lnTo>
                  <a:lnTo>
                    <a:pt x="9097" y="4254"/>
                  </a:lnTo>
                  <a:lnTo>
                    <a:pt x="8777" y="3627"/>
                  </a:lnTo>
                  <a:lnTo>
                    <a:pt x="103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207;p57">
              <a:extLst>
                <a:ext uri="{FF2B5EF4-FFF2-40B4-BE49-F238E27FC236}">
                  <a16:creationId xmlns:a16="http://schemas.microsoft.com/office/drawing/2014/main" id="{C817B992-184D-93F5-D3E1-D0BCCC1DC772}"/>
                </a:ext>
              </a:extLst>
            </p:cNvPr>
            <p:cNvSpPr/>
            <p:nvPr/>
          </p:nvSpPr>
          <p:spPr>
            <a:xfrm>
              <a:off x="3856093" y="1847857"/>
              <a:ext cx="489502" cy="496620"/>
            </a:xfrm>
            <a:custGeom>
              <a:avLst/>
              <a:gdLst/>
              <a:ahLst/>
              <a:cxnLst/>
              <a:rect l="l" t="t" r="r" b="b"/>
              <a:pathLst>
                <a:path w="11691" h="11861" extrusionOk="0">
                  <a:moveTo>
                    <a:pt x="2930" y="1"/>
                  </a:moveTo>
                  <a:cubicBezTo>
                    <a:pt x="2587" y="1"/>
                    <a:pt x="2214" y="277"/>
                    <a:pt x="1880" y="1127"/>
                  </a:cubicBezTo>
                  <a:cubicBezTo>
                    <a:pt x="920" y="3553"/>
                    <a:pt x="1" y="7721"/>
                    <a:pt x="1161" y="9500"/>
                  </a:cubicBezTo>
                  <a:cubicBezTo>
                    <a:pt x="1161" y="9500"/>
                    <a:pt x="920" y="8269"/>
                    <a:pt x="1023" y="7618"/>
                  </a:cubicBezTo>
                  <a:lnTo>
                    <a:pt x="1023" y="7618"/>
                  </a:lnTo>
                  <a:cubicBezTo>
                    <a:pt x="1023" y="7619"/>
                    <a:pt x="1023" y="9501"/>
                    <a:pt x="2188" y="10456"/>
                  </a:cubicBezTo>
                  <a:cubicBezTo>
                    <a:pt x="3348" y="11415"/>
                    <a:pt x="5574" y="11861"/>
                    <a:pt x="5574" y="11861"/>
                  </a:cubicBezTo>
                  <a:lnTo>
                    <a:pt x="6966" y="11218"/>
                  </a:lnTo>
                  <a:cubicBezTo>
                    <a:pt x="6966" y="11218"/>
                    <a:pt x="9434" y="10183"/>
                    <a:pt x="10562" y="8542"/>
                  </a:cubicBezTo>
                  <a:cubicBezTo>
                    <a:pt x="11691" y="6900"/>
                    <a:pt x="11347" y="5535"/>
                    <a:pt x="9469" y="3210"/>
                  </a:cubicBezTo>
                  <a:cubicBezTo>
                    <a:pt x="8126" y="1549"/>
                    <a:pt x="6223" y="307"/>
                    <a:pt x="5059" y="307"/>
                  </a:cubicBezTo>
                  <a:cubicBezTo>
                    <a:pt x="4594" y="307"/>
                    <a:pt x="4247" y="504"/>
                    <a:pt x="4101" y="952"/>
                  </a:cubicBezTo>
                  <a:cubicBezTo>
                    <a:pt x="4101" y="952"/>
                    <a:pt x="3566" y="1"/>
                    <a:pt x="2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208;p57">
              <a:extLst>
                <a:ext uri="{FF2B5EF4-FFF2-40B4-BE49-F238E27FC236}">
                  <a16:creationId xmlns:a16="http://schemas.microsoft.com/office/drawing/2014/main" id="{BC2B9561-B060-117C-13B5-B90F1A339935}"/>
                </a:ext>
              </a:extLst>
            </p:cNvPr>
            <p:cNvSpPr/>
            <p:nvPr/>
          </p:nvSpPr>
          <p:spPr>
            <a:xfrm>
              <a:off x="3906798" y="2183532"/>
              <a:ext cx="69672" cy="86001"/>
            </a:xfrm>
            <a:custGeom>
              <a:avLst/>
              <a:gdLst/>
              <a:ahLst/>
              <a:cxnLst/>
              <a:rect l="l" t="t" r="r" b="b"/>
              <a:pathLst>
                <a:path w="1664" h="2054" extrusionOk="0">
                  <a:moveTo>
                    <a:pt x="628" y="0"/>
                  </a:moveTo>
                  <a:cubicBezTo>
                    <a:pt x="526" y="0"/>
                    <a:pt x="421" y="37"/>
                    <a:pt x="321" y="134"/>
                  </a:cubicBezTo>
                  <a:cubicBezTo>
                    <a:pt x="0" y="446"/>
                    <a:pt x="682" y="2054"/>
                    <a:pt x="1279" y="2054"/>
                  </a:cubicBezTo>
                  <a:cubicBezTo>
                    <a:pt x="1416" y="2054"/>
                    <a:pt x="1548" y="1969"/>
                    <a:pt x="1663" y="1764"/>
                  </a:cubicBezTo>
                  <a:lnTo>
                    <a:pt x="1205" y="323"/>
                  </a:lnTo>
                  <a:cubicBezTo>
                    <a:pt x="1205" y="323"/>
                    <a:pt x="931" y="0"/>
                    <a:pt x="628" y="0"/>
                  </a:cubicBezTo>
                  <a:close/>
                </a:path>
              </a:pathLst>
            </a:custGeom>
            <a:solidFill>
              <a:srgbClr val="F0A4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209;p57">
              <a:extLst>
                <a:ext uri="{FF2B5EF4-FFF2-40B4-BE49-F238E27FC236}">
                  <a16:creationId xmlns:a16="http://schemas.microsoft.com/office/drawing/2014/main" id="{2FFC3993-88BA-1874-6E49-C0FC656A3399}"/>
                </a:ext>
              </a:extLst>
            </p:cNvPr>
            <p:cNvSpPr/>
            <p:nvPr/>
          </p:nvSpPr>
          <p:spPr>
            <a:xfrm>
              <a:off x="3939918" y="1941521"/>
              <a:ext cx="277096" cy="433396"/>
            </a:xfrm>
            <a:custGeom>
              <a:avLst/>
              <a:gdLst/>
              <a:ahLst/>
              <a:cxnLst/>
              <a:rect l="l" t="t" r="r" b="b"/>
              <a:pathLst>
                <a:path w="6618" h="10351" extrusionOk="0">
                  <a:moveTo>
                    <a:pt x="2055" y="1"/>
                  </a:moveTo>
                  <a:cubicBezTo>
                    <a:pt x="1909" y="1"/>
                    <a:pt x="1823" y="10"/>
                    <a:pt x="1823" y="10"/>
                  </a:cubicBezTo>
                  <a:lnTo>
                    <a:pt x="465" y="1573"/>
                  </a:lnTo>
                  <a:cubicBezTo>
                    <a:pt x="465" y="1573"/>
                    <a:pt x="0" y="4766"/>
                    <a:pt x="268" y="6629"/>
                  </a:cubicBezTo>
                  <a:cubicBezTo>
                    <a:pt x="532" y="8491"/>
                    <a:pt x="2359" y="9987"/>
                    <a:pt x="3457" y="10350"/>
                  </a:cubicBezTo>
                  <a:cubicBezTo>
                    <a:pt x="5253" y="9055"/>
                    <a:pt x="6618" y="7425"/>
                    <a:pt x="5920" y="3534"/>
                  </a:cubicBezTo>
                  <a:cubicBezTo>
                    <a:pt x="5332" y="260"/>
                    <a:pt x="2833" y="1"/>
                    <a:pt x="2055" y="1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210;p57">
              <a:extLst>
                <a:ext uri="{FF2B5EF4-FFF2-40B4-BE49-F238E27FC236}">
                  <a16:creationId xmlns:a16="http://schemas.microsoft.com/office/drawing/2014/main" id="{ABE5D4A3-148E-5092-557B-BA76D6DACCA9}"/>
                </a:ext>
              </a:extLst>
            </p:cNvPr>
            <p:cNvSpPr/>
            <p:nvPr/>
          </p:nvSpPr>
          <p:spPr>
            <a:xfrm>
              <a:off x="3623458" y="2870585"/>
              <a:ext cx="898949" cy="1753641"/>
            </a:xfrm>
            <a:custGeom>
              <a:avLst/>
              <a:gdLst/>
              <a:ahLst/>
              <a:cxnLst/>
              <a:rect l="l" t="t" r="r" b="b"/>
              <a:pathLst>
                <a:path w="21470" h="41883" extrusionOk="0">
                  <a:moveTo>
                    <a:pt x="8533" y="1"/>
                  </a:moveTo>
                  <a:cubicBezTo>
                    <a:pt x="8533" y="1"/>
                    <a:pt x="7298" y="2657"/>
                    <a:pt x="6172" y="6741"/>
                  </a:cubicBezTo>
                  <a:cubicBezTo>
                    <a:pt x="5052" y="10822"/>
                    <a:pt x="1" y="39758"/>
                    <a:pt x="1" y="39758"/>
                  </a:cubicBezTo>
                  <a:cubicBezTo>
                    <a:pt x="1182" y="41163"/>
                    <a:pt x="5214" y="41882"/>
                    <a:pt x="9230" y="41882"/>
                  </a:cubicBezTo>
                  <a:cubicBezTo>
                    <a:pt x="11935" y="41882"/>
                    <a:pt x="14633" y="41556"/>
                    <a:pt x="16449" y="40894"/>
                  </a:cubicBezTo>
                  <a:cubicBezTo>
                    <a:pt x="17250" y="38838"/>
                    <a:pt x="16765" y="14531"/>
                    <a:pt x="16765" y="14531"/>
                  </a:cubicBezTo>
                  <a:cubicBezTo>
                    <a:pt x="21469" y="7298"/>
                    <a:pt x="13663" y="411"/>
                    <a:pt x="13663" y="411"/>
                  </a:cubicBezTo>
                  <a:lnTo>
                    <a:pt x="8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2211;p57">
              <a:extLst>
                <a:ext uri="{FF2B5EF4-FFF2-40B4-BE49-F238E27FC236}">
                  <a16:creationId xmlns:a16="http://schemas.microsoft.com/office/drawing/2014/main" id="{F20DFD3E-115B-670A-4CD3-E90A70067015}"/>
                </a:ext>
              </a:extLst>
            </p:cNvPr>
            <p:cNvSpPr/>
            <p:nvPr/>
          </p:nvSpPr>
          <p:spPr>
            <a:xfrm>
              <a:off x="3907677" y="2870585"/>
              <a:ext cx="375951" cy="198924"/>
            </a:xfrm>
            <a:custGeom>
              <a:avLst/>
              <a:gdLst/>
              <a:ahLst/>
              <a:cxnLst/>
              <a:rect l="l" t="t" r="r" b="b"/>
              <a:pathLst>
                <a:path w="8979" h="4751" extrusionOk="0">
                  <a:moveTo>
                    <a:pt x="1745" y="1"/>
                  </a:moveTo>
                  <a:cubicBezTo>
                    <a:pt x="1745" y="1"/>
                    <a:pt x="916" y="1780"/>
                    <a:pt x="0" y="4669"/>
                  </a:cubicBezTo>
                  <a:cubicBezTo>
                    <a:pt x="510" y="4725"/>
                    <a:pt x="1010" y="4750"/>
                    <a:pt x="1498" y="4750"/>
                  </a:cubicBezTo>
                  <a:cubicBezTo>
                    <a:pt x="4746" y="4750"/>
                    <a:pt x="7441" y="3623"/>
                    <a:pt x="8978" y="2806"/>
                  </a:cubicBezTo>
                  <a:cubicBezTo>
                    <a:pt x="7897" y="1311"/>
                    <a:pt x="6875" y="411"/>
                    <a:pt x="6875" y="411"/>
                  </a:cubicBezTo>
                  <a:lnTo>
                    <a:pt x="1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2212;p57">
              <a:extLst>
                <a:ext uri="{FF2B5EF4-FFF2-40B4-BE49-F238E27FC236}">
                  <a16:creationId xmlns:a16="http://schemas.microsoft.com/office/drawing/2014/main" id="{6843D76E-FD33-6611-747C-407D3C7571AC}"/>
                </a:ext>
              </a:extLst>
            </p:cNvPr>
            <p:cNvSpPr/>
            <p:nvPr/>
          </p:nvSpPr>
          <p:spPr>
            <a:xfrm>
              <a:off x="3742915" y="2216694"/>
              <a:ext cx="85457" cy="520109"/>
            </a:xfrm>
            <a:custGeom>
              <a:avLst/>
              <a:gdLst/>
              <a:ahLst/>
              <a:cxnLst/>
              <a:rect l="l" t="t" r="r" b="b"/>
              <a:pathLst>
                <a:path w="2041" h="12422" extrusionOk="0">
                  <a:moveTo>
                    <a:pt x="115" y="1"/>
                  </a:moveTo>
                  <a:lnTo>
                    <a:pt x="1" y="45"/>
                  </a:lnTo>
                  <a:cubicBezTo>
                    <a:pt x="1796" y="4575"/>
                    <a:pt x="1919" y="12341"/>
                    <a:pt x="1919" y="12421"/>
                  </a:cubicBezTo>
                  <a:lnTo>
                    <a:pt x="2041" y="12417"/>
                  </a:lnTo>
                  <a:cubicBezTo>
                    <a:pt x="2041" y="12341"/>
                    <a:pt x="1919" y="4547"/>
                    <a:pt x="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213;p57">
              <a:extLst>
                <a:ext uri="{FF2B5EF4-FFF2-40B4-BE49-F238E27FC236}">
                  <a16:creationId xmlns:a16="http://schemas.microsoft.com/office/drawing/2014/main" id="{07FC2F9D-D8F7-608D-FF49-06C6278BA683}"/>
                </a:ext>
              </a:extLst>
            </p:cNvPr>
            <p:cNvSpPr/>
            <p:nvPr/>
          </p:nvSpPr>
          <p:spPr>
            <a:xfrm>
              <a:off x="3824061" y="2577575"/>
              <a:ext cx="127243" cy="92114"/>
            </a:xfrm>
            <a:custGeom>
              <a:avLst/>
              <a:gdLst/>
              <a:ahLst/>
              <a:cxnLst/>
              <a:rect l="l" t="t" r="r" b="b"/>
              <a:pathLst>
                <a:path w="3039" h="2200" extrusionOk="0">
                  <a:moveTo>
                    <a:pt x="2468" y="1"/>
                  </a:moveTo>
                  <a:cubicBezTo>
                    <a:pt x="2389" y="1"/>
                    <a:pt x="2244" y="42"/>
                    <a:pt x="2013" y="136"/>
                  </a:cubicBezTo>
                  <a:cubicBezTo>
                    <a:pt x="103" y="909"/>
                    <a:pt x="0" y="2199"/>
                    <a:pt x="0" y="2199"/>
                  </a:cubicBezTo>
                  <a:cubicBezTo>
                    <a:pt x="0" y="2199"/>
                    <a:pt x="3039" y="1"/>
                    <a:pt x="2468" y="1"/>
                  </a:cubicBezTo>
                  <a:close/>
                </a:path>
              </a:pathLst>
            </a:custGeom>
            <a:solidFill>
              <a:srgbClr val="9CC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2214;p57">
              <a:extLst>
                <a:ext uri="{FF2B5EF4-FFF2-40B4-BE49-F238E27FC236}">
                  <a16:creationId xmlns:a16="http://schemas.microsoft.com/office/drawing/2014/main" id="{DFF002EA-2B13-DA45-9684-779AAD24D36B}"/>
                </a:ext>
              </a:extLst>
            </p:cNvPr>
            <p:cNvSpPr/>
            <p:nvPr/>
          </p:nvSpPr>
          <p:spPr>
            <a:xfrm>
              <a:off x="3819916" y="2479682"/>
              <a:ext cx="86964" cy="107397"/>
            </a:xfrm>
            <a:custGeom>
              <a:avLst/>
              <a:gdLst/>
              <a:ahLst/>
              <a:cxnLst/>
              <a:rect l="l" t="t" r="r" b="b"/>
              <a:pathLst>
                <a:path w="2077" h="2565" extrusionOk="0">
                  <a:moveTo>
                    <a:pt x="1588" y="0"/>
                  </a:moveTo>
                  <a:cubicBezTo>
                    <a:pt x="1537" y="0"/>
                    <a:pt x="1458" y="28"/>
                    <a:pt x="1347" y="90"/>
                  </a:cubicBezTo>
                  <a:cubicBezTo>
                    <a:pt x="163" y="745"/>
                    <a:pt x="1" y="2565"/>
                    <a:pt x="1" y="2565"/>
                  </a:cubicBezTo>
                  <a:cubicBezTo>
                    <a:pt x="1" y="2565"/>
                    <a:pt x="2076" y="0"/>
                    <a:pt x="15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2215;p57">
              <a:extLst>
                <a:ext uri="{FF2B5EF4-FFF2-40B4-BE49-F238E27FC236}">
                  <a16:creationId xmlns:a16="http://schemas.microsoft.com/office/drawing/2014/main" id="{99E7342F-2A75-FC8B-2122-6F920FE10F4A}"/>
                </a:ext>
              </a:extLst>
            </p:cNvPr>
            <p:cNvSpPr/>
            <p:nvPr/>
          </p:nvSpPr>
          <p:spPr>
            <a:xfrm>
              <a:off x="3809030" y="2394224"/>
              <a:ext cx="86252" cy="98520"/>
            </a:xfrm>
            <a:custGeom>
              <a:avLst/>
              <a:gdLst/>
              <a:ahLst/>
              <a:cxnLst/>
              <a:rect l="l" t="t" r="r" b="b"/>
              <a:pathLst>
                <a:path w="2060" h="2353" extrusionOk="0">
                  <a:moveTo>
                    <a:pt x="1678" y="0"/>
                  </a:moveTo>
                  <a:cubicBezTo>
                    <a:pt x="1637" y="0"/>
                    <a:pt x="1566" y="28"/>
                    <a:pt x="1460" y="90"/>
                  </a:cubicBezTo>
                  <a:cubicBezTo>
                    <a:pt x="383" y="722"/>
                    <a:pt x="1" y="2352"/>
                    <a:pt x="1" y="2352"/>
                  </a:cubicBezTo>
                  <a:cubicBezTo>
                    <a:pt x="1" y="2352"/>
                    <a:pt x="2060" y="0"/>
                    <a:pt x="16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2216;p57">
              <a:extLst>
                <a:ext uri="{FF2B5EF4-FFF2-40B4-BE49-F238E27FC236}">
                  <a16:creationId xmlns:a16="http://schemas.microsoft.com/office/drawing/2014/main" id="{D4217D94-EBB4-0948-289A-1A780548E85A}"/>
                </a:ext>
              </a:extLst>
            </p:cNvPr>
            <p:cNvSpPr/>
            <p:nvPr/>
          </p:nvSpPr>
          <p:spPr>
            <a:xfrm>
              <a:off x="3799106" y="2311823"/>
              <a:ext cx="63224" cy="114808"/>
            </a:xfrm>
            <a:custGeom>
              <a:avLst/>
              <a:gdLst/>
              <a:ahLst/>
              <a:cxnLst/>
              <a:rect l="l" t="t" r="r" b="b"/>
              <a:pathLst>
                <a:path w="1510" h="2742" extrusionOk="0">
                  <a:moveTo>
                    <a:pt x="1133" y="0"/>
                  </a:moveTo>
                  <a:cubicBezTo>
                    <a:pt x="1085" y="0"/>
                    <a:pt x="1013" y="40"/>
                    <a:pt x="912" y="129"/>
                  </a:cubicBezTo>
                  <a:cubicBezTo>
                    <a:pt x="1" y="922"/>
                    <a:pt x="4" y="2741"/>
                    <a:pt x="4" y="2741"/>
                  </a:cubicBezTo>
                  <a:cubicBezTo>
                    <a:pt x="327" y="2517"/>
                    <a:pt x="1509" y="0"/>
                    <a:pt x="11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2217;p57">
              <a:extLst>
                <a:ext uri="{FF2B5EF4-FFF2-40B4-BE49-F238E27FC236}">
                  <a16:creationId xmlns:a16="http://schemas.microsoft.com/office/drawing/2014/main" id="{01CE10BF-9A3B-D4EC-276D-630340C366F7}"/>
                </a:ext>
              </a:extLst>
            </p:cNvPr>
            <p:cNvSpPr/>
            <p:nvPr/>
          </p:nvSpPr>
          <p:spPr>
            <a:xfrm>
              <a:off x="3779929" y="2243030"/>
              <a:ext cx="52672" cy="92868"/>
            </a:xfrm>
            <a:custGeom>
              <a:avLst/>
              <a:gdLst/>
              <a:ahLst/>
              <a:cxnLst/>
              <a:rect l="l" t="t" r="r" b="b"/>
              <a:pathLst>
                <a:path w="1258" h="2218" extrusionOk="0">
                  <a:moveTo>
                    <a:pt x="893" y="1"/>
                  </a:moveTo>
                  <a:cubicBezTo>
                    <a:pt x="869" y="1"/>
                    <a:pt x="840" y="9"/>
                    <a:pt x="805" y="27"/>
                  </a:cubicBezTo>
                  <a:cubicBezTo>
                    <a:pt x="226" y="323"/>
                    <a:pt x="0" y="2217"/>
                    <a:pt x="0" y="2217"/>
                  </a:cubicBezTo>
                  <a:cubicBezTo>
                    <a:pt x="275" y="2077"/>
                    <a:pt x="1257" y="1"/>
                    <a:pt x="8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2218;p57">
              <a:extLst>
                <a:ext uri="{FF2B5EF4-FFF2-40B4-BE49-F238E27FC236}">
                  <a16:creationId xmlns:a16="http://schemas.microsoft.com/office/drawing/2014/main" id="{CFC449C1-047E-1682-953F-201D1F0BBF32}"/>
                </a:ext>
              </a:extLst>
            </p:cNvPr>
            <p:cNvSpPr/>
            <p:nvPr/>
          </p:nvSpPr>
          <p:spPr>
            <a:xfrm>
              <a:off x="3758952" y="2190525"/>
              <a:ext cx="36678" cy="73189"/>
            </a:xfrm>
            <a:custGeom>
              <a:avLst/>
              <a:gdLst/>
              <a:ahLst/>
              <a:cxnLst/>
              <a:rect l="l" t="t" r="r" b="b"/>
              <a:pathLst>
                <a:path w="876" h="1748" extrusionOk="0">
                  <a:moveTo>
                    <a:pt x="705" y="1"/>
                  </a:moveTo>
                  <a:cubicBezTo>
                    <a:pt x="668" y="1"/>
                    <a:pt x="605" y="61"/>
                    <a:pt x="514" y="204"/>
                  </a:cubicBezTo>
                  <a:cubicBezTo>
                    <a:pt x="0" y="993"/>
                    <a:pt x="64" y="1747"/>
                    <a:pt x="64" y="1747"/>
                  </a:cubicBezTo>
                  <a:cubicBezTo>
                    <a:pt x="530" y="1252"/>
                    <a:pt x="876" y="1"/>
                    <a:pt x="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2219;p57">
              <a:extLst>
                <a:ext uri="{FF2B5EF4-FFF2-40B4-BE49-F238E27FC236}">
                  <a16:creationId xmlns:a16="http://schemas.microsoft.com/office/drawing/2014/main" id="{173EA794-E81F-A027-A78C-0AFA65310401}"/>
                </a:ext>
              </a:extLst>
            </p:cNvPr>
            <p:cNvSpPr/>
            <p:nvPr/>
          </p:nvSpPr>
          <p:spPr>
            <a:xfrm>
              <a:off x="3678267" y="2194879"/>
              <a:ext cx="69337" cy="38269"/>
            </a:xfrm>
            <a:custGeom>
              <a:avLst/>
              <a:gdLst/>
              <a:ahLst/>
              <a:cxnLst/>
              <a:rect l="l" t="t" r="r" b="b"/>
              <a:pathLst>
                <a:path w="1656" h="914" extrusionOk="0">
                  <a:moveTo>
                    <a:pt x="669" y="1"/>
                  </a:moveTo>
                  <a:cubicBezTo>
                    <a:pt x="0" y="1"/>
                    <a:pt x="1175" y="886"/>
                    <a:pt x="1655" y="913"/>
                  </a:cubicBezTo>
                  <a:cubicBezTo>
                    <a:pt x="1655" y="913"/>
                    <a:pt x="1410" y="25"/>
                    <a:pt x="692" y="1"/>
                  </a:cubicBezTo>
                  <a:cubicBezTo>
                    <a:pt x="684" y="1"/>
                    <a:pt x="677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2220;p57">
              <a:extLst>
                <a:ext uri="{FF2B5EF4-FFF2-40B4-BE49-F238E27FC236}">
                  <a16:creationId xmlns:a16="http://schemas.microsoft.com/office/drawing/2014/main" id="{A99AB82B-90CA-557D-EC99-ED6A383C80B5}"/>
                </a:ext>
              </a:extLst>
            </p:cNvPr>
            <p:cNvSpPr/>
            <p:nvPr/>
          </p:nvSpPr>
          <p:spPr>
            <a:xfrm>
              <a:off x="3677681" y="2261369"/>
              <a:ext cx="93705" cy="40781"/>
            </a:xfrm>
            <a:custGeom>
              <a:avLst/>
              <a:gdLst/>
              <a:ahLst/>
              <a:cxnLst/>
              <a:rect l="l" t="t" r="r" b="b"/>
              <a:pathLst>
                <a:path w="2238" h="974" extrusionOk="0">
                  <a:moveTo>
                    <a:pt x="803" y="1"/>
                  </a:moveTo>
                  <a:cubicBezTo>
                    <a:pt x="757" y="1"/>
                    <a:pt x="711" y="6"/>
                    <a:pt x="666" y="16"/>
                  </a:cubicBezTo>
                  <a:cubicBezTo>
                    <a:pt x="0" y="168"/>
                    <a:pt x="1380" y="974"/>
                    <a:pt x="2155" y="974"/>
                  </a:cubicBezTo>
                  <a:cubicBezTo>
                    <a:pt x="2183" y="974"/>
                    <a:pt x="2211" y="973"/>
                    <a:pt x="2238" y="970"/>
                  </a:cubicBezTo>
                  <a:cubicBezTo>
                    <a:pt x="2238" y="970"/>
                    <a:pt x="1464" y="1"/>
                    <a:pt x="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2221;p57">
              <a:extLst>
                <a:ext uri="{FF2B5EF4-FFF2-40B4-BE49-F238E27FC236}">
                  <a16:creationId xmlns:a16="http://schemas.microsoft.com/office/drawing/2014/main" id="{867824F3-626D-1E17-809D-ECCC3396073E}"/>
                </a:ext>
              </a:extLst>
            </p:cNvPr>
            <p:cNvSpPr/>
            <p:nvPr/>
          </p:nvSpPr>
          <p:spPr>
            <a:xfrm>
              <a:off x="3693633" y="2331670"/>
              <a:ext cx="94249" cy="50328"/>
            </a:xfrm>
            <a:custGeom>
              <a:avLst/>
              <a:gdLst/>
              <a:ahLst/>
              <a:cxnLst/>
              <a:rect l="l" t="t" r="r" b="b"/>
              <a:pathLst>
                <a:path w="2251" h="1202" extrusionOk="0">
                  <a:moveTo>
                    <a:pt x="752" y="0"/>
                  </a:moveTo>
                  <a:cubicBezTo>
                    <a:pt x="0" y="0"/>
                    <a:pt x="586" y="698"/>
                    <a:pt x="2251" y="1202"/>
                  </a:cubicBezTo>
                  <a:cubicBezTo>
                    <a:pt x="2251" y="1202"/>
                    <a:pt x="1655" y="38"/>
                    <a:pt x="815" y="2"/>
                  </a:cubicBezTo>
                  <a:cubicBezTo>
                    <a:pt x="793" y="1"/>
                    <a:pt x="772" y="0"/>
                    <a:pt x="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2222;p57">
              <a:extLst>
                <a:ext uri="{FF2B5EF4-FFF2-40B4-BE49-F238E27FC236}">
                  <a16:creationId xmlns:a16="http://schemas.microsoft.com/office/drawing/2014/main" id="{F2BE01C7-EF49-4DEF-0B1A-73128AC768BE}"/>
                </a:ext>
              </a:extLst>
            </p:cNvPr>
            <p:cNvSpPr/>
            <p:nvPr/>
          </p:nvSpPr>
          <p:spPr>
            <a:xfrm>
              <a:off x="3678016" y="2401007"/>
              <a:ext cx="125945" cy="59330"/>
            </a:xfrm>
            <a:custGeom>
              <a:avLst/>
              <a:gdLst/>
              <a:ahLst/>
              <a:cxnLst/>
              <a:rect l="l" t="t" r="r" b="b"/>
              <a:pathLst>
                <a:path w="3008" h="1417" extrusionOk="0">
                  <a:moveTo>
                    <a:pt x="1029" y="0"/>
                  </a:moveTo>
                  <a:cubicBezTo>
                    <a:pt x="1004" y="0"/>
                    <a:pt x="979" y="1"/>
                    <a:pt x="955" y="3"/>
                  </a:cubicBezTo>
                  <a:cubicBezTo>
                    <a:pt x="0" y="87"/>
                    <a:pt x="1946" y="1258"/>
                    <a:pt x="3007" y="1416"/>
                  </a:cubicBezTo>
                  <a:cubicBezTo>
                    <a:pt x="3007" y="1416"/>
                    <a:pt x="1969" y="0"/>
                    <a:pt x="10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2223;p57">
              <a:extLst>
                <a:ext uri="{FF2B5EF4-FFF2-40B4-BE49-F238E27FC236}">
                  <a16:creationId xmlns:a16="http://schemas.microsoft.com/office/drawing/2014/main" id="{5E38F9BF-56FC-6AB0-0756-6A69DE18B53F}"/>
                </a:ext>
              </a:extLst>
            </p:cNvPr>
            <p:cNvSpPr/>
            <p:nvPr/>
          </p:nvSpPr>
          <p:spPr>
            <a:xfrm>
              <a:off x="3698867" y="2488852"/>
              <a:ext cx="115980" cy="58744"/>
            </a:xfrm>
            <a:custGeom>
              <a:avLst/>
              <a:gdLst/>
              <a:ahLst/>
              <a:cxnLst/>
              <a:rect l="l" t="t" r="r" b="b"/>
              <a:pathLst>
                <a:path w="2770" h="1403" extrusionOk="0">
                  <a:moveTo>
                    <a:pt x="720" y="1"/>
                  </a:moveTo>
                  <a:cubicBezTo>
                    <a:pt x="0" y="1"/>
                    <a:pt x="1042" y="1000"/>
                    <a:pt x="2770" y="1402"/>
                  </a:cubicBezTo>
                  <a:cubicBezTo>
                    <a:pt x="2770" y="1402"/>
                    <a:pt x="1790" y="123"/>
                    <a:pt x="843" y="9"/>
                  </a:cubicBezTo>
                  <a:cubicBezTo>
                    <a:pt x="798" y="4"/>
                    <a:pt x="756" y="1"/>
                    <a:pt x="7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2224;p57">
              <a:extLst>
                <a:ext uri="{FF2B5EF4-FFF2-40B4-BE49-F238E27FC236}">
                  <a16:creationId xmlns:a16="http://schemas.microsoft.com/office/drawing/2014/main" id="{FF176417-68F3-3A3C-00B8-919B40F9B205}"/>
                </a:ext>
              </a:extLst>
            </p:cNvPr>
            <p:cNvSpPr/>
            <p:nvPr/>
          </p:nvSpPr>
          <p:spPr>
            <a:xfrm>
              <a:off x="3655656" y="2563591"/>
              <a:ext cx="165135" cy="59665"/>
            </a:xfrm>
            <a:custGeom>
              <a:avLst/>
              <a:gdLst/>
              <a:ahLst/>
              <a:cxnLst/>
              <a:rect l="l" t="t" r="r" b="b"/>
              <a:pathLst>
                <a:path w="3944" h="1425" extrusionOk="0">
                  <a:moveTo>
                    <a:pt x="1534" y="0"/>
                  </a:moveTo>
                  <a:cubicBezTo>
                    <a:pt x="1442" y="0"/>
                    <a:pt x="1350" y="9"/>
                    <a:pt x="1260" y="27"/>
                  </a:cubicBezTo>
                  <a:cubicBezTo>
                    <a:pt x="1" y="288"/>
                    <a:pt x="3778" y="1424"/>
                    <a:pt x="3944" y="1424"/>
                  </a:cubicBezTo>
                  <a:cubicBezTo>
                    <a:pt x="3944" y="1424"/>
                    <a:pt x="2716" y="0"/>
                    <a:pt x="15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2225;p57">
              <a:extLst>
                <a:ext uri="{FF2B5EF4-FFF2-40B4-BE49-F238E27FC236}">
                  <a16:creationId xmlns:a16="http://schemas.microsoft.com/office/drawing/2014/main" id="{F8F34ED6-0B3C-4225-1CB2-2FB8C4289872}"/>
                </a:ext>
              </a:extLst>
            </p:cNvPr>
            <p:cNvSpPr/>
            <p:nvPr/>
          </p:nvSpPr>
          <p:spPr>
            <a:xfrm>
              <a:off x="3678685" y="2623130"/>
              <a:ext cx="146880" cy="57153"/>
            </a:xfrm>
            <a:custGeom>
              <a:avLst/>
              <a:gdLst/>
              <a:ahLst/>
              <a:cxnLst/>
              <a:rect l="l" t="t" r="r" b="b"/>
              <a:pathLst>
                <a:path w="3508" h="1365" extrusionOk="0">
                  <a:moveTo>
                    <a:pt x="1009" y="0"/>
                  </a:moveTo>
                  <a:cubicBezTo>
                    <a:pt x="987" y="0"/>
                    <a:pt x="964" y="1"/>
                    <a:pt x="943" y="2"/>
                  </a:cubicBezTo>
                  <a:cubicBezTo>
                    <a:pt x="1" y="69"/>
                    <a:pt x="2480" y="1364"/>
                    <a:pt x="3490" y="1364"/>
                  </a:cubicBezTo>
                  <a:cubicBezTo>
                    <a:pt x="3496" y="1364"/>
                    <a:pt x="3502" y="1364"/>
                    <a:pt x="3508" y="1364"/>
                  </a:cubicBezTo>
                  <a:cubicBezTo>
                    <a:pt x="3508" y="1364"/>
                    <a:pt x="1963" y="0"/>
                    <a:pt x="1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2226;p57">
              <a:extLst>
                <a:ext uri="{FF2B5EF4-FFF2-40B4-BE49-F238E27FC236}">
                  <a16:creationId xmlns:a16="http://schemas.microsoft.com/office/drawing/2014/main" id="{AB70CA56-5559-1955-1C59-2BF9C7DC199B}"/>
                </a:ext>
              </a:extLst>
            </p:cNvPr>
            <p:cNvSpPr/>
            <p:nvPr/>
          </p:nvSpPr>
          <p:spPr>
            <a:xfrm>
              <a:off x="3591385" y="2374880"/>
              <a:ext cx="190927" cy="249713"/>
            </a:xfrm>
            <a:custGeom>
              <a:avLst/>
              <a:gdLst/>
              <a:ahLst/>
              <a:cxnLst/>
              <a:rect l="l" t="t" r="r" b="b"/>
              <a:pathLst>
                <a:path w="4560" h="5964" extrusionOk="0">
                  <a:moveTo>
                    <a:pt x="1" y="773"/>
                  </a:moveTo>
                  <a:lnTo>
                    <a:pt x="1" y="773"/>
                  </a:lnTo>
                  <a:cubicBezTo>
                    <a:pt x="530" y="2738"/>
                    <a:pt x="3446" y="5659"/>
                    <a:pt x="3387" y="5840"/>
                  </a:cubicBezTo>
                  <a:lnTo>
                    <a:pt x="4106" y="5916"/>
                  </a:lnTo>
                  <a:lnTo>
                    <a:pt x="4106" y="5916"/>
                  </a:lnTo>
                  <a:cubicBezTo>
                    <a:pt x="3842" y="5446"/>
                    <a:pt x="1656" y="1625"/>
                    <a:pt x="1" y="773"/>
                  </a:cubicBezTo>
                  <a:close/>
                  <a:moveTo>
                    <a:pt x="4106" y="5916"/>
                  </a:moveTo>
                  <a:cubicBezTo>
                    <a:pt x="4124" y="5947"/>
                    <a:pt x="4133" y="5964"/>
                    <a:pt x="4133" y="5964"/>
                  </a:cubicBezTo>
                  <a:cubicBezTo>
                    <a:pt x="4133" y="5964"/>
                    <a:pt x="4125" y="5947"/>
                    <a:pt x="4109" y="5916"/>
                  </a:cubicBezTo>
                  <a:lnTo>
                    <a:pt x="4109" y="5916"/>
                  </a:lnTo>
                  <a:lnTo>
                    <a:pt x="4106" y="5916"/>
                  </a:lnTo>
                  <a:close/>
                  <a:moveTo>
                    <a:pt x="1461" y="0"/>
                  </a:moveTo>
                  <a:lnTo>
                    <a:pt x="1461" y="0"/>
                  </a:lnTo>
                  <a:cubicBezTo>
                    <a:pt x="1699" y="1151"/>
                    <a:pt x="3857" y="5419"/>
                    <a:pt x="4109" y="5916"/>
                  </a:cubicBezTo>
                  <a:lnTo>
                    <a:pt x="4109" y="5916"/>
                  </a:lnTo>
                  <a:lnTo>
                    <a:pt x="4559" y="5964"/>
                  </a:lnTo>
                  <a:cubicBezTo>
                    <a:pt x="4559" y="5964"/>
                    <a:pt x="3099" y="1228"/>
                    <a:pt x="14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2227;p57">
              <a:extLst>
                <a:ext uri="{FF2B5EF4-FFF2-40B4-BE49-F238E27FC236}">
                  <a16:creationId xmlns:a16="http://schemas.microsoft.com/office/drawing/2014/main" id="{99EAA979-62C8-403C-D4D2-9B861A7D860B}"/>
                </a:ext>
              </a:extLst>
            </p:cNvPr>
            <p:cNvSpPr/>
            <p:nvPr/>
          </p:nvSpPr>
          <p:spPr>
            <a:xfrm>
              <a:off x="3814808" y="2555928"/>
              <a:ext cx="124480" cy="124354"/>
            </a:xfrm>
            <a:custGeom>
              <a:avLst/>
              <a:gdLst/>
              <a:ahLst/>
              <a:cxnLst/>
              <a:rect l="l" t="t" r="r" b="b"/>
              <a:pathLst>
                <a:path w="2973" h="2970" extrusionOk="0">
                  <a:moveTo>
                    <a:pt x="1484" y="1"/>
                  </a:moveTo>
                  <a:cubicBezTo>
                    <a:pt x="664" y="1"/>
                    <a:pt x="1" y="664"/>
                    <a:pt x="1" y="1485"/>
                  </a:cubicBezTo>
                  <a:cubicBezTo>
                    <a:pt x="1" y="2306"/>
                    <a:pt x="664" y="2969"/>
                    <a:pt x="1484" y="2969"/>
                  </a:cubicBezTo>
                  <a:cubicBezTo>
                    <a:pt x="2305" y="2969"/>
                    <a:pt x="2972" y="2306"/>
                    <a:pt x="2972" y="1485"/>
                  </a:cubicBezTo>
                  <a:cubicBezTo>
                    <a:pt x="2972" y="664"/>
                    <a:pt x="2305" y="1"/>
                    <a:pt x="1484" y="1"/>
                  </a:cubicBezTo>
                  <a:close/>
                </a:path>
              </a:pathLst>
            </a:custGeom>
            <a:solidFill>
              <a:srgbClr val="F147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2228;p57">
              <a:extLst>
                <a:ext uri="{FF2B5EF4-FFF2-40B4-BE49-F238E27FC236}">
                  <a16:creationId xmlns:a16="http://schemas.microsoft.com/office/drawing/2014/main" id="{1969F391-5BEC-3C20-3A8A-957E6296BBD8}"/>
                </a:ext>
              </a:extLst>
            </p:cNvPr>
            <p:cNvSpPr/>
            <p:nvPr/>
          </p:nvSpPr>
          <p:spPr>
            <a:xfrm>
              <a:off x="3907677" y="2587038"/>
              <a:ext cx="134403" cy="134193"/>
            </a:xfrm>
            <a:custGeom>
              <a:avLst/>
              <a:gdLst/>
              <a:ahLst/>
              <a:cxnLst/>
              <a:rect l="l" t="t" r="r" b="b"/>
              <a:pathLst>
                <a:path w="3210" h="3205" extrusionOk="0">
                  <a:moveTo>
                    <a:pt x="1603" y="1"/>
                  </a:moveTo>
                  <a:cubicBezTo>
                    <a:pt x="719" y="1"/>
                    <a:pt x="0" y="718"/>
                    <a:pt x="0" y="1602"/>
                  </a:cubicBezTo>
                  <a:cubicBezTo>
                    <a:pt x="0" y="2487"/>
                    <a:pt x="719" y="3205"/>
                    <a:pt x="1603" y="3205"/>
                  </a:cubicBezTo>
                  <a:cubicBezTo>
                    <a:pt x="2490" y="3205"/>
                    <a:pt x="3209" y="2487"/>
                    <a:pt x="3209" y="1602"/>
                  </a:cubicBezTo>
                  <a:cubicBezTo>
                    <a:pt x="3209" y="718"/>
                    <a:pt x="2490" y="1"/>
                    <a:pt x="1603" y="1"/>
                  </a:cubicBezTo>
                  <a:close/>
                </a:path>
              </a:pathLst>
            </a:custGeom>
            <a:solidFill>
              <a:srgbClr val="F147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2229;p57">
              <a:extLst>
                <a:ext uri="{FF2B5EF4-FFF2-40B4-BE49-F238E27FC236}">
                  <a16:creationId xmlns:a16="http://schemas.microsoft.com/office/drawing/2014/main" id="{C7B8B276-C8CA-B30E-9FB9-FDCE7C27F21E}"/>
                </a:ext>
              </a:extLst>
            </p:cNvPr>
            <p:cNvSpPr/>
            <p:nvPr/>
          </p:nvSpPr>
          <p:spPr>
            <a:xfrm>
              <a:off x="3665119" y="2608141"/>
              <a:ext cx="428330" cy="608329"/>
            </a:xfrm>
            <a:custGeom>
              <a:avLst/>
              <a:gdLst/>
              <a:ahLst/>
              <a:cxnLst/>
              <a:rect l="l" t="t" r="r" b="b"/>
              <a:pathLst>
                <a:path w="10230" h="14529" extrusionOk="0">
                  <a:moveTo>
                    <a:pt x="3604" y="1"/>
                  </a:moveTo>
                  <a:cubicBezTo>
                    <a:pt x="2404" y="1"/>
                    <a:pt x="1574" y="100"/>
                    <a:pt x="1574" y="100"/>
                  </a:cubicBezTo>
                  <a:cubicBezTo>
                    <a:pt x="1574" y="100"/>
                    <a:pt x="2174" y="2145"/>
                    <a:pt x="3035" y="4816"/>
                  </a:cubicBezTo>
                  <a:cubicBezTo>
                    <a:pt x="1824" y="6312"/>
                    <a:pt x="0" y="13316"/>
                    <a:pt x="0" y="13316"/>
                  </a:cubicBezTo>
                  <a:cubicBezTo>
                    <a:pt x="2289" y="14391"/>
                    <a:pt x="7427" y="14529"/>
                    <a:pt x="7427" y="14529"/>
                  </a:cubicBezTo>
                  <a:lnTo>
                    <a:pt x="8686" y="14205"/>
                  </a:lnTo>
                  <a:lnTo>
                    <a:pt x="9709" y="14529"/>
                  </a:lnTo>
                  <a:lnTo>
                    <a:pt x="8359" y="6679"/>
                  </a:lnTo>
                  <a:lnTo>
                    <a:pt x="8501" y="6269"/>
                  </a:lnTo>
                  <a:cubicBezTo>
                    <a:pt x="8501" y="6269"/>
                    <a:pt x="9108" y="4536"/>
                    <a:pt x="10230" y="1501"/>
                  </a:cubicBezTo>
                  <a:cubicBezTo>
                    <a:pt x="8288" y="245"/>
                    <a:pt x="5489" y="1"/>
                    <a:pt x="36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2230;p57">
              <a:extLst>
                <a:ext uri="{FF2B5EF4-FFF2-40B4-BE49-F238E27FC236}">
                  <a16:creationId xmlns:a16="http://schemas.microsoft.com/office/drawing/2014/main" id="{6AC51C87-7E57-FD78-DC82-43D6DC98C682}"/>
                </a:ext>
              </a:extLst>
            </p:cNvPr>
            <p:cNvSpPr/>
            <p:nvPr/>
          </p:nvSpPr>
          <p:spPr>
            <a:xfrm>
              <a:off x="3987651" y="2887752"/>
              <a:ext cx="40028" cy="310047"/>
            </a:xfrm>
            <a:custGeom>
              <a:avLst/>
              <a:gdLst/>
              <a:ahLst/>
              <a:cxnLst/>
              <a:rect l="l" t="t" r="r" b="b"/>
              <a:pathLst>
                <a:path w="956" h="7405" extrusionOk="0">
                  <a:moveTo>
                    <a:pt x="0" y="1"/>
                  </a:moveTo>
                  <a:cubicBezTo>
                    <a:pt x="48" y="620"/>
                    <a:pt x="111" y="1240"/>
                    <a:pt x="174" y="1860"/>
                  </a:cubicBezTo>
                  <a:cubicBezTo>
                    <a:pt x="241" y="2480"/>
                    <a:pt x="320" y="3095"/>
                    <a:pt x="395" y="3715"/>
                  </a:cubicBezTo>
                  <a:cubicBezTo>
                    <a:pt x="482" y="4330"/>
                    <a:pt x="561" y="4946"/>
                    <a:pt x="651" y="5562"/>
                  </a:cubicBezTo>
                  <a:cubicBezTo>
                    <a:pt x="746" y="6177"/>
                    <a:pt x="841" y="6793"/>
                    <a:pt x="955" y="7405"/>
                  </a:cubicBezTo>
                  <a:cubicBezTo>
                    <a:pt x="912" y="6785"/>
                    <a:pt x="849" y="6165"/>
                    <a:pt x="782" y="5545"/>
                  </a:cubicBezTo>
                  <a:cubicBezTo>
                    <a:pt x="718" y="4926"/>
                    <a:pt x="636" y="4310"/>
                    <a:pt x="565" y="3691"/>
                  </a:cubicBezTo>
                  <a:cubicBezTo>
                    <a:pt x="478" y="3075"/>
                    <a:pt x="399" y="2460"/>
                    <a:pt x="308" y="1844"/>
                  </a:cubicBezTo>
                  <a:cubicBezTo>
                    <a:pt x="214" y="1228"/>
                    <a:pt x="119" y="613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2231;p57">
              <a:extLst>
                <a:ext uri="{FF2B5EF4-FFF2-40B4-BE49-F238E27FC236}">
                  <a16:creationId xmlns:a16="http://schemas.microsoft.com/office/drawing/2014/main" id="{BCAB8EA8-5FA8-A54E-D6DF-7B392C7FC29B}"/>
                </a:ext>
              </a:extLst>
            </p:cNvPr>
            <p:cNvSpPr/>
            <p:nvPr/>
          </p:nvSpPr>
          <p:spPr>
            <a:xfrm>
              <a:off x="3935564" y="2631504"/>
              <a:ext cx="79720" cy="584966"/>
            </a:xfrm>
            <a:custGeom>
              <a:avLst/>
              <a:gdLst/>
              <a:ahLst/>
              <a:cxnLst/>
              <a:rect l="l" t="t" r="r" b="b"/>
              <a:pathLst>
                <a:path w="1904" h="13971" extrusionOk="0">
                  <a:moveTo>
                    <a:pt x="1904" y="0"/>
                  </a:moveTo>
                  <a:lnTo>
                    <a:pt x="1880" y="79"/>
                  </a:lnTo>
                  <a:cubicBezTo>
                    <a:pt x="1552" y="1152"/>
                    <a:pt x="1237" y="2230"/>
                    <a:pt x="924" y="3307"/>
                  </a:cubicBezTo>
                  <a:cubicBezTo>
                    <a:pt x="763" y="3844"/>
                    <a:pt x="617" y="4385"/>
                    <a:pt x="463" y="4925"/>
                  </a:cubicBezTo>
                  <a:lnTo>
                    <a:pt x="6" y="6543"/>
                  </a:lnTo>
                  <a:lnTo>
                    <a:pt x="1" y="6559"/>
                  </a:lnTo>
                  <a:lnTo>
                    <a:pt x="1" y="6578"/>
                  </a:lnTo>
                  <a:lnTo>
                    <a:pt x="226" y="8425"/>
                  </a:lnTo>
                  <a:cubicBezTo>
                    <a:pt x="305" y="9046"/>
                    <a:pt x="376" y="9661"/>
                    <a:pt x="459" y="10277"/>
                  </a:cubicBezTo>
                  <a:lnTo>
                    <a:pt x="704" y="12128"/>
                  </a:lnTo>
                  <a:cubicBezTo>
                    <a:pt x="791" y="12743"/>
                    <a:pt x="873" y="13359"/>
                    <a:pt x="968" y="13971"/>
                  </a:cubicBezTo>
                  <a:cubicBezTo>
                    <a:pt x="913" y="13350"/>
                    <a:pt x="850" y="12735"/>
                    <a:pt x="791" y="12115"/>
                  </a:cubicBezTo>
                  <a:lnTo>
                    <a:pt x="593" y="10261"/>
                  </a:lnTo>
                  <a:cubicBezTo>
                    <a:pt x="530" y="9645"/>
                    <a:pt x="456" y="9026"/>
                    <a:pt x="384" y="8410"/>
                  </a:cubicBezTo>
                  <a:lnTo>
                    <a:pt x="173" y="6568"/>
                  </a:lnTo>
                  <a:lnTo>
                    <a:pt x="173" y="6568"/>
                  </a:lnTo>
                  <a:lnTo>
                    <a:pt x="613" y="4968"/>
                  </a:lnTo>
                  <a:cubicBezTo>
                    <a:pt x="759" y="4423"/>
                    <a:pt x="913" y="3887"/>
                    <a:pt x="1055" y="3343"/>
                  </a:cubicBezTo>
                  <a:cubicBezTo>
                    <a:pt x="1336" y="2285"/>
                    <a:pt x="1613" y="1231"/>
                    <a:pt x="1883" y="170"/>
                  </a:cubicBezTo>
                  <a:lnTo>
                    <a:pt x="1883" y="170"/>
                  </a:lnTo>
                  <a:lnTo>
                    <a:pt x="1891" y="481"/>
                  </a:lnTo>
                  <a:lnTo>
                    <a:pt x="1904" y="87"/>
                  </a:lnTo>
                  <a:lnTo>
                    <a:pt x="1904" y="87"/>
                  </a:lnTo>
                  <a:cubicBezTo>
                    <a:pt x="1904" y="87"/>
                    <a:pt x="1904" y="87"/>
                    <a:pt x="1904" y="86"/>
                  </a:cubicBezTo>
                  <a:lnTo>
                    <a:pt x="1904" y="86"/>
                  </a:lnTo>
                  <a:lnTo>
                    <a:pt x="1904" y="86"/>
                  </a:lnTo>
                  <a:lnTo>
                    <a:pt x="1904" y="83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2232;p57">
              <a:extLst>
                <a:ext uri="{FF2B5EF4-FFF2-40B4-BE49-F238E27FC236}">
                  <a16:creationId xmlns:a16="http://schemas.microsoft.com/office/drawing/2014/main" id="{41A0F2C9-D4B7-E368-E87F-2C81A8550EF1}"/>
                </a:ext>
              </a:extLst>
            </p:cNvPr>
            <p:cNvSpPr/>
            <p:nvPr/>
          </p:nvSpPr>
          <p:spPr>
            <a:xfrm>
              <a:off x="4154381" y="2944444"/>
              <a:ext cx="75073" cy="431303"/>
            </a:xfrm>
            <a:custGeom>
              <a:avLst/>
              <a:gdLst/>
              <a:ahLst/>
              <a:cxnLst/>
              <a:rect l="l" t="t" r="r" b="b"/>
              <a:pathLst>
                <a:path w="1793" h="10301" extrusionOk="0">
                  <a:moveTo>
                    <a:pt x="356" y="0"/>
                  </a:moveTo>
                  <a:lnTo>
                    <a:pt x="0" y="198"/>
                  </a:lnTo>
                  <a:cubicBezTo>
                    <a:pt x="87" y="446"/>
                    <a:pt x="1015" y="8221"/>
                    <a:pt x="1220" y="10301"/>
                  </a:cubicBezTo>
                  <a:lnTo>
                    <a:pt x="1792" y="10301"/>
                  </a:lnTo>
                  <a:cubicBezTo>
                    <a:pt x="1792" y="10301"/>
                    <a:pt x="723" y="1090"/>
                    <a:pt x="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2233;p57">
              <a:extLst>
                <a:ext uri="{FF2B5EF4-FFF2-40B4-BE49-F238E27FC236}">
                  <a16:creationId xmlns:a16="http://schemas.microsoft.com/office/drawing/2014/main" id="{79C3CD75-85FD-D0C6-6576-493D4155C748}"/>
                </a:ext>
              </a:extLst>
            </p:cNvPr>
            <p:cNvSpPr/>
            <p:nvPr/>
          </p:nvSpPr>
          <p:spPr>
            <a:xfrm>
              <a:off x="3731024" y="2388698"/>
              <a:ext cx="671092" cy="657401"/>
            </a:xfrm>
            <a:custGeom>
              <a:avLst/>
              <a:gdLst/>
              <a:ahLst/>
              <a:cxnLst/>
              <a:rect l="l" t="t" r="r" b="b"/>
              <a:pathLst>
                <a:path w="16028" h="15701" extrusionOk="0">
                  <a:moveTo>
                    <a:pt x="14760" y="1"/>
                  </a:moveTo>
                  <a:cubicBezTo>
                    <a:pt x="13525" y="1"/>
                    <a:pt x="10541" y="2231"/>
                    <a:pt x="10541" y="2231"/>
                  </a:cubicBezTo>
                  <a:lnTo>
                    <a:pt x="10486" y="2334"/>
                  </a:lnTo>
                  <a:cubicBezTo>
                    <a:pt x="10486" y="2334"/>
                    <a:pt x="9827" y="5854"/>
                    <a:pt x="9894" y="5925"/>
                  </a:cubicBezTo>
                  <a:cubicBezTo>
                    <a:pt x="9962" y="5992"/>
                    <a:pt x="9053" y="11920"/>
                    <a:pt x="9053" y="11920"/>
                  </a:cubicBezTo>
                  <a:lnTo>
                    <a:pt x="3536" y="8987"/>
                  </a:lnTo>
                  <a:cubicBezTo>
                    <a:pt x="3536" y="8987"/>
                    <a:pt x="2787" y="7855"/>
                    <a:pt x="2467" y="7535"/>
                  </a:cubicBezTo>
                  <a:cubicBezTo>
                    <a:pt x="2229" y="7300"/>
                    <a:pt x="1879" y="6658"/>
                    <a:pt x="1716" y="6658"/>
                  </a:cubicBezTo>
                  <a:cubicBezTo>
                    <a:pt x="1660" y="6658"/>
                    <a:pt x="1627" y="6733"/>
                    <a:pt x="1627" y="6924"/>
                  </a:cubicBezTo>
                  <a:cubicBezTo>
                    <a:pt x="1627" y="7674"/>
                    <a:pt x="2262" y="8286"/>
                    <a:pt x="2262" y="8286"/>
                  </a:cubicBezTo>
                  <a:cubicBezTo>
                    <a:pt x="2262" y="8286"/>
                    <a:pt x="1200" y="7752"/>
                    <a:pt x="600" y="7386"/>
                  </a:cubicBezTo>
                  <a:cubicBezTo>
                    <a:pt x="454" y="7296"/>
                    <a:pt x="343" y="7262"/>
                    <a:pt x="259" y="7262"/>
                  </a:cubicBezTo>
                  <a:cubicBezTo>
                    <a:pt x="0" y="7262"/>
                    <a:pt x="0" y="7587"/>
                    <a:pt x="0" y="7587"/>
                  </a:cubicBezTo>
                  <a:lnTo>
                    <a:pt x="399" y="8286"/>
                  </a:lnTo>
                  <a:cubicBezTo>
                    <a:pt x="399" y="8286"/>
                    <a:pt x="170" y="10479"/>
                    <a:pt x="734" y="10779"/>
                  </a:cubicBezTo>
                  <a:cubicBezTo>
                    <a:pt x="805" y="10817"/>
                    <a:pt x="900" y="10833"/>
                    <a:pt x="1011" y="10833"/>
                  </a:cubicBezTo>
                  <a:cubicBezTo>
                    <a:pt x="1784" y="10833"/>
                    <a:pt x="3359" y="10045"/>
                    <a:pt x="3359" y="10045"/>
                  </a:cubicBezTo>
                  <a:cubicBezTo>
                    <a:pt x="3359" y="10045"/>
                    <a:pt x="6718" y="13140"/>
                    <a:pt x="9977" y="15701"/>
                  </a:cubicBezTo>
                  <a:cubicBezTo>
                    <a:pt x="12104" y="12606"/>
                    <a:pt x="16027" y="404"/>
                    <a:pt x="14997" y="37"/>
                  </a:cubicBezTo>
                  <a:cubicBezTo>
                    <a:pt x="14928" y="12"/>
                    <a:pt x="14849" y="1"/>
                    <a:pt x="14760" y="1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2234;p57">
              <a:extLst>
                <a:ext uri="{FF2B5EF4-FFF2-40B4-BE49-F238E27FC236}">
                  <a16:creationId xmlns:a16="http://schemas.microsoft.com/office/drawing/2014/main" id="{8CBF5CED-66E1-4DFA-A392-4F1098B56494}"/>
                </a:ext>
              </a:extLst>
            </p:cNvPr>
            <p:cNvSpPr/>
            <p:nvPr/>
          </p:nvSpPr>
          <p:spPr>
            <a:xfrm>
              <a:off x="4059041" y="2430401"/>
              <a:ext cx="190550" cy="457388"/>
            </a:xfrm>
            <a:custGeom>
              <a:avLst/>
              <a:gdLst/>
              <a:ahLst/>
              <a:cxnLst/>
              <a:rect l="l" t="t" r="r" b="b"/>
              <a:pathLst>
                <a:path w="4551" h="10924" extrusionOk="0">
                  <a:moveTo>
                    <a:pt x="4551" y="0"/>
                  </a:moveTo>
                  <a:lnTo>
                    <a:pt x="3947" y="383"/>
                  </a:lnTo>
                  <a:cubicBezTo>
                    <a:pt x="3947" y="383"/>
                    <a:pt x="3383" y="1878"/>
                    <a:pt x="2633" y="3445"/>
                  </a:cubicBezTo>
                  <a:cubicBezTo>
                    <a:pt x="2321" y="3548"/>
                    <a:pt x="2029" y="3634"/>
                    <a:pt x="1753" y="3709"/>
                  </a:cubicBezTo>
                  <a:lnTo>
                    <a:pt x="0" y="10277"/>
                  </a:lnTo>
                  <a:lnTo>
                    <a:pt x="1219" y="10924"/>
                  </a:lnTo>
                  <a:lnTo>
                    <a:pt x="3228" y="4188"/>
                  </a:lnTo>
                  <a:lnTo>
                    <a:pt x="2940" y="3627"/>
                  </a:lnTo>
                  <a:lnTo>
                    <a:pt x="45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2235;p57">
              <a:extLst>
                <a:ext uri="{FF2B5EF4-FFF2-40B4-BE49-F238E27FC236}">
                  <a16:creationId xmlns:a16="http://schemas.microsoft.com/office/drawing/2014/main" id="{C644949A-562B-0CD6-74FB-A42E9B90DF2F}"/>
                </a:ext>
              </a:extLst>
            </p:cNvPr>
            <p:cNvSpPr/>
            <p:nvPr/>
          </p:nvSpPr>
          <p:spPr>
            <a:xfrm>
              <a:off x="4003981" y="1906392"/>
              <a:ext cx="247117" cy="211904"/>
            </a:xfrm>
            <a:custGeom>
              <a:avLst/>
              <a:gdLst/>
              <a:ahLst/>
              <a:cxnLst/>
              <a:rect l="l" t="t" r="r" b="b"/>
              <a:pathLst>
                <a:path w="5902" h="5061" extrusionOk="0">
                  <a:moveTo>
                    <a:pt x="1" y="0"/>
                  </a:moveTo>
                  <a:lnTo>
                    <a:pt x="1" y="1184"/>
                  </a:lnTo>
                  <a:cubicBezTo>
                    <a:pt x="1" y="1184"/>
                    <a:pt x="1047" y="3485"/>
                    <a:pt x="2381" y="3998"/>
                  </a:cubicBezTo>
                  <a:cubicBezTo>
                    <a:pt x="1560" y="3044"/>
                    <a:pt x="1616" y="2905"/>
                    <a:pt x="1616" y="2905"/>
                  </a:cubicBezTo>
                  <a:lnTo>
                    <a:pt x="1616" y="2905"/>
                  </a:lnTo>
                  <a:cubicBezTo>
                    <a:pt x="1616" y="2905"/>
                    <a:pt x="3615" y="5061"/>
                    <a:pt x="4746" y="5061"/>
                  </a:cubicBezTo>
                  <a:cubicBezTo>
                    <a:pt x="4755" y="5061"/>
                    <a:pt x="4764" y="5060"/>
                    <a:pt x="4773" y="5060"/>
                  </a:cubicBezTo>
                  <a:cubicBezTo>
                    <a:pt x="5902" y="5024"/>
                    <a:pt x="5115" y="3351"/>
                    <a:pt x="5115" y="3351"/>
                  </a:cubicBezTo>
                  <a:lnTo>
                    <a:pt x="2756" y="5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2236;p57">
              <a:extLst>
                <a:ext uri="{FF2B5EF4-FFF2-40B4-BE49-F238E27FC236}">
                  <a16:creationId xmlns:a16="http://schemas.microsoft.com/office/drawing/2014/main" id="{758EA3F2-1CE2-7853-634B-EE988238589B}"/>
                </a:ext>
              </a:extLst>
            </p:cNvPr>
            <p:cNvSpPr/>
            <p:nvPr/>
          </p:nvSpPr>
          <p:spPr>
            <a:xfrm>
              <a:off x="3910483" y="1919288"/>
              <a:ext cx="104801" cy="197082"/>
            </a:xfrm>
            <a:custGeom>
              <a:avLst/>
              <a:gdLst/>
              <a:ahLst/>
              <a:cxnLst/>
              <a:rect l="l" t="t" r="r" b="b"/>
              <a:pathLst>
                <a:path w="2503" h="4707" extrusionOk="0">
                  <a:moveTo>
                    <a:pt x="1366" y="0"/>
                  </a:moveTo>
                  <a:lnTo>
                    <a:pt x="443" y="1093"/>
                  </a:lnTo>
                  <a:lnTo>
                    <a:pt x="0" y="3485"/>
                  </a:lnTo>
                  <a:cubicBezTo>
                    <a:pt x="0" y="3485"/>
                    <a:pt x="339" y="4706"/>
                    <a:pt x="625" y="4706"/>
                  </a:cubicBezTo>
                  <a:cubicBezTo>
                    <a:pt x="725" y="4706"/>
                    <a:pt x="818" y="4557"/>
                    <a:pt x="889" y="4156"/>
                  </a:cubicBezTo>
                  <a:cubicBezTo>
                    <a:pt x="1161" y="2601"/>
                    <a:pt x="2503" y="1406"/>
                    <a:pt x="2503" y="1406"/>
                  </a:cubicBezTo>
                  <a:lnTo>
                    <a:pt x="2503" y="135"/>
                  </a:lnTo>
                  <a:lnTo>
                    <a:pt x="13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2237;p57">
              <a:extLst>
                <a:ext uri="{FF2B5EF4-FFF2-40B4-BE49-F238E27FC236}">
                  <a16:creationId xmlns:a16="http://schemas.microsoft.com/office/drawing/2014/main" id="{45DE26C7-2B43-BD38-158B-0FE2317B1037}"/>
                </a:ext>
              </a:extLst>
            </p:cNvPr>
            <p:cNvSpPr/>
            <p:nvPr/>
          </p:nvSpPr>
          <p:spPr>
            <a:xfrm>
              <a:off x="4173893" y="2107328"/>
              <a:ext cx="92281" cy="102707"/>
            </a:xfrm>
            <a:custGeom>
              <a:avLst/>
              <a:gdLst/>
              <a:ahLst/>
              <a:cxnLst/>
              <a:rect l="l" t="t" r="r" b="b"/>
              <a:pathLst>
                <a:path w="2204" h="2453" extrusionOk="0">
                  <a:moveTo>
                    <a:pt x="900" y="1"/>
                  </a:moveTo>
                  <a:cubicBezTo>
                    <a:pt x="341" y="1"/>
                    <a:pt x="0" y="636"/>
                    <a:pt x="0" y="636"/>
                  </a:cubicBezTo>
                  <a:lnTo>
                    <a:pt x="0" y="2210"/>
                  </a:lnTo>
                  <a:cubicBezTo>
                    <a:pt x="234" y="2380"/>
                    <a:pt x="458" y="2453"/>
                    <a:pt x="662" y="2453"/>
                  </a:cubicBezTo>
                  <a:cubicBezTo>
                    <a:pt x="1650" y="2453"/>
                    <a:pt x="2204" y="763"/>
                    <a:pt x="1468" y="214"/>
                  </a:cubicBezTo>
                  <a:cubicBezTo>
                    <a:pt x="1261" y="60"/>
                    <a:pt x="1070" y="1"/>
                    <a:pt x="900" y="1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2238;p57">
              <a:extLst>
                <a:ext uri="{FF2B5EF4-FFF2-40B4-BE49-F238E27FC236}">
                  <a16:creationId xmlns:a16="http://schemas.microsoft.com/office/drawing/2014/main" id="{90E15D1A-2F8F-EE96-D021-15435E0496FF}"/>
                </a:ext>
              </a:extLst>
            </p:cNvPr>
            <p:cNvSpPr/>
            <p:nvPr/>
          </p:nvSpPr>
          <p:spPr>
            <a:xfrm>
              <a:off x="4042167" y="2244119"/>
              <a:ext cx="259133" cy="600751"/>
            </a:xfrm>
            <a:custGeom>
              <a:avLst/>
              <a:gdLst/>
              <a:ahLst/>
              <a:cxnLst/>
              <a:rect l="l" t="t" r="r" b="b"/>
              <a:pathLst>
                <a:path w="6189" h="14348" extrusionOk="0">
                  <a:moveTo>
                    <a:pt x="4761" y="1"/>
                  </a:moveTo>
                  <a:cubicBezTo>
                    <a:pt x="4007" y="1"/>
                    <a:pt x="2724" y="1489"/>
                    <a:pt x="2724" y="1489"/>
                  </a:cubicBezTo>
                  <a:cubicBezTo>
                    <a:pt x="2724" y="1489"/>
                    <a:pt x="924" y="3967"/>
                    <a:pt x="2187" y="5061"/>
                  </a:cubicBezTo>
                  <a:cubicBezTo>
                    <a:pt x="478" y="6327"/>
                    <a:pt x="1039" y="8442"/>
                    <a:pt x="1638" y="8478"/>
                  </a:cubicBezTo>
                  <a:cubicBezTo>
                    <a:pt x="1" y="10941"/>
                    <a:pt x="751" y="12413"/>
                    <a:pt x="1469" y="12582"/>
                  </a:cubicBezTo>
                  <a:lnTo>
                    <a:pt x="704" y="14225"/>
                  </a:lnTo>
                  <a:lnTo>
                    <a:pt x="1469" y="14225"/>
                  </a:lnTo>
                  <a:lnTo>
                    <a:pt x="1638" y="13404"/>
                  </a:lnTo>
                  <a:lnTo>
                    <a:pt x="1607" y="14347"/>
                  </a:lnTo>
                  <a:lnTo>
                    <a:pt x="1879" y="14347"/>
                  </a:lnTo>
                  <a:lnTo>
                    <a:pt x="1899" y="12618"/>
                  </a:lnTo>
                  <a:cubicBezTo>
                    <a:pt x="1899" y="12618"/>
                    <a:pt x="4551" y="9244"/>
                    <a:pt x="2602" y="8333"/>
                  </a:cubicBezTo>
                  <a:cubicBezTo>
                    <a:pt x="4137" y="6327"/>
                    <a:pt x="4259" y="5227"/>
                    <a:pt x="3146" y="5061"/>
                  </a:cubicBezTo>
                  <a:cubicBezTo>
                    <a:pt x="5061" y="3695"/>
                    <a:pt x="6189" y="684"/>
                    <a:pt x="4784" y="1"/>
                  </a:cubicBezTo>
                  <a:cubicBezTo>
                    <a:pt x="4776" y="1"/>
                    <a:pt x="4769" y="1"/>
                    <a:pt x="4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2239;p57">
              <a:extLst>
                <a:ext uri="{FF2B5EF4-FFF2-40B4-BE49-F238E27FC236}">
                  <a16:creationId xmlns:a16="http://schemas.microsoft.com/office/drawing/2014/main" id="{C2050541-5D36-7D22-3BF9-800DD090544D}"/>
                </a:ext>
              </a:extLst>
            </p:cNvPr>
            <p:cNvSpPr/>
            <p:nvPr/>
          </p:nvSpPr>
          <p:spPr>
            <a:xfrm>
              <a:off x="4008293" y="2133288"/>
              <a:ext cx="47816" cy="103000"/>
            </a:xfrm>
            <a:custGeom>
              <a:avLst/>
              <a:gdLst/>
              <a:ahLst/>
              <a:cxnLst/>
              <a:rect l="l" t="t" r="r" b="b"/>
              <a:pathLst>
                <a:path w="1142" h="2460" extrusionOk="0">
                  <a:moveTo>
                    <a:pt x="648" y="0"/>
                  </a:moveTo>
                  <a:cubicBezTo>
                    <a:pt x="648" y="575"/>
                    <a:pt x="692" y="1146"/>
                    <a:pt x="747" y="1717"/>
                  </a:cubicBezTo>
                  <a:lnTo>
                    <a:pt x="747" y="1717"/>
                  </a:lnTo>
                  <a:cubicBezTo>
                    <a:pt x="561" y="1668"/>
                    <a:pt x="375" y="1621"/>
                    <a:pt x="187" y="1575"/>
                  </a:cubicBezTo>
                  <a:lnTo>
                    <a:pt x="1" y="1532"/>
                  </a:lnTo>
                  <a:lnTo>
                    <a:pt x="99" y="1689"/>
                  </a:lnTo>
                  <a:cubicBezTo>
                    <a:pt x="222" y="1887"/>
                    <a:pt x="360" y="2060"/>
                    <a:pt x="529" y="2215"/>
                  </a:cubicBezTo>
                  <a:cubicBezTo>
                    <a:pt x="613" y="2289"/>
                    <a:pt x="708" y="2357"/>
                    <a:pt x="810" y="2404"/>
                  </a:cubicBezTo>
                  <a:cubicBezTo>
                    <a:pt x="880" y="2436"/>
                    <a:pt x="959" y="2459"/>
                    <a:pt x="1036" y="2459"/>
                  </a:cubicBezTo>
                  <a:cubicBezTo>
                    <a:pt x="1072" y="2459"/>
                    <a:pt x="1107" y="2454"/>
                    <a:pt x="1141" y="2443"/>
                  </a:cubicBezTo>
                  <a:lnTo>
                    <a:pt x="1141" y="2443"/>
                  </a:lnTo>
                  <a:cubicBezTo>
                    <a:pt x="1131" y="2444"/>
                    <a:pt x="1121" y="2444"/>
                    <a:pt x="1111" y="2444"/>
                  </a:cubicBezTo>
                  <a:cubicBezTo>
                    <a:pt x="1012" y="2444"/>
                    <a:pt x="920" y="2406"/>
                    <a:pt x="837" y="2352"/>
                  </a:cubicBezTo>
                  <a:cubicBezTo>
                    <a:pt x="750" y="2293"/>
                    <a:pt x="675" y="2218"/>
                    <a:pt x="604" y="2139"/>
                  </a:cubicBezTo>
                  <a:cubicBezTo>
                    <a:pt x="507" y="2028"/>
                    <a:pt x="419" y="1908"/>
                    <a:pt x="340" y="1785"/>
                  </a:cubicBezTo>
                  <a:lnTo>
                    <a:pt x="340" y="1785"/>
                  </a:lnTo>
                  <a:cubicBezTo>
                    <a:pt x="500" y="1830"/>
                    <a:pt x="661" y="1872"/>
                    <a:pt x="821" y="1914"/>
                  </a:cubicBezTo>
                  <a:lnTo>
                    <a:pt x="944" y="1946"/>
                  </a:lnTo>
                  <a:lnTo>
                    <a:pt x="928" y="1823"/>
                  </a:lnTo>
                  <a:cubicBezTo>
                    <a:pt x="861" y="1212"/>
                    <a:pt x="779" y="600"/>
                    <a:pt x="648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2240;p57">
              <a:extLst>
                <a:ext uri="{FF2B5EF4-FFF2-40B4-BE49-F238E27FC236}">
                  <a16:creationId xmlns:a16="http://schemas.microsoft.com/office/drawing/2014/main" id="{35F86A38-BE3C-414E-8DCA-0900FA03BAD8}"/>
                </a:ext>
              </a:extLst>
            </p:cNvPr>
            <p:cNvSpPr/>
            <p:nvPr/>
          </p:nvSpPr>
          <p:spPr>
            <a:xfrm>
              <a:off x="4039696" y="2222807"/>
              <a:ext cx="72770" cy="45722"/>
            </a:xfrm>
            <a:custGeom>
              <a:avLst/>
              <a:gdLst/>
              <a:ahLst/>
              <a:cxnLst/>
              <a:rect l="l" t="t" r="r" b="b"/>
              <a:pathLst>
                <a:path w="1738" h="1092" extrusionOk="0">
                  <a:moveTo>
                    <a:pt x="1737" y="1"/>
                  </a:moveTo>
                  <a:lnTo>
                    <a:pt x="1737" y="1"/>
                  </a:lnTo>
                  <a:cubicBezTo>
                    <a:pt x="1634" y="159"/>
                    <a:pt x="1524" y="309"/>
                    <a:pt x="1406" y="447"/>
                  </a:cubicBezTo>
                  <a:cubicBezTo>
                    <a:pt x="1287" y="585"/>
                    <a:pt x="1160" y="711"/>
                    <a:pt x="1015" y="802"/>
                  </a:cubicBezTo>
                  <a:cubicBezTo>
                    <a:pt x="869" y="897"/>
                    <a:pt x="703" y="948"/>
                    <a:pt x="530" y="953"/>
                  </a:cubicBezTo>
                  <a:cubicBezTo>
                    <a:pt x="516" y="954"/>
                    <a:pt x="502" y="954"/>
                    <a:pt x="488" y="954"/>
                  </a:cubicBezTo>
                  <a:cubicBezTo>
                    <a:pt x="328" y="954"/>
                    <a:pt x="168" y="897"/>
                    <a:pt x="0" y="849"/>
                  </a:cubicBezTo>
                  <a:lnTo>
                    <a:pt x="0" y="849"/>
                  </a:lnTo>
                  <a:cubicBezTo>
                    <a:pt x="147" y="964"/>
                    <a:pt x="320" y="1071"/>
                    <a:pt x="526" y="1086"/>
                  </a:cubicBezTo>
                  <a:cubicBezTo>
                    <a:pt x="556" y="1090"/>
                    <a:pt x="587" y="1092"/>
                    <a:pt x="618" y="1092"/>
                  </a:cubicBezTo>
                  <a:cubicBezTo>
                    <a:pt x="788" y="1092"/>
                    <a:pt x="962" y="1038"/>
                    <a:pt x="1105" y="948"/>
                  </a:cubicBezTo>
                  <a:cubicBezTo>
                    <a:pt x="1275" y="838"/>
                    <a:pt x="1410" y="692"/>
                    <a:pt x="1516" y="526"/>
                  </a:cubicBezTo>
                  <a:cubicBezTo>
                    <a:pt x="1619" y="365"/>
                    <a:pt x="1697" y="186"/>
                    <a:pt x="1737" y="1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2241;p57">
              <a:extLst>
                <a:ext uri="{FF2B5EF4-FFF2-40B4-BE49-F238E27FC236}">
                  <a16:creationId xmlns:a16="http://schemas.microsoft.com/office/drawing/2014/main" id="{C5F2FB5E-CC7D-96C2-DCAA-78E5E51307A0}"/>
                </a:ext>
              </a:extLst>
            </p:cNvPr>
            <p:cNvSpPr/>
            <p:nvPr/>
          </p:nvSpPr>
          <p:spPr>
            <a:xfrm>
              <a:off x="4175526" y="2122862"/>
              <a:ext cx="53929" cy="67494"/>
            </a:xfrm>
            <a:custGeom>
              <a:avLst/>
              <a:gdLst/>
              <a:ahLst/>
              <a:cxnLst/>
              <a:rect l="l" t="t" r="r" b="b"/>
              <a:pathLst>
                <a:path w="1288" h="1612" extrusionOk="0">
                  <a:moveTo>
                    <a:pt x="983" y="0"/>
                  </a:moveTo>
                  <a:cubicBezTo>
                    <a:pt x="959" y="0"/>
                    <a:pt x="935" y="3"/>
                    <a:pt x="912" y="9"/>
                  </a:cubicBezTo>
                  <a:cubicBezTo>
                    <a:pt x="747" y="56"/>
                    <a:pt x="624" y="174"/>
                    <a:pt x="530" y="289"/>
                  </a:cubicBezTo>
                  <a:cubicBezTo>
                    <a:pt x="426" y="407"/>
                    <a:pt x="344" y="537"/>
                    <a:pt x="269" y="668"/>
                  </a:cubicBezTo>
                  <a:cubicBezTo>
                    <a:pt x="190" y="798"/>
                    <a:pt x="135" y="940"/>
                    <a:pt x="67" y="1074"/>
                  </a:cubicBezTo>
                  <a:lnTo>
                    <a:pt x="0" y="1220"/>
                  </a:lnTo>
                  <a:lnTo>
                    <a:pt x="158" y="1189"/>
                  </a:lnTo>
                  <a:cubicBezTo>
                    <a:pt x="237" y="1169"/>
                    <a:pt x="317" y="1157"/>
                    <a:pt x="391" y="1153"/>
                  </a:cubicBezTo>
                  <a:cubicBezTo>
                    <a:pt x="431" y="1153"/>
                    <a:pt x="466" y="1157"/>
                    <a:pt x="490" y="1165"/>
                  </a:cubicBezTo>
                  <a:cubicBezTo>
                    <a:pt x="510" y="1176"/>
                    <a:pt x="510" y="1173"/>
                    <a:pt x="514" y="1204"/>
                  </a:cubicBezTo>
                  <a:cubicBezTo>
                    <a:pt x="506" y="1267"/>
                    <a:pt x="455" y="1342"/>
                    <a:pt x="411" y="1409"/>
                  </a:cubicBezTo>
                  <a:cubicBezTo>
                    <a:pt x="364" y="1480"/>
                    <a:pt x="308" y="1544"/>
                    <a:pt x="253" y="1611"/>
                  </a:cubicBezTo>
                  <a:cubicBezTo>
                    <a:pt x="328" y="1568"/>
                    <a:pt x="395" y="1512"/>
                    <a:pt x="459" y="1453"/>
                  </a:cubicBezTo>
                  <a:cubicBezTo>
                    <a:pt x="521" y="1390"/>
                    <a:pt x="585" y="1331"/>
                    <a:pt x="621" y="1228"/>
                  </a:cubicBezTo>
                  <a:cubicBezTo>
                    <a:pt x="628" y="1200"/>
                    <a:pt x="628" y="1165"/>
                    <a:pt x="616" y="1129"/>
                  </a:cubicBezTo>
                  <a:cubicBezTo>
                    <a:pt x="604" y="1098"/>
                    <a:pt x="577" y="1070"/>
                    <a:pt x="550" y="1054"/>
                  </a:cubicBezTo>
                  <a:cubicBezTo>
                    <a:pt x="494" y="1023"/>
                    <a:pt x="446" y="1019"/>
                    <a:pt x="399" y="1014"/>
                  </a:cubicBezTo>
                  <a:cubicBezTo>
                    <a:pt x="379" y="1013"/>
                    <a:pt x="358" y="1012"/>
                    <a:pt x="338" y="1012"/>
                  </a:cubicBezTo>
                  <a:cubicBezTo>
                    <a:pt x="319" y="1012"/>
                    <a:pt x="299" y="1013"/>
                    <a:pt x="280" y="1014"/>
                  </a:cubicBezTo>
                  <a:lnTo>
                    <a:pt x="280" y="1014"/>
                  </a:lnTo>
                  <a:cubicBezTo>
                    <a:pt x="325" y="925"/>
                    <a:pt x="368" y="837"/>
                    <a:pt x="419" y="754"/>
                  </a:cubicBezTo>
                  <a:cubicBezTo>
                    <a:pt x="455" y="688"/>
                    <a:pt x="486" y="624"/>
                    <a:pt x="530" y="565"/>
                  </a:cubicBezTo>
                  <a:cubicBezTo>
                    <a:pt x="568" y="502"/>
                    <a:pt x="601" y="439"/>
                    <a:pt x="648" y="384"/>
                  </a:cubicBezTo>
                  <a:cubicBezTo>
                    <a:pt x="727" y="269"/>
                    <a:pt x="825" y="162"/>
                    <a:pt x="940" y="103"/>
                  </a:cubicBezTo>
                  <a:cubicBezTo>
                    <a:pt x="971" y="93"/>
                    <a:pt x="1003" y="86"/>
                    <a:pt x="1036" y="86"/>
                  </a:cubicBezTo>
                  <a:cubicBezTo>
                    <a:pt x="1066" y="86"/>
                    <a:pt x="1097" y="92"/>
                    <a:pt x="1125" y="107"/>
                  </a:cubicBezTo>
                  <a:cubicBezTo>
                    <a:pt x="1189" y="135"/>
                    <a:pt x="1244" y="186"/>
                    <a:pt x="1287" y="249"/>
                  </a:cubicBezTo>
                  <a:cubicBezTo>
                    <a:pt x="1264" y="174"/>
                    <a:pt x="1220" y="107"/>
                    <a:pt x="1157" y="56"/>
                  </a:cubicBezTo>
                  <a:cubicBezTo>
                    <a:pt x="1108" y="19"/>
                    <a:pt x="1045" y="0"/>
                    <a:pt x="983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2242;p57">
              <a:extLst>
                <a:ext uri="{FF2B5EF4-FFF2-40B4-BE49-F238E27FC236}">
                  <a16:creationId xmlns:a16="http://schemas.microsoft.com/office/drawing/2014/main" id="{A51352BD-06F4-C0BB-8A0C-28F7727C7B0B}"/>
                </a:ext>
              </a:extLst>
            </p:cNvPr>
            <p:cNvSpPr/>
            <p:nvPr/>
          </p:nvSpPr>
          <p:spPr>
            <a:xfrm>
              <a:off x="4008293" y="2136554"/>
              <a:ext cx="14110" cy="29142"/>
            </a:xfrm>
            <a:custGeom>
              <a:avLst/>
              <a:gdLst/>
              <a:ahLst/>
              <a:cxnLst/>
              <a:rect l="l" t="t" r="r" b="b"/>
              <a:pathLst>
                <a:path w="337" h="696" extrusionOk="0">
                  <a:moveTo>
                    <a:pt x="167" y="1"/>
                  </a:moveTo>
                  <a:cubicBezTo>
                    <a:pt x="76" y="1"/>
                    <a:pt x="1" y="159"/>
                    <a:pt x="1" y="348"/>
                  </a:cubicBezTo>
                  <a:cubicBezTo>
                    <a:pt x="1" y="542"/>
                    <a:pt x="76" y="696"/>
                    <a:pt x="167" y="696"/>
                  </a:cubicBezTo>
                  <a:cubicBezTo>
                    <a:pt x="261" y="696"/>
                    <a:pt x="336" y="542"/>
                    <a:pt x="336" y="348"/>
                  </a:cubicBezTo>
                  <a:cubicBezTo>
                    <a:pt x="336" y="159"/>
                    <a:pt x="261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2243;p57">
              <a:extLst>
                <a:ext uri="{FF2B5EF4-FFF2-40B4-BE49-F238E27FC236}">
                  <a16:creationId xmlns:a16="http://schemas.microsoft.com/office/drawing/2014/main" id="{D87BCA25-39A1-042A-CB24-ED17B9CAF148}"/>
                </a:ext>
              </a:extLst>
            </p:cNvPr>
            <p:cNvSpPr/>
            <p:nvPr/>
          </p:nvSpPr>
          <p:spPr>
            <a:xfrm>
              <a:off x="4066284" y="2124662"/>
              <a:ext cx="14068" cy="29142"/>
            </a:xfrm>
            <a:custGeom>
              <a:avLst/>
              <a:gdLst/>
              <a:ahLst/>
              <a:cxnLst/>
              <a:rect l="l" t="t" r="r" b="b"/>
              <a:pathLst>
                <a:path w="336" h="696" extrusionOk="0">
                  <a:moveTo>
                    <a:pt x="170" y="1"/>
                  </a:moveTo>
                  <a:cubicBezTo>
                    <a:pt x="76" y="1"/>
                    <a:pt x="1" y="155"/>
                    <a:pt x="1" y="348"/>
                  </a:cubicBezTo>
                  <a:cubicBezTo>
                    <a:pt x="1" y="541"/>
                    <a:pt x="76" y="696"/>
                    <a:pt x="170" y="696"/>
                  </a:cubicBezTo>
                  <a:cubicBezTo>
                    <a:pt x="261" y="696"/>
                    <a:pt x="336" y="541"/>
                    <a:pt x="336" y="348"/>
                  </a:cubicBezTo>
                  <a:cubicBezTo>
                    <a:pt x="336" y="155"/>
                    <a:pt x="261" y="1"/>
                    <a:pt x="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2244;p57">
              <a:extLst>
                <a:ext uri="{FF2B5EF4-FFF2-40B4-BE49-F238E27FC236}">
                  <a16:creationId xmlns:a16="http://schemas.microsoft.com/office/drawing/2014/main" id="{EB3FD6EB-B1F6-0235-1DD3-28E232C7DED7}"/>
                </a:ext>
              </a:extLst>
            </p:cNvPr>
            <p:cNvSpPr/>
            <p:nvPr/>
          </p:nvSpPr>
          <p:spPr>
            <a:xfrm>
              <a:off x="4043004" y="2081033"/>
              <a:ext cx="60670" cy="26336"/>
            </a:xfrm>
            <a:custGeom>
              <a:avLst/>
              <a:gdLst/>
              <a:ahLst/>
              <a:cxnLst/>
              <a:rect l="l" t="t" r="r" b="b"/>
              <a:pathLst>
                <a:path w="1449" h="629" extrusionOk="0">
                  <a:moveTo>
                    <a:pt x="807" y="1"/>
                  </a:moveTo>
                  <a:cubicBezTo>
                    <a:pt x="378" y="1"/>
                    <a:pt x="1" y="629"/>
                    <a:pt x="1" y="629"/>
                  </a:cubicBezTo>
                  <a:lnTo>
                    <a:pt x="1449" y="629"/>
                  </a:lnTo>
                  <a:cubicBezTo>
                    <a:pt x="1249" y="158"/>
                    <a:pt x="1022" y="1"/>
                    <a:pt x="807" y="1"/>
                  </a:cubicBezTo>
                  <a:close/>
                </a:path>
              </a:pathLst>
            </a:custGeom>
            <a:solidFill>
              <a:srgbClr val="AD2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2245;p57">
              <a:extLst>
                <a:ext uri="{FF2B5EF4-FFF2-40B4-BE49-F238E27FC236}">
                  <a16:creationId xmlns:a16="http://schemas.microsoft.com/office/drawing/2014/main" id="{7A2D70D0-85FF-DBF0-914A-243D1B4CA963}"/>
                </a:ext>
              </a:extLst>
            </p:cNvPr>
            <p:cNvSpPr/>
            <p:nvPr/>
          </p:nvSpPr>
          <p:spPr>
            <a:xfrm>
              <a:off x="3982836" y="2099959"/>
              <a:ext cx="39567" cy="36008"/>
            </a:xfrm>
            <a:custGeom>
              <a:avLst/>
              <a:gdLst/>
              <a:ahLst/>
              <a:cxnLst/>
              <a:rect l="l" t="t" r="r" b="b"/>
              <a:pathLst>
                <a:path w="945" h="860" extrusionOk="0">
                  <a:moveTo>
                    <a:pt x="500" y="0"/>
                  </a:moveTo>
                  <a:cubicBezTo>
                    <a:pt x="309" y="0"/>
                    <a:pt x="106" y="185"/>
                    <a:pt x="1" y="860"/>
                  </a:cubicBezTo>
                  <a:lnTo>
                    <a:pt x="944" y="271"/>
                  </a:lnTo>
                  <a:cubicBezTo>
                    <a:pt x="944" y="271"/>
                    <a:pt x="731" y="0"/>
                    <a:pt x="500" y="0"/>
                  </a:cubicBezTo>
                  <a:close/>
                </a:path>
              </a:pathLst>
            </a:custGeom>
            <a:solidFill>
              <a:srgbClr val="AD2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2246;p57">
              <a:extLst>
                <a:ext uri="{FF2B5EF4-FFF2-40B4-BE49-F238E27FC236}">
                  <a16:creationId xmlns:a16="http://schemas.microsoft.com/office/drawing/2014/main" id="{EF4F6BD8-77AE-0219-75A0-52BF7DB0CD4F}"/>
                </a:ext>
              </a:extLst>
            </p:cNvPr>
            <p:cNvSpPr/>
            <p:nvPr/>
          </p:nvSpPr>
          <p:spPr>
            <a:xfrm>
              <a:off x="3943519" y="3036643"/>
              <a:ext cx="238659" cy="1586036"/>
            </a:xfrm>
            <a:custGeom>
              <a:avLst/>
              <a:gdLst/>
              <a:ahLst/>
              <a:cxnLst/>
              <a:rect l="l" t="t" r="r" b="b"/>
              <a:pathLst>
                <a:path w="5700" h="37880" extrusionOk="0">
                  <a:moveTo>
                    <a:pt x="5392" y="0"/>
                  </a:moveTo>
                  <a:cubicBezTo>
                    <a:pt x="5356" y="3102"/>
                    <a:pt x="5340" y="6204"/>
                    <a:pt x="5337" y="9306"/>
                  </a:cubicBezTo>
                  <a:cubicBezTo>
                    <a:pt x="5320" y="12408"/>
                    <a:pt x="5340" y="15510"/>
                    <a:pt x="5340" y="18612"/>
                  </a:cubicBezTo>
                  <a:lnTo>
                    <a:pt x="5368" y="27914"/>
                  </a:lnTo>
                  <a:lnTo>
                    <a:pt x="5375" y="32567"/>
                  </a:lnTo>
                  <a:cubicBezTo>
                    <a:pt x="5368" y="34093"/>
                    <a:pt x="5391" y="35630"/>
                    <a:pt x="5308" y="37144"/>
                  </a:cubicBezTo>
                  <a:lnTo>
                    <a:pt x="5308" y="37144"/>
                  </a:lnTo>
                  <a:cubicBezTo>
                    <a:pt x="4442" y="37290"/>
                    <a:pt x="3565" y="37409"/>
                    <a:pt x="2692" y="37524"/>
                  </a:cubicBezTo>
                  <a:lnTo>
                    <a:pt x="0" y="37879"/>
                  </a:lnTo>
                  <a:cubicBezTo>
                    <a:pt x="900" y="37801"/>
                    <a:pt x="1805" y="37713"/>
                    <a:pt x="2704" y="37619"/>
                  </a:cubicBezTo>
                  <a:cubicBezTo>
                    <a:pt x="3604" y="37524"/>
                    <a:pt x="4504" y="37425"/>
                    <a:pt x="5404" y="37303"/>
                  </a:cubicBezTo>
                  <a:lnTo>
                    <a:pt x="5470" y="37291"/>
                  </a:lnTo>
                  <a:lnTo>
                    <a:pt x="5475" y="37227"/>
                  </a:lnTo>
                  <a:cubicBezTo>
                    <a:pt x="5593" y="35665"/>
                    <a:pt x="5593" y="34122"/>
                    <a:pt x="5628" y="32567"/>
                  </a:cubicBezTo>
                  <a:lnTo>
                    <a:pt x="5660" y="30242"/>
                  </a:lnTo>
                  <a:lnTo>
                    <a:pt x="5672" y="27914"/>
                  </a:lnTo>
                  <a:cubicBezTo>
                    <a:pt x="5679" y="24812"/>
                    <a:pt x="5699" y="21710"/>
                    <a:pt x="5668" y="18608"/>
                  </a:cubicBezTo>
                  <a:cubicBezTo>
                    <a:pt x="5644" y="15506"/>
                    <a:pt x="5632" y="12408"/>
                    <a:pt x="5577" y="9306"/>
                  </a:cubicBezTo>
                  <a:cubicBezTo>
                    <a:pt x="5534" y="6204"/>
                    <a:pt x="5475" y="3102"/>
                    <a:pt x="53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2247;p57">
              <a:extLst>
                <a:ext uri="{FF2B5EF4-FFF2-40B4-BE49-F238E27FC236}">
                  <a16:creationId xmlns:a16="http://schemas.microsoft.com/office/drawing/2014/main" id="{AACD385C-9B2D-57BD-4D17-FAE93892DDC5}"/>
                </a:ext>
              </a:extLst>
            </p:cNvPr>
            <p:cNvSpPr/>
            <p:nvPr/>
          </p:nvSpPr>
          <p:spPr>
            <a:xfrm>
              <a:off x="3774151" y="3114271"/>
              <a:ext cx="187619" cy="123014"/>
            </a:xfrm>
            <a:custGeom>
              <a:avLst/>
              <a:gdLst/>
              <a:ahLst/>
              <a:cxnLst/>
              <a:rect l="l" t="t" r="r" b="b"/>
              <a:pathLst>
                <a:path w="4481" h="2938" extrusionOk="0">
                  <a:moveTo>
                    <a:pt x="3392" y="0"/>
                  </a:moveTo>
                  <a:cubicBezTo>
                    <a:pt x="2419" y="0"/>
                    <a:pt x="1074" y="2128"/>
                    <a:pt x="1074" y="2128"/>
                  </a:cubicBezTo>
                  <a:cubicBezTo>
                    <a:pt x="966" y="1857"/>
                    <a:pt x="788" y="1774"/>
                    <a:pt x="611" y="1774"/>
                  </a:cubicBezTo>
                  <a:cubicBezTo>
                    <a:pt x="336" y="1774"/>
                    <a:pt x="63" y="1975"/>
                    <a:pt x="63" y="1975"/>
                  </a:cubicBezTo>
                  <a:cubicBezTo>
                    <a:pt x="63" y="1975"/>
                    <a:pt x="63" y="1975"/>
                    <a:pt x="62" y="1975"/>
                  </a:cubicBezTo>
                  <a:cubicBezTo>
                    <a:pt x="51" y="1975"/>
                    <a:pt x="1" y="1992"/>
                    <a:pt x="533" y="2441"/>
                  </a:cubicBezTo>
                  <a:cubicBezTo>
                    <a:pt x="900" y="2750"/>
                    <a:pt x="1597" y="2937"/>
                    <a:pt x="2229" y="2937"/>
                  </a:cubicBezTo>
                  <a:cubicBezTo>
                    <a:pt x="2597" y="2937"/>
                    <a:pt x="2943" y="2873"/>
                    <a:pt x="3189" y="2733"/>
                  </a:cubicBezTo>
                  <a:cubicBezTo>
                    <a:pt x="3852" y="2346"/>
                    <a:pt x="4480" y="183"/>
                    <a:pt x="3501" y="9"/>
                  </a:cubicBezTo>
                  <a:cubicBezTo>
                    <a:pt x="3465" y="3"/>
                    <a:pt x="3429" y="0"/>
                    <a:pt x="3392" y="0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2248;p57">
              <a:extLst>
                <a:ext uri="{FF2B5EF4-FFF2-40B4-BE49-F238E27FC236}">
                  <a16:creationId xmlns:a16="http://schemas.microsoft.com/office/drawing/2014/main" id="{4803BFCB-5D90-6F3D-3582-7BD4D0B429F3}"/>
                </a:ext>
              </a:extLst>
            </p:cNvPr>
            <p:cNvSpPr/>
            <p:nvPr/>
          </p:nvSpPr>
          <p:spPr>
            <a:xfrm>
              <a:off x="3914963" y="2533360"/>
              <a:ext cx="26797" cy="45931"/>
            </a:xfrm>
            <a:custGeom>
              <a:avLst/>
              <a:gdLst/>
              <a:ahLst/>
              <a:cxnLst/>
              <a:rect l="l" t="t" r="r" b="b"/>
              <a:pathLst>
                <a:path w="640" h="1097" extrusionOk="0">
                  <a:moveTo>
                    <a:pt x="517" y="0"/>
                  </a:moveTo>
                  <a:cubicBezTo>
                    <a:pt x="505" y="465"/>
                    <a:pt x="4" y="1010"/>
                    <a:pt x="0" y="1014"/>
                  </a:cubicBezTo>
                  <a:lnTo>
                    <a:pt x="87" y="1097"/>
                  </a:lnTo>
                  <a:cubicBezTo>
                    <a:pt x="110" y="1073"/>
                    <a:pt x="627" y="516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2249;p57">
              <a:extLst>
                <a:ext uri="{FF2B5EF4-FFF2-40B4-BE49-F238E27FC236}">
                  <a16:creationId xmlns:a16="http://schemas.microsoft.com/office/drawing/2014/main" id="{7328E8F3-E7BD-79B0-E477-B2BB4737A76F}"/>
                </a:ext>
              </a:extLst>
            </p:cNvPr>
            <p:cNvSpPr/>
            <p:nvPr/>
          </p:nvSpPr>
          <p:spPr>
            <a:xfrm>
              <a:off x="3888208" y="2499780"/>
              <a:ext cx="50244" cy="56190"/>
            </a:xfrm>
            <a:custGeom>
              <a:avLst/>
              <a:gdLst/>
              <a:ahLst/>
              <a:cxnLst/>
              <a:rect l="l" t="t" r="r" b="b"/>
              <a:pathLst>
                <a:path w="1200" h="1342" extrusionOk="0">
                  <a:moveTo>
                    <a:pt x="465" y="1"/>
                  </a:moveTo>
                  <a:lnTo>
                    <a:pt x="465" y="1"/>
                  </a:lnTo>
                  <a:cubicBezTo>
                    <a:pt x="0" y="797"/>
                    <a:pt x="1049" y="1342"/>
                    <a:pt x="1049" y="1342"/>
                  </a:cubicBezTo>
                  <a:cubicBezTo>
                    <a:pt x="1049" y="1342"/>
                    <a:pt x="1199" y="123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2250;p57">
              <a:extLst>
                <a:ext uri="{FF2B5EF4-FFF2-40B4-BE49-F238E27FC236}">
                  <a16:creationId xmlns:a16="http://schemas.microsoft.com/office/drawing/2014/main" id="{B95FFF72-0B19-F72E-4EC5-40ADFF07CF79}"/>
                </a:ext>
              </a:extLst>
            </p:cNvPr>
            <p:cNvSpPr/>
            <p:nvPr/>
          </p:nvSpPr>
          <p:spPr>
            <a:xfrm>
              <a:off x="4110081" y="2512174"/>
              <a:ext cx="109909" cy="375616"/>
            </a:xfrm>
            <a:custGeom>
              <a:avLst/>
              <a:gdLst/>
              <a:ahLst/>
              <a:cxnLst/>
              <a:rect l="l" t="t" r="r" b="b"/>
              <a:pathLst>
                <a:path w="2625" h="8971" extrusionOk="0">
                  <a:moveTo>
                    <a:pt x="2625" y="0"/>
                  </a:moveTo>
                  <a:lnTo>
                    <a:pt x="2625" y="0"/>
                  </a:lnTo>
                  <a:cubicBezTo>
                    <a:pt x="2373" y="738"/>
                    <a:pt x="2140" y="1481"/>
                    <a:pt x="1907" y="2226"/>
                  </a:cubicBezTo>
                  <a:cubicBezTo>
                    <a:pt x="1674" y="2969"/>
                    <a:pt x="1457" y="3714"/>
                    <a:pt x="1232" y="4460"/>
                  </a:cubicBezTo>
                  <a:cubicBezTo>
                    <a:pt x="1019" y="5210"/>
                    <a:pt x="798" y="5960"/>
                    <a:pt x="592" y="6710"/>
                  </a:cubicBezTo>
                  <a:cubicBezTo>
                    <a:pt x="388" y="7459"/>
                    <a:pt x="186" y="8213"/>
                    <a:pt x="0" y="8971"/>
                  </a:cubicBezTo>
                  <a:cubicBezTo>
                    <a:pt x="253" y="8233"/>
                    <a:pt x="490" y="7491"/>
                    <a:pt x="723" y="6745"/>
                  </a:cubicBezTo>
                  <a:cubicBezTo>
                    <a:pt x="952" y="6003"/>
                    <a:pt x="1169" y="5253"/>
                    <a:pt x="1397" y="4512"/>
                  </a:cubicBezTo>
                  <a:cubicBezTo>
                    <a:pt x="1607" y="3761"/>
                    <a:pt x="1828" y="3011"/>
                    <a:pt x="2033" y="2262"/>
                  </a:cubicBezTo>
                  <a:cubicBezTo>
                    <a:pt x="2239" y="1512"/>
                    <a:pt x="2439" y="758"/>
                    <a:pt x="2625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2251;p57">
              <a:extLst>
                <a:ext uri="{FF2B5EF4-FFF2-40B4-BE49-F238E27FC236}">
                  <a16:creationId xmlns:a16="http://schemas.microsoft.com/office/drawing/2014/main" id="{2E7B946E-7120-51CB-2137-A72A7CF48F7C}"/>
                </a:ext>
              </a:extLst>
            </p:cNvPr>
            <p:cNvSpPr/>
            <p:nvPr/>
          </p:nvSpPr>
          <p:spPr>
            <a:xfrm>
              <a:off x="4005990" y="2887752"/>
              <a:ext cx="104131" cy="504031"/>
            </a:xfrm>
            <a:custGeom>
              <a:avLst/>
              <a:gdLst/>
              <a:ahLst/>
              <a:cxnLst/>
              <a:rect l="l" t="t" r="r" b="b"/>
              <a:pathLst>
                <a:path w="2487" h="12038" extrusionOk="0">
                  <a:moveTo>
                    <a:pt x="2486" y="1"/>
                  </a:moveTo>
                  <a:lnTo>
                    <a:pt x="2486" y="1"/>
                  </a:lnTo>
                  <a:cubicBezTo>
                    <a:pt x="1358" y="1438"/>
                    <a:pt x="0" y="12037"/>
                    <a:pt x="0" y="12037"/>
                  </a:cubicBezTo>
                  <a:lnTo>
                    <a:pt x="639" y="11911"/>
                  </a:lnTo>
                  <a:cubicBezTo>
                    <a:pt x="639" y="10246"/>
                    <a:pt x="2486" y="1"/>
                    <a:pt x="2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2252;p57">
              <a:extLst>
                <a:ext uri="{FF2B5EF4-FFF2-40B4-BE49-F238E27FC236}">
                  <a16:creationId xmlns:a16="http://schemas.microsoft.com/office/drawing/2014/main" id="{A4407ED4-7EAA-399B-F896-0E0934410F8E}"/>
                </a:ext>
              </a:extLst>
            </p:cNvPr>
            <p:cNvSpPr/>
            <p:nvPr/>
          </p:nvSpPr>
          <p:spPr>
            <a:xfrm>
              <a:off x="3919066" y="3371900"/>
              <a:ext cx="409530" cy="364981"/>
            </a:xfrm>
            <a:custGeom>
              <a:avLst/>
              <a:gdLst/>
              <a:ahLst/>
              <a:cxnLst/>
              <a:rect l="l" t="t" r="r" b="b"/>
              <a:pathLst>
                <a:path w="9781" h="8717" extrusionOk="0">
                  <a:moveTo>
                    <a:pt x="7412" y="1"/>
                  </a:moveTo>
                  <a:lnTo>
                    <a:pt x="2076" y="384"/>
                  </a:lnTo>
                  <a:cubicBezTo>
                    <a:pt x="2076" y="384"/>
                    <a:pt x="1" y="6292"/>
                    <a:pt x="1047" y="7630"/>
                  </a:cubicBezTo>
                  <a:cubicBezTo>
                    <a:pt x="1626" y="8372"/>
                    <a:pt x="3370" y="8717"/>
                    <a:pt x="5052" y="8717"/>
                  </a:cubicBezTo>
                  <a:cubicBezTo>
                    <a:pt x="6403" y="8717"/>
                    <a:pt x="7715" y="8494"/>
                    <a:pt x="8351" y="8075"/>
                  </a:cubicBezTo>
                  <a:cubicBezTo>
                    <a:pt x="9780" y="7133"/>
                    <a:pt x="8469" y="1438"/>
                    <a:pt x="74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2253;p57">
              <a:extLst>
                <a:ext uri="{FF2B5EF4-FFF2-40B4-BE49-F238E27FC236}">
                  <a16:creationId xmlns:a16="http://schemas.microsoft.com/office/drawing/2014/main" id="{C26DD677-8842-6658-DF85-95E185BA14A5}"/>
                </a:ext>
              </a:extLst>
            </p:cNvPr>
            <p:cNvSpPr/>
            <p:nvPr/>
          </p:nvSpPr>
          <p:spPr>
            <a:xfrm>
              <a:off x="4013737" y="3379688"/>
              <a:ext cx="211402" cy="24661"/>
            </a:xfrm>
            <a:custGeom>
              <a:avLst/>
              <a:gdLst/>
              <a:ahLst/>
              <a:cxnLst/>
              <a:rect l="l" t="t" r="r" b="b"/>
              <a:pathLst>
                <a:path w="5049" h="589" extrusionOk="0">
                  <a:moveTo>
                    <a:pt x="5037" y="0"/>
                  </a:moveTo>
                  <a:cubicBezTo>
                    <a:pt x="4855" y="13"/>
                    <a:pt x="589" y="257"/>
                    <a:pt x="1" y="423"/>
                  </a:cubicBezTo>
                  <a:lnTo>
                    <a:pt x="48" y="589"/>
                  </a:lnTo>
                  <a:cubicBezTo>
                    <a:pt x="620" y="427"/>
                    <a:pt x="5006" y="175"/>
                    <a:pt x="5048" y="170"/>
                  </a:cubicBezTo>
                  <a:lnTo>
                    <a:pt x="50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2254;p57">
            <a:extLst>
              <a:ext uri="{FF2B5EF4-FFF2-40B4-BE49-F238E27FC236}">
                <a16:creationId xmlns:a16="http://schemas.microsoft.com/office/drawing/2014/main" id="{90563808-B7E9-CA5F-5CE7-56660898E929}"/>
              </a:ext>
            </a:extLst>
          </p:cNvPr>
          <p:cNvGrpSpPr/>
          <p:nvPr/>
        </p:nvGrpSpPr>
        <p:grpSpPr>
          <a:xfrm>
            <a:off x="2999250" y="1843705"/>
            <a:ext cx="889951" cy="2869292"/>
            <a:chOff x="2669775" y="1843705"/>
            <a:chExt cx="889951" cy="2869292"/>
          </a:xfrm>
        </p:grpSpPr>
        <p:sp>
          <p:nvSpPr>
            <p:cNvPr id="458" name="Google Shape;2255;p57">
              <a:extLst>
                <a:ext uri="{FF2B5EF4-FFF2-40B4-BE49-F238E27FC236}">
                  <a16:creationId xmlns:a16="http://schemas.microsoft.com/office/drawing/2014/main" id="{619B642D-38AF-D038-CAB7-A6974C02F7FF}"/>
                </a:ext>
              </a:extLst>
            </p:cNvPr>
            <p:cNvSpPr/>
            <p:nvPr/>
          </p:nvSpPr>
          <p:spPr>
            <a:xfrm>
              <a:off x="2699561" y="2246989"/>
              <a:ext cx="157946" cy="334745"/>
            </a:xfrm>
            <a:custGeom>
              <a:avLst/>
              <a:gdLst/>
              <a:ahLst/>
              <a:cxnLst/>
              <a:rect l="l" t="t" r="r" b="b"/>
              <a:pathLst>
                <a:path w="4189" h="8878" extrusionOk="0">
                  <a:moveTo>
                    <a:pt x="2417" y="1"/>
                  </a:moveTo>
                  <a:cubicBezTo>
                    <a:pt x="2413" y="1"/>
                    <a:pt x="2410" y="1"/>
                    <a:pt x="2406" y="1"/>
                  </a:cubicBezTo>
                  <a:cubicBezTo>
                    <a:pt x="2033" y="26"/>
                    <a:pt x="1935" y="445"/>
                    <a:pt x="1935" y="445"/>
                  </a:cubicBezTo>
                  <a:cubicBezTo>
                    <a:pt x="1935" y="445"/>
                    <a:pt x="1933" y="445"/>
                    <a:pt x="1931" y="445"/>
                  </a:cubicBezTo>
                  <a:cubicBezTo>
                    <a:pt x="1888" y="445"/>
                    <a:pt x="1430" y="457"/>
                    <a:pt x="1279" y="967"/>
                  </a:cubicBezTo>
                  <a:cubicBezTo>
                    <a:pt x="828" y="1266"/>
                    <a:pt x="472" y="2584"/>
                    <a:pt x="423" y="4078"/>
                  </a:cubicBezTo>
                  <a:cubicBezTo>
                    <a:pt x="1" y="5925"/>
                    <a:pt x="349" y="6584"/>
                    <a:pt x="1321" y="6834"/>
                  </a:cubicBezTo>
                  <a:cubicBezTo>
                    <a:pt x="1297" y="7408"/>
                    <a:pt x="1248" y="8729"/>
                    <a:pt x="1248" y="8729"/>
                  </a:cubicBezTo>
                  <a:lnTo>
                    <a:pt x="2047" y="8877"/>
                  </a:lnTo>
                  <a:lnTo>
                    <a:pt x="2097" y="7083"/>
                  </a:lnTo>
                  <a:cubicBezTo>
                    <a:pt x="2097" y="7083"/>
                    <a:pt x="2897" y="6766"/>
                    <a:pt x="3263" y="6034"/>
                  </a:cubicBezTo>
                  <a:cubicBezTo>
                    <a:pt x="3436" y="5685"/>
                    <a:pt x="3376" y="4737"/>
                    <a:pt x="3650" y="4064"/>
                  </a:cubicBezTo>
                  <a:cubicBezTo>
                    <a:pt x="3886" y="3488"/>
                    <a:pt x="4189" y="3015"/>
                    <a:pt x="3830" y="3015"/>
                  </a:cubicBezTo>
                  <a:cubicBezTo>
                    <a:pt x="3770" y="3015"/>
                    <a:pt x="3691" y="3028"/>
                    <a:pt x="3590" y="3056"/>
                  </a:cubicBezTo>
                  <a:cubicBezTo>
                    <a:pt x="3217" y="3232"/>
                    <a:pt x="2967" y="3754"/>
                    <a:pt x="2967" y="3754"/>
                  </a:cubicBezTo>
                  <a:cubicBezTo>
                    <a:pt x="2967" y="3754"/>
                    <a:pt x="3291" y="1037"/>
                    <a:pt x="3369" y="713"/>
                  </a:cubicBezTo>
                  <a:cubicBezTo>
                    <a:pt x="3417" y="501"/>
                    <a:pt x="3381" y="363"/>
                    <a:pt x="3259" y="363"/>
                  </a:cubicBezTo>
                  <a:cubicBezTo>
                    <a:pt x="3195" y="363"/>
                    <a:pt x="3107" y="401"/>
                    <a:pt x="2995" y="487"/>
                  </a:cubicBezTo>
                  <a:cubicBezTo>
                    <a:pt x="2668" y="737"/>
                    <a:pt x="2530" y="1277"/>
                    <a:pt x="2530" y="1277"/>
                  </a:cubicBezTo>
                  <a:cubicBezTo>
                    <a:pt x="2530" y="1277"/>
                    <a:pt x="2776" y="1"/>
                    <a:pt x="2417" y="1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2256;p57">
              <a:extLst>
                <a:ext uri="{FF2B5EF4-FFF2-40B4-BE49-F238E27FC236}">
                  <a16:creationId xmlns:a16="http://schemas.microsoft.com/office/drawing/2014/main" id="{D76A2A94-DF76-8261-3E2F-F6DA648C431F}"/>
                </a:ext>
              </a:extLst>
            </p:cNvPr>
            <p:cNvSpPr/>
            <p:nvPr/>
          </p:nvSpPr>
          <p:spPr>
            <a:xfrm>
              <a:off x="2996331" y="3283817"/>
              <a:ext cx="367661" cy="1325557"/>
            </a:xfrm>
            <a:custGeom>
              <a:avLst/>
              <a:gdLst/>
              <a:ahLst/>
              <a:cxnLst/>
              <a:rect l="l" t="t" r="r" b="b"/>
              <a:pathLst>
                <a:path w="9751" h="35156" extrusionOk="0">
                  <a:moveTo>
                    <a:pt x="3461" y="1"/>
                  </a:moveTo>
                  <a:lnTo>
                    <a:pt x="1" y="318"/>
                  </a:lnTo>
                  <a:lnTo>
                    <a:pt x="1336" y="31537"/>
                  </a:lnTo>
                  <a:cubicBezTo>
                    <a:pt x="1336" y="31537"/>
                    <a:pt x="1308" y="31531"/>
                    <a:pt x="1265" y="31531"/>
                  </a:cubicBezTo>
                  <a:cubicBezTo>
                    <a:pt x="1096" y="31531"/>
                    <a:pt x="708" y="31632"/>
                    <a:pt x="1023" y="32637"/>
                  </a:cubicBezTo>
                  <a:cubicBezTo>
                    <a:pt x="1417" y="33894"/>
                    <a:pt x="1259" y="34130"/>
                    <a:pt x="1259" y="34130"/>
                  </a:cubicBezTo>
                  <a:lnTo>
                    <a:pt x="2358" y="35156"/>
                  </a:lnTo>
                  <a:cubicBezTo>
                    <a:pt x="2358" y="35156"/>
                    <a:pt x="1967" y="33503"/>
                    <a:pt x="2358" y="33108"/>
                  </a:cubicBezTo>
                  <a:cubicBezTo>
                    <a:pt x="2753" y="32718"/>
                    <a:pt x="2753" y="32637"/>
                    <a:pt x="2595" y="31614"/>
                  </a:cubicBezTo>
                  <a:cubicBezTo>
                    <a:pt x="2439" y="30593"/>
                    <a:pt x="3620" y="4014"/>
                    <a:pt x="3620" y="4014"/>
                  </a:cubicBezTo>
                  <a:cubicBezTo>
                    <a:pt x="3620" y="4014"/>
                    <a:pt x="7157" y="29807"/>
                    <a:pt x="7157" y="31301"/>
                  </a:cubicBezTo>
                  <a:cubicBezTo>
                    <a:pt x="7157" y="32795"/>
                    <a:pt x="6685" y="31614"/>
                    <a:pt x="6844" y="32873"/>
                  </a:cubicBezTo>
                  <a:cubicBezTo>
                    <a:pt x="6999" y="34130"/>
                    <a:pt x="7157" y="34839"/>
                    <a:pt x="7157" y="34839"/>
                  </a:cubicBezTo>
                  <a:lnTo>
                    <a:pt x="8493" y="34289"/>
                  </a:lnTo>
                  <a:cubicBezTo>
                    <a:pt x="8493" y="34289"/>
                    <a:pt x="9751" y="33344"/>
                    <a:pt x="9123" y="32718"/>
                  </a:cubicBezTo>
                  <a:cubicBezTo>
                    <a:pt x="8493" y="32087"/>
                    <a:pt x="8415" y="31142"/>
                    <a:pt x="8887" y="30357"/>
                  </a:cubicBezTo>
                  <a:cubicBezTo>
                    <a:pt x="9360" y="29571"/>
                    <a:pt x="8179" y="29885"/>
                    <a:pt x="8256" y="25716"/>
                  </a:cubicBezTo>
                  <a:cubicBezTo>
                    <a:pt x="8338" y="21551"/>
                    <a:pt x="8810" y="1339"/>
                    <a:pt x="8810" y="1339"/>
                  </a:cubicBezTo>
                  <a:lnTo>
                    <a:pt x="34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2257;p57">
              <a:extLst>
                <a:ext uri="{FF2B5EF4-FFF2-40B4-BE49-F238E27FC236}">
                  <a16:creationId xmlns:a16="http://schemas.microsoft.com/office/drawing/2014/main" id="{70A2107A-FC73-3B73-E8C4-341453B93BEB}"/>
                </a:ext>
              </a:extLst>
            </p:cNvPr>
            <p:cNvSpPr/>
            <p:nvPr/>
          </p:nvSpPr>
          <p:spPr>
            <a:xfrm>
              <a:off x="3087914" y="2138703"/>
              <a:ext cx="76541" cy="81443"/>
            </a:xfrm>
            <a:custGeom>
              <a:avLst/>
              <a:gdLst/>
              <a:ahLst/>
              <a:cxnLst/>
              <a:rect l="l" t="t" r="r" b="b"/>
              <a:pathLst>
                <a:path w="2030" h="2160" extrusionOk="0">
                  <a:moveTo>
                    <a:pt x="822" y="1"/>
                  </a:moveTo>
                  <a:cubicBezTo>
                    <a:pt x="807" y="1"/>
                    <a:pt x="791" y="1"/>
                    <a:pt x="775" y="2"/>
                  </a:cubicBezTo>
                  <a:cubicBezTo>
                    <a:pt x="0" y="33"/>
                    <a:pt x="419" y="2160"/>
                    <a:pt x="1372" y="2160"/>
                  </a:cubicBezTo>
                  <a:cubicBezTo>
                    <a:pt x="1477" y="2160"/>
                    <a:pt x="1588" y="2134"/>
                    <a:pt x="1705" y="2077"/>
                  </a:cubicBezTo>
                  <a:lnTo>
                    <a:pt x="2030" y="897"/>
                  </a:lnTo>
                  <a:cubicBezTo>
                    <a:pt x="2030" y="897"/>
                    <a:pt x="1649" y="1"/>
                    <a:pt x="822" y="1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2258;p57">
              <a:extLst>
                <a:ext uri="{FF2B5EF4-FFF2-40B4-BE49-F238E27FC236}">
                  <a16:creationId xmlns:a16="http://schemas.microsoft.com/office/drawing/2014/main" id="{9728D044-6D2A-75FB-1EA2-266D362CC370}"/>
                </a:ext>
              </a:extLst>
            </p:cNvPr>
            <p:cNvSpPr/>
            <p:nvPr/>
          </p:nvSpPr>
          <p:spPr>
            <a:xfrm>
              <a:off x="3116833" y="2156537"/>
              <a:ext cx="43512" cy="47621"/>
            </a:xfrm>
            <a:custGeom>
              <a:avLst/>
              <a:gdLst/>
              <a:ahLst/>
              <a:cxnLst/>
              <a:rect l="l" t="t" r="r" b="b"/>
              <a:pathLst>
                <a:path w="1154" h="1263" extrusionOk="0">
                  <a:moveTo>
                    <a:pt x="771" y="944"/>
                  </a:moveTo>
                  <a:cubicBezTo>
                    <a:pt x="772" y="944"/>
                    <a:pt x="772" y="944"/>
                    <a:pt x="773" y="945"/>
                  </a:cubicBezTo>
                  <a:cubicBezTo>
                    <a:pt x="776" y="952"/>
                    <a:pt x="773" y="952"/>
                    <a:pt x="773" y="959"/>
                  </a:cubicBezTo>
                  <a:cubicBezTo>
                    <a:pt x="773" y="959"/>
                    <a:pt x="773" y="960"/>
                    <a:pt x="773" y="961"/>
                  </a:cubicBezTo>
                  <a:lnTo>
                    <a:pt x="773" y="961"/>
                  </a:lnTo>
                  <a:cubicBezTo>
                    <a:pt x="772" y="954"/>
                    <a:pt x="770" y="944"/>
                    <a:pt x="771" y="944"/>
                  </a:cubicBezTo>
                  <a:close/>
                  <a:moveTo>
                    <a:pt x="19" y="1"/>
                  </a:moveTo>
                  <a:cubicBezTo>
                    <a:pt x="13" y="1"/>
                    <a:pt x="7" y="1"/>
                    <a:pt x="1" y="1"/>
                  </a:cubicBezTo>
                  <a:cubicBezTo>
                    <a:pt x="212" y="117"/>
                    <a:pt x="375" y="269"/>
                    <a:pt x="519" y="434"/>
                  </a:cubicBezTo>
                  <a:cubicBezTo>
                    <a:pt x="589" y="523"/>
                    <a:pt x="656" y="607"/>
                    <a:pt x="713" y="702"/>
                  </a:cubicBezTo>
                  <a:cubicBezTo>
                    <a:pt x="738" y="738"/>
                    <a:pt x="761" y="777"/>
                    <a:pt x="782" y="816"/>
                  </a:cubicBezTo>
                  <a:lnTo>
                    <a:pt x="782" y="816"/>
                  </a:lnTo>
                  <a:cubicBezTo>
                    <a:pt x="752" y="816"/>
                    <a:pt x="720" y="817"/>
                    <a:pt x="671" y="843"/>
                  </a:cubicBezTo>
                  <a:cubicBezTo>
                    <a:pt x="653" y="853"/>
                    <a:pt x="635" y="878"/>
                    <a:pt x="625" y="899"/>
                  </a:cubicBezTo>
                  <a:cubicBezTo>
                    <a:pt x="614" y="920"/>
                    <a:pt x="617" y="938"/>
                    <a:pt x="617" y="959"/>
                  </a:cubicBezTo>
                  <a:cubicBezTo>
                    <a:pt x="625" y="994"/>
                    <a:pt x="635" y="1005"/>
                    <a:pt x="646" y="1026"/>
                  </a:cubicBezTo>
                  <a:cubicBezTo>
                    <a:pt x="692" y="1089"/>
                    <a:pt x="737" y="1125"/>
                    <a:pt x="790" y="1164"/>
                  </a:cubicBezTo>
                  <a:cubicBezTo>
                    <a:pt x="840" y="1202"/>
                    <a:pt x="892" y="1234"/>
                    <a:pt x="949" y="1262"/>
                  </a:cubicBezTo>
                  <a:lnTo>
                    <a:pt x="850" y="1107"/>
                  </a:lnTo>
                  <a:cubicBezTo>
                    <a:pt x="827" y="1071"/>
                    <a:pt x="803" y="1032"/>
                    <a:pt x="787" y="997"/>
                  </a:cubicBezTo>
                  <a:lnTo>
                    <a:pt x="787" y="997"/>
                  </a:lnTo>
                  <a:cubicBezTo>
                    <a:pt x="788" y="998"/>
                    <a:pt x="789" y="998"/>
                    <a:pt x="790" y="998"/>
                  </a:cubicBezTo>
                  <a:cubicBezTo>
                    <a:pt x="836" y="1016"/>
                    <a:pt x="889" y="1033"/>
                    <a:pt x="942" y="1054"/>
                  </a:cubicBezTo>
                  <a:lnTo>
                    <a:pt x="1153" y="1131"/>
                  </a:lnTo>
                  <a:lnTo>
                    <a:pt x="1072" y="910"/>
                  </a:lnTo>
                  <a:cubicBezTo>
                    <a:pt x="991" y="681"/>
                    <a:pt x="853" y="462"/>
                    <a:pt x="671" y="290"/>
                  </a:cubicBezTo>
                  <a:cubicBezTo>
                    <a:pt x="492" y="128"/>
                    <a:pt x="260" y="1"/>
                    <a:pt x="19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2259;p57">
              <a:extLst>
                <a:ext uri="{FF2B5EF4-FFF2-40B4-BE49-F238E27FC236}">
                  <a16:creationId xmlns:a16="http://schemas.microsoft.com/office/drawing/2014/main" id="{659E938E-0201-BA78-6F9B-EF190D051700}"/>
                </a:ext>
              </a:extLst>
            </p:cNvPr>
            <p:cNvSpPr/>
            <p:nvPr/>
          </p:nvSpPr>
          <p:spPr>
            <a:xfrm>
              <a:off x="3131990" y="1926616"/>
              <a:ext cx="297115" cy="690039"/>
            </a:xfrm>
            <a:custGeom>
              <a:avLst/>
              <a:gdLst/>
              <a:ahLst/>
              <a:cxnLst/>
              <a:rect l="l" t="t" r="r" b="b"/>
              <a:pathLst>
                <a:path w="7880" h="18301" extrusionOk="0">
                  <a:moveTo>
                    <a:pt x="2143" y="0"/>
                  </a:moveTo>
                  <a:cubicBezTo>
                    <a:pt x="2080" y="0"/>
                    <a:pt x="2022" y="2"/>
                    <a:pt x="1970" y="7"/>
                  </a:cubicBezTo>
                  <a:cubicBezTo>
                    <a:pt x="1970" y="7"/>
                    <a:pt x="861" y="4982"/>
                    <a:pt x="430" y="7561"/>
                  </a:cubicBezTo>
                  <a:cubicBezTo>
                    <a:pt x="0" y="10137"/>
                    <a:pt x="286" y="11106"/>
                    <a:pt x="1470" y="12321"/>
                  </a:cubicBezTo>
                  <a:cubicBezTo>
                    <a:pt x="2650" y="13541"/>
                    <a:pt x="3151" y="14362"/>
                    <a:pt x="2721" y="16546"/>
                  </a:cubicBezTo>
                  <a:cubicBezTo>
                    <a:pt x="2438" y="17981"/>
                    <a:pt x="2466" y="18227"/>
                    <a:pt x="2518" y="18227"/>
                  </a:cubicBezTo>
                  <a:cubicBezTo>
                    <a:pt x="2546" y="18227"/>
                    <a:pt x="2580" y="18160"/>
                    <a:pt x="2580" y="18160"/>
                  </a:cubicBezTo>
                  <a:lnTo>
                    <a:pt x="3905" y="18301"/>
                  </a:lnTo>
                  <a:cubicBezTo>
                    <a:pt x="3905" y="18301"/>
                    <a:pt x="5085" y="11321"/>
                    <a:pt x="6089" y="7702"/>
                  </a:cubicBezTo>
                  <a:cubicBezTo>
                    <a:pt x="7090" y="4087"/>
                    <a:pt x="7880" y="1187"/>
                    <a:pt x="7880" y="1187"/>
                  </a:cubicBezTo>
                  <a:cubicBezTo>
                    <a:pt x="7880" y="1187"/>
                    <a:pt x="3627" y="0"/>
                    <a:pt x="2143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2260;p57">
              <a:extLst>
                <a:ext uri="{FF2B5EF4-FFF2-40B4-BE49-F238E27FC236}">
                  <a16:creationId xmlns:a16="http://schemas.microsoft.com/office/drawing/2014/main" id="{F8568CAE-66C7-16A9-3853-90B2CD09662C}"/>
                </a:ext>
              </a:extLst>
            </p:cNvPr>
            <p:cNvSpPr/>
            <p:nvPr/>
          </p:nvSpPr>
          <p:spPr>
            <a:xfrm>
              <a:off x="3341249" y="2177990"/>
              <a:ext cx="112474" cy="85930"/>
            </a:xfrm>
            <a:custGeom>
              <a:avLst/>
              <a:gdLst/>
              <a:ahLst/>
              <a:cxnLst/>
              <a:rect l="l" t="t" r="r" b="b"/>
              <a:pathLst>
                <a:path w="2983" h="2279" extrusionOk="0">
                  <a:moveTo>
                    <a:pt x="1849" y="0"/>
                  </a:moveTo>
                  <a:cubicBezTo>
                    <a:pt x="1148" y="0"/>
                    <a:pt x="286" y="715"/>
                    <a:pt x="286" y="715"/>
                  </a:cubicBezTo>
                  <a:lnTo>
                    <a:pt x="1" y="1969"/>
                  </a:lnTo>
                  <a:cubicBezTo>
                    <a:pt x="235" y="2186"/>
                    <a:pt x="529" y="2278"/>
                    <a:pt x="836" y="2278"/>
                  </a:cubicBezTo>
                  <a:cubicBezTo>
                    <a:pt x="1843" y="2278"/>
                    <a:pt x="2982" y="1280"/>
                    <a:pt x="2544" y="429"/>
                  </a:cubicBezTo>
                  <a:cubicBezTo>
                    <a:pt x="2381" y="113"/>
                    <a:pt x="2128" y="0"/>
                    <a:pt x="1849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2261;p57">
              <a:extLst>
                <a:ext uri="{FF2B5EF4-FFF2-40B4-BE49-F238E27FC236}">
                  <a16:creationId xmlns:a16="http://schemas.microsoft.com/office/drawing/2014/main" id="{7930F088-3A56-1C12-3460-FB497F90380F}"/>
                </a:ext>
              </a:extLst>
            </p:cNvPr>
            <p:cNvSpPr/>
            <p:nvPr/>
          </p:nvSpPr>
          <p:spPr>
            <a:xfrm>
              <a:off x="3108953" y="1843705"/>
              <a:ext cx="348847" cy="353296"/>
            </a:xfrm>
            <a:custGeom>
              <a:avLst/>
              <a:gdLst/>
              <a:ahLst/>
              <a:cxnLst/>
              <a:rect l="l" t="t" r="r" b="b"/>
              <a:pathLst>
                <a:path w="9252" h="9370" extrusionOk="0">
                  <a:moveTo>
                    <a:pt x="2765" y="0"/>
                  </a:moveTo>
                  <a:cubicBezTo>
                    <a:pt x="2344" y="0"/>
                    <a:pt x="2755" y="502"/>
                    <a:pt x="3691" y="1025"/>
                  </a:cubicBezTo>
                  <a:cubicBezTo>
                    <a:pt x="2077" y="539"/>
                    <a:pt x="1210" y="348"/>
                    <a:pt x="873" y="348"/>
                  </a:cubicBezTo>
                  <a:cubicBezTo>
                    <a:pt x="245" y="348"/>
                    <a:pt x="1455" y="1010"/>
                    <a:pt x="3085" y="1659"/>
                  </a:cubicBezTo>
                  <a:cubicBezTo>
                    <a:pt x="2655" y="1547"/>
                    <a:pt x="2321" y="1501"/>
                    <a:pt x="2108" y="1501"/>
                  </a:cubicBezTo>
                  <a:cubicBezTo>
                    <a:pt x="1573" y="1501"/>
                    <a:pt x="1803" y="1791"/>
                    <a:pt x="3209" y="2050"/>
                  </a:cubicBezTo>
                  <a:cubicBezTo>
                    <a:pt x="2272" y="1941"/>
                    <a:pt x="1602" y="1895"/>
                    <a:pt x="1155" y="1895"/>
                  </a:cubicBezTo>
                  <a:cubicBezTo>
                    <a:pt x="0" y="1895"/>
                    <a:pt x="336" y="2200"/>
                    <a:pt x="1426" y="2505"/>
                  </a:cubicBezTo>
                  <a:cubicBezTo>
                    <a:pt x="2934" y="2928"/>
                    <a:pt x="8071" y="3653"/>
                    <a:pt x="8071" y="3653"/>
                  </a:cubicBezTo>
                  <a:lnTo>
                    <a:pt x="6834" y="9369"/>
                  </a:lnTo>
                  <a:lnTo>
                    <a:pt x="6834" y="9369"/>
                  </a:lnTo>
                  <a:lnTo>
                    <a:pt x="9252" y="3562"/>
                  </a:lnTo>
                  <a:cubicBezTo>
                    <a:pt x="9252" y="3562"/>
                    <a:pt x="7708" y="2354"/>
                    <a:pt x="4868" y="841"/>
                  </a:cubicBezTo>
                  <a:cubicBezTo>
                    <a:pt x="3720" y="231"/>
                    <a:pt x="3051" y="0"/>
                    <a:pt x="27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2262;p57">
              <a:extLst>
                <a:ext uri="{FF2B5EF4-FFF2-40B4-BE49-F238E27FC236}">
                  <a16:creationId xmlns:a16="http://schemas.microsoft.com/office/drawing/2014/main" id="{525F0147-03E7-BA1F-F052-51872196FC6D}"/>
                </a:ext>
              </a:extLst>
            </p:cNvPr>
            <p:cNvSpPr/>
            <p:nvPr/>
          </p:nvSpPr>
          <p:spPr>
            <a:xfrm>
              <a:off x="3160419" y="2064199"/>
              <a:ext cx="136756" cy="125746"/>
            </a:xfrm>
            <a:custGeom>
              <a:avLst/>
              <a:gdLst/>
              <a:ahLst/>
              <a:cxnLst/>
              <a:rect l="l" t="t" r="r" b="b"/>
              <a:pathLst>
                <a:path w="3627" h="3335" extrusionOk="0">
                  <a:moveTo>
                    <a:pt x="1850" y="1"/>
                  </a:moveTo>
                  <a:cubicBezTo>
                    <a:pt x="1721" y="1"/>
                    <a:pt x="1587" y="50"/>
                    <a:pt x="1449" y="163"/>
                  </a:cubicBezTo>
                  <a:cubicBezTo>
                    <a:pt x="452" y="977"/>
                    <a:pt x="1" y="3334"/>
                    <a:pt x="1" y="3334"/>
                  </a:cubicBezTo>
                  <a:lnTo>
                    <a:pt x="3626" y="3063"/>
                  </a:lnTo>
                  <a:lnTo>
                    <a:pt x="3232" y="1882"/>
                  </a:lnTo>
                  <a:cubicBezTo>
                    <a:pt x="3232" y="1882"/>
                    <a:pt x="2649" y="1"/>
                    <a:pt x="1850" y="1"/>
                  </a:cubicBezTo>
                  <a:close/>
                </a:path>
              </a:pathLst>
            </a:custGeom>
            <a:solidFill>
              <a:srgbClr val="FF9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2263;p57">
              <a:extLst>
                <a:ext uri="{FF2B5EF4-FFF2-40B4-BE49-F238E27FC236}">
                  <a16:creationId xmlns:a16="http://schemas.microsoft.com/office/drawing/2014/main" id="{E50FBE8F-FBE9-9461-CE57-8EF5D8A74995}"/>
                </a:ext>
              </a:extLst>
            </p:cNvPr>
            <p:cNvSpPr/>
            <p:nvPr/>
          </p:nvSpPr>
          <p:spPr>
            <a:xfrm>
              <a:off x="3194692" y="2190584"/>
              <a:ext cx="132646" cy="51430"/>
            </a:xfrm>
            <a:custGeom>
              <a:avLst/>
              <a:gdLst/>
              <a:ahLst/>
              <a:cxnLst/>
              <a:rect l="l" t="t" r="r" b="b"/>
              <a:pathLst>
                <a:path w="3518" h="1364" extrusionOk="0">
                  <a:moveTo>
                    <a:pt x="3517" y="0"/>
                  </a:moveTo>
                  <a:lnTo>
                    <a:pt x="3517" y="0"/>
                  </a:lnTo>
                  <a:cubicBezTo>
                    <a:pt x="3291" y="246"/>
                    <a:pt x="3034" y="461"/>
                    <a:pt x="2770" y="648"/>
                  </a:cubicBezTo>
                  <a:cubicBezTo>
                    <a:pt x="2502" y="831"/>
                    <a:pt x="2210" y="976"/>
                    <a:pt x="1904" y="1057"/>
                  </a:cubicBezTo>
                  <a:cubicBezTo>
                    <a:pt x="1700" y="1116"/>
                    <a:pt x="1488" y="1147"/>
                    <a:pt x="1274" y="1147"/>
                  </a:cubicBezTo>
                  <a:cubicBezTo>
                    <a:pt x="1168" y="1147"/>
                    <a:pt x="1062" y="1139"/>
                    <a:pt x="956" y="1124"/>
                  </a:cubicBezTo>
                  <a:cubicBezTo>
                    <a:pt x="793" y="1116"/>
                    <a:pt x="639" y="1067"/>
                    <a:pt x="476" y="1032"/>
                  </a:cubicBezTo>
                  <a:cubicBezTo>
                    <a:pt x="315" y="994"/>
                    <a:pt x="167" y="923"/>
                    <a:pt x="1" y="877"/>
                  </a:cubicBezTo>
                  <a:lnTo>
                    <a:pt x="1" y="877"/>
                  </a:lnTo>
                  <a:cubicBezTo>
                    <a:pt x="141" y="968"/>
                    <a:pt x="283" y="1064"/>
                    <a:pt x="437" y="1142"/>
                  </a:cubicBezTo>
                  <a:cubicBezTo>
                    <a:pt x="596" y="1201"/>
                    <a:pt x="754" y="1279"/>
                    <a:pt x="928" y="1303"/>
                  </a:cubicBezTo>
                  <a:cubicBezTo>
                    <a:pt x="1093" y="1353"/>
                    <a:pt x="1269" y="1357"/>
                    <a:pt x="1445" y="1363"/>
                  </a:cubicBezTo>
                  <a:cubicBezTo>
                    <a:pt x="1621" y="1349"/>
                    <a:pt x="1798" y="1335"/>
                    <a:pt x="1967" y="1282"/>
                  </a:cubicBezTo>
                  <a:cubicBezTo>
                    <a:pt x="2647" y="1092"/>
                    <a:pt x="3207" y="595"/>
                    <a:pt x="3517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2264;p57">
              <a:extLst>
                <a:ext uri="{FF2B5EF4-FFF2-40B4-BE49-F238E27FC236}">
                  <a16:creationId xmlns:a16="http://schemas.microsoft.com/office/drawing/2014/main" id="{FBEECC25-D6C5-37A8-DFCC-DA00D71D7B8B}"/>
                </a:ext>
              </a:extLst>
            </p:cNvPr>
            <p:cNvSpPr/>
            <p:nvPr/>
          </p:nvSpPr>
          <p:spPr>
            <a:xfrm>
              <a:off x="3344567" y="2200613"/>
              <a:ext cx="82008" cy="43097"/>
            </a:xfrm>
            <a:custGeom>
              <a:avLst/>
              <a:gdLst/>
              <a:ahLst/>
              <a:cxnLst/>
              <a:rect l="l" t="t" r="r" b="b"/>
              <a:pathLst>
                <a:path w="2175" h="1143" extrusionOk="0">
                  <a:moveTo>
                    <a:pt x="592" y="836"/>
                  </a:moveTo>
                  <a:cubicBezTo>
                    <a:pt x="593" y="836"/>
                    <a:pt x="593" y="840"/>
                    <a:pt x="589" y="844"/>
                  </a:cubicBezTo>
                  <a:cubicBezTo>
                    <a:pt x="589" y="844"/>
                    <a:pt x="589" y="844"/>
                    <a:pt x="589" y="844"/>
                  </a:cubicBezTo>
                  <a:lnTo>
                    <a:pt x="589" y="844"/>
                  </a:lnTo>
                  <a:cubicBezTo>
                    <a:pt x="590" y="839"/>
                    <a:pt x="591" y="836"/>
                    <a:pt x="592" y="836"/>
                  </a:cubicBezTo>
                  <a:close/>
                  <a:moveTo>
                    <a:pt x="1712" y="1"/>
                  </a:moveTo>
                  <a:cubicBezTo>
                    <a:pt x="1700" y="1"/>
                    <a:pt x="1689" y="1"/>
                    <a:pt x="1678" y="1"/>
                  </a:cubicBezTo>
                  <a:cubicBezTo>
                    <a:pt x="1494" y="5"/>
                    <a:pt x="1315" y="55"/>
                    <a:pt x="1146" y="118"/>
                  </a:cubicBezTo>
                  <a:cubicBezTo>
                    <a:pt x="811" y="255"/>
                    <a:pt x="511" y="453"/>
                    <a:pt x="236" y="674"/>
                  </a:cubicBezTo>
                  <a:lnTo>
                    <a:pt x="1" y="865"/>
                  </a:lnTo>
                  <a:lnTo>
                    <a:pt x="297" y="865"/>
                  </a:lnTo>
                  <a:cubicBezTo>
                    <a:pt x="381" y="865"/>
                    <a:pt x="466" y="865"/>
                    <a:pt x="539" y="872"/>
                  </a:cubicBezTo>
                  <a:cubicBezTo>
                    <a:pt x="546" y="873"/>
                    <a:pt x="552" y="874"/>
                    <a:pt x="558" y="876"/>
                  </a:cubicBezTo>
                  <a:lnTo>
                    <a:pt x="558" y="876"/>
                  </a:lnTo>
                  <a:cubicBezTo>
                    <a:pt x="556" y="877"/>
                    <a:pt x="555" y="878"/>
                    <a:pt x="554" y="879"/>
                  </a:cubicBezTo>
                  <a:cubicBezTo>
                    <a:pt x="430" y="977"/>
                    <a:pt x="272" y="1058"/>
                    <a:pt x="120" y="1143"/>
                  </a:cubicBezTo>
                  <a:cubicBezTo>
                    <a:pt x="297" y="1118"/>
                    <a:pt x="466" y="1083"/>
                    <a:pt x="635" y="995"/>
                  </a:cubicBezTo>
                  <a:cubicBezTo>
                    <a:pt x="656" y="985"/>
                    <a:pt x="677" y="970"/>
                    <a:pt x="698" y="949"/>
                  </a:cubicBezTo>
                  <a:cubicBezTo>
                    <a:pt x="719" y="932"/>
                    <a:pt x="762" y="897"/>
                    <a:pt x="747" y="819"/>
                  </a:cubicBezTo>
                  <a:cubicBezTo>
                    <a:pt x="719" y="745"/>
                    <a:pt x="677" y="738"/>
                    <a:pt x="653" y="720"/>
                  </a:cubicBezTo>
                  <a:cubicBezTo>
                    <a:pt x="628" y="708"/>
                    <a:pt x="608" y="704"/>
                    <a:pt x="585" y="696"/>
                  </a:cubicBezTo>
                  <a:lnTo>
                    <a:pt x="585" y="696"/>
                  </a:lnTo>
                  <a:cubicBezTo>
                    <a:pt x="653" y="650"/>
                    <a:pt x="722" y="604"/>
                    <a:pt x="793" y="562"/>
                  </a:cubicBezTo>
                  <a:cubicBezTo>
                    <a:pt x="934" y="470"/>
                    <a:pt x="1082" y="389"/>
                    <a:pt x="1230" y="312"/>
                  </a:cubicBezTo>
                  <a:cubicBezTo>
                    <a:pt x="1382" y="241"/>
                    <a:pt x="1533" y="174"/>
                    <a:pt x="1695" y="139"/>
                  </a:cubicBezTo>
                  <a:cubicBezTo>
                    <a:pt x="1760" y="127"/>
                    <a:pt x="1829" y="117"/>
                    <a:pt x="1898" y="117"/>
                  </a:cubicBezTo>
                  <a:cubicBezTo>
                    <a:pt x="1993" y="117"/>
                    <a:pt x="2089" y="136"/>
                    <a:pt x="2175" y="195"/>
                  </a:cubicBezTo>
                  <a:cubicBezTo>
                    <a:pt x="2079" y="50"/>
                    <a:pt x="1884" y="1"/>
                    <a:pt x="1712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2265;p57">
              <a:extLst>
                <a:ext uri="{FF2B5EF4-FFF2-40B4-BE49-F238E27FC236}">
                  <a16:creationId xmlns:a16="http://schemas.microsoft.com/office/drawing/2014/main" id="{3A960647-C127-C275-3FF2-3614B7687449}"/>
                </a:ext>
              </a:extLst>
            </p:cNvPr>
            <p:cNvSpPr/>
            <p:nvPr/>
          </p:nvSpPr>
          <p:spPr>
            <a:xfrm>
              <a:off x="3305392" y="2075020"/>
              <a:ext cx="21153" cy="33821"/>
            </a:xfrm>
            <a:custGeom>
              <a:avLst/>
              <a:gdLst/>
              <a:ahLst/>
              <a:cxnLst/>
              <a:rect l="l" t="t" r="r" b="b"/>
              <a:pathLst>
                <a:path w="561" h="897" extrusionOk="0">
                  <a:moveTo>
                    <a:pt x="346" y="1"/>
                  </a:moveTo>
                  <a:cubicBezTo>
                    <a:pt x="229" y="1"/>
                    <a:pt x="98" y="170"/>
                    <a:pt x="49" y="401"/>
                  </a:cubicBezTo>
                  <a:cubicBezTo>
                    <a:pt x="0" y="647"/>
                    <a:pt x="59" y="866"/>
                    <a:pt x="186" y="894"/>
                  </a:cubicBezTo>
                  <a:cubicBezTo>
                    <a:pt x="194" y="896"/>
                    <a:pt x="202" y="897"/>
                    <a:pt x="210" y="897"/>
                  </a:cubicBezTo>
                  <a:cubicBezTo>
                    <a:pt x="331" y="897"/>
                    <a:pt x="461" y="727"/>
                    <a:pt x="508" y="496"/>
                  </a:cubicBezTo>
                  <a:cubicBezTo>
                    <a:pt x="560" y="249"/>
                    <a:pt x="497" y="31"/>
                    <a:pt x="370" y="3"/>
                  </a:cubicBezTo>
                  <a:cubicBezTo>
                    <a:pt x="362" y="1"/>
                    <a:pt x="354" y="1"/>
                    <a:pt x="346" y="1"/>
                  </a:cubicBezTo>
                  <a:close/>
                </a:path>
              </a:pathLst>
            </a:custGeom>
            <a:solidFill>
              <a:srgbClr val="131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2266;p57">
              <a:extLst>
                <a:ext uri="{FF2B5EF4-FFF2-40B4-BE49-F238E27FC236}">
                  <a16:creationId xmlns:a16="http://schemas.microsoft.com/office/drawing/2014/main" id="{F71F617C-77EF-FD71-B542-8E36CC062A46}"/>
                </a:ext>
              </a:extLst>
            </p:cNvPr>
            <p:cNvSpPr/>
            <p:nvPr/>
          </p:nvSpPr>
          <p:spPr>
            <a:xfrm>
              <a:off x="3264445" y="2064237"/>
              <a:ext cx="21190" cy="33821"/>
            </a:xfrm>
            <a:custGeom>
              <a:avLst/>
              <a:gdLst/>
              <a:ahLst/>
              <a:cxnLst/>
              <a:rect l="l" t="t" r="r" b="b"/>
              <a:pathLst>
                <a:path w="562" h="897" extrusionOk="0">
                  <a:moveTo>
                    <a:pt x="347" y="1"/>
                  </a:moveTo>
                  <a:cubicBezTo>
                    <a:pt x="227" y="1"/>
                    <a:pt x="99" y="170"/>
                    <a:pt x="50" y="401"/>
                  </a:cubicBezTo>
                  <a:cubicBezTo>
                    <a:pt x="0" y="648"/>
                    <a:pt x="60" y="867"/>
                    <a:pt x="187" y="894"/>
                  </a:cubicBezTo>
                  <a:cubicBezTo>
                    <a:pt x="195" y="896"/>
                    <a:pt x="204" y="897"/>
                    <a:pt x="212" y="897"/>
                  </a:cubicBezTo>
                  <a:cubicBezTo>
                    <a:pt x="332" y="897"/>
                    <a:pt x="462" y="727"/>
                    <a:pt x="508" y="497"/>
                  </a:cubicBezTo>
                  <a:cubicBezTo>
                    <a:pt x="561" y="250"/>
                    <a:pt x="498" y="28"/>
                    <a:pt x="371" y="3"/>
                  </a:cubicBezTo>
                  <a:cubicBezTo>
                    <a:pt x="363" y="2"/>
                    <a:pt x="355" y="1"/>
                    <a:pt x="347" y="1"/>
                  </a:cubicBezTo>
                  <a:close/>
                </a:path>
              </a:pathLst>
            </a:custGeom>
            <a:solidFill>
              <a:srgbClr val="131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2267;p57">
              <a:extLst>
                <a:ext uri="{FF2B5EF4-FFF2-40B4-BE49-F238E27FC236}">
                  <a16:creationId xmlns:a16="http://schemas.microsoft.com/office/drawing/2014/main" id="{93A55074-1603-5D1B-2BC1-25424ECD6D41}"/>
                </a:ext>
              </a:extLst>
            </p:cNvPr>
            <p:cNvSpPr/>
            <p:nvPr/>
          </p:nvSpPr>
          <p:spPr>
            <a:xfrm>
              <a:off x="3313725" y="2010018"/>
              <a:ext cx="53730" cy="33746"/>
            </a:xfrm>
            <a:custGeom>
              <a:avLst/>
              <a:gdLst/>
              <a:ahLst/>
              <a:cxnLst/>
              <a:rect l="l" t="t" r="r" b="b"/>
              <a:pathLst>
                <a:path w="1425" h="895" extrusionOk="0">
                  <a:moveTo>
                    <a:pt x="828" y="1"/>
                  </a:moveTo>
                  <a:cubicBezTo>
                    <a:pt x="437" y="1"/>
                    <a:pt x="1" y="370"/>
                    <a:pt x="1" y="370"/>
                  </a:cubicBezTo>
                  <a:lnTo>
                    <a:pt x="1424" y="895"/>
                  </a:lnTo>
                  <a:cubicBezTo>
                    <a:pt x="1378" y="201"/>
                    <a:pt x="1115" y="1"/>
                    <a:pt x="8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2268;p57">
              <a:extLst>
                <a:ext uri="{FF2B5EF4-FFF2-40B4-BE49-F238E27FC236}">
                  <a16:creationId xmlns:a16="http://schemas.microsoft.com/office/drawing/2014/main" id="{88F65224-9147-8331-EF03-7E43E635F5AB}"/>
                </a:ext>
              </a:extLst>
            </p:cNvPr>
            <p:cNvSpPr/>
            <p:nvPr/>
          </p:nvSpPr>
          <p:spPr>
            <a:xfrm>
              <a:off x="3244387" y="1993692"/>
              <a:ext cx="49582" cy="32049"/>
            </a:xfrm>
            <a:custGeom>
              <a:avLst/>
              <a:gdLst/>
              <a:ahLst/>
              <a:cxnLst/>
              <a:rect l="l" t="t" r="r" b="b"/>
              <a:pathLst>
                <a:path w="1315" h="850" extrusionOk="0">
                  <a:moveTo>
                    <a:pt x="808" y="1"/>
                  </a:moveTo>
                  <a:cubicBezTo>
                    <a:pt x="612" y="1"/>
                    <a:pt x="349" y="212"/>
                    <a:pt x="0" y="849"/>
                  </a:cubicBezTo>
                  <a:lnTo>
                    <a:pt x="1315" y="803"/>
                  </a:lnTo>
                  <a:cubicBezTo>
                    <a:pt x="1315" y="803"/>
                    <a:pt x="1190" y="1"/>
                    <a:pt x="8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2269;p57">
              <a:extLst>
                <a:ext uri="{FF2B5EF4-FFF2-40B4-BE49-F238E27FC236}">
                  <a16:creationId xmlns:a16="http://schemas.microsoft.com/office/drawing/2014/main" id="{49137E72-4C22-96DA-2F5B-8867370D831C}"/>
                </a:ext>
              </a:extLst>
            </p:cNvPr>
            <p:cNvSpPr/>
            <p:nvPr/>
          </p:nvSpPr>
          <p:spPr>
            <a:xfrm>
              <a:off x="3261391" y="3381848"/>
              <a:ext cx="103802" cy="140602"/>
            </a:xfrm>
            <a:custGeom>
              <a:avLst/>
              <a:gdLst/>
              <a:ahLst/>
              <a:cxnLst/>
              <a:rect l="l" t="t" r="r" b="b"/>
              <a:pathLst>
                <a:path w="2753" h="3729" extrusionOk="0">
                  <a:moveTo>
                    <a:pt x="1273" y="1"/>
                  </a:moveTo>
                  <a:lnTo>
                    <a:pt x="0" y="2869"/>
                  </a:lnTo>
                  <a:lnTo>
                    <a:pt x="592" y="3729"/>
                  </a:lnTo>
                  <a:lnTo>
                    <a:pt x="2753" y="829"/>
                  </a:lnTo>
                  <a:lnTo>
                    <a:pt x="1329" y="1"/>
                  </a:ln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2270;p57">
              <a:extLst>
                <a:ext uri="{FF2B5EF4-FFF2-40B4-BE49-F238E27FC236}">
                  <a16:creationId xmlns:a16="http://schemas.microsoft.com/office/drawing/2014/main" id="{24140562-23E1-681A-EE28-E561BC65DF4C}"/>
                </a:ext>
              </a:extLst>
            </p:cNvPr>
            <p:cNvSpPr/>
            <p:nvPr/>
          </p:nvSpPr>
          <p:spPr>
            <a:xfrm>
              <a:off x="2669775" y="2500060"/>
              <a:ext cx="889951" cy="935876"/>
            </a:xfrm>
            <a:custGeom>
              <a:avLst/>
              <a:gdLst/>
              <a:ahLst/>
              <a:cxnLst/>
              <a:rect l="l" t="t" r="r" b="b"/>
              <a:pathLst>
                <a:path w="23603" h="24821" extrusionOk="0">
                  <a:moveTo>
                    <a:pt x="13452" y="0"/>
                  </a:moveTo>
                  <a:cubicBezTo>
                    <a:pt x="13046" y="0"/>
                    <a:pt x="13510" y="2507"/>
                    <a:pt x="13510" y="2507"/>
                  </a:cubicBezTo>
                  <a:cubicBezTo>
                    <a:pt x="12483" y="1432"/>
                    <a:pt x="11636" y="853"/>
                    <a:pt x="10980" y="853"/>
                  </a:cubicBezTo>
                  <a:cubicBezTo>
                    <a:pt x="10569" y="853"/>
                    <a:pt x="10233" y="1079"/>
                    <a:pt x="9973" y="1552"/>
                  </a:cubicBezTo>
                  <a:cubicBezTo>
                    <a:pt x="9300" y="2786"/>
                    <a:pt x="6002" y="10851"/>
                    <a:pt x="6002" y="10851"/>
                  </a:cubicBezTo>
                  <a:cubicBezTo>
                    <a:pt x="6002" y="10851"/>
                    <a:pt x="5484" y="9540"/>
                    <a:pt x="4691" y="8307"/>
                  </a:cubicBezTo>
                  <a:cubicBezTo>
                    <a:pt x="3894" y="7073"/>
                    <a:pt x="4092" y="6718"/>
                    <a:pt x="4888" y="5287"/>
                  </a:cubicBezTo>
                  <a:cubicBezTo>
                    <a:pt x="5684" y="3856"/>
                    <a:pt x="3380" y="2824"/>
                    <a:pt x="3380" y="2824"/>
                  </a:cubicBezTo>
                  <a:lnTo>
                    <a:pt x="3697" y="1513"/>
                  </a:lnTo>
                  <a:lnTo>
                    <a:pt x="1350" y="558"/>
                  </a:lnTo>
                  <a:cubicBezTo>
                    <a:pt x="1350" y="558"/>
                    <a:pt x="1192" y="1077"/>
                    <a:pt x="1114" y="2306"/>
                  </a:cubicBezTo>
                  <a:cubicBezTo>
                    <a:pt x="1" y="3938"/>
                    <a:pt x="438" y="5248"/>
                    <a:pt x="1234" y="6637"/>
                  </a:cubicBezTo>
                  <a:cubicBezTo>
                    <a:pt x="2027" y="8029"/>
                    <a:pt x="1830" y="8984"/>
                    <a:pt x="1869" y="10333"/>
                  </a:cubicBezTo>
                  <a:cubicBezTo>
                    <a:pt x="1907" y="11682"/>
                    <a:pt x="3975" y="15259"/>
                    <a:pt x="6122" y="15538"/>
                  </a:cubicBezTo>
                  <a:cubicBezTo>
                    <a:pt x="7788" y="14385"/>
                    <a:pt x="9656" y="11207"/>
                    <a:pt x="9656" y="11207"/>
                  </a:cubicBezTo>
                  <a:lnTo>
                    <a:pt x="9656" y="11207"/>
                  </a:lnTo>
                  <a:cubicBezTo>
                    <a:pt x="9656" y="11207"/>
                    <a:pt x="9021" y="19709"/>
                    <a:pt x="8148" y="20464"/>
                  </a:cubicBezTo>
                  <a:cubicBezTo>
                    <a:pt x="7273" y="21221"/>
                    <a:pt x="7826" y="21380"/>
                    <a:pt x="9339" y="21894"/>
                  </a:cubicBezTo>
                  <a:cubicBezTo>
                    <a:pt x="10646" y="22342"/>
                    <a:pt x="16530" y="23128"/>
                    <a:pt x="16530" y="23128"/>
                  </a:cubicBezTo>
                  <a:cubicBezTo>
                    <a:pt x="16530" y="23128"/>
                    <a:pt x="18197" y="24318"/>
                    <a:pt x="18714" y="24678"/>
                  </a:cubicBezTo>
                  <a:cubicBezTo>
                    <a:pt x="18854" y="24773"/>
                    <a:pt x="18984" y="24820"/>
                    <a:pt x="19099" y="24820"/>
                  </a:cubicBezTo>
                  <a:cubicBezTo>
                    <a:pt x="19414" y="24820"/>
                    <a:pt x="19617" y="24471"/>
                    <a:pt x="19589" y="23801"/>
                  </a:cubicBezTo>
                  <a:lnTo>
                    <a:pt x="19589" y="23801"/>
                  </a:lnTo>
                  <a:cubicBezTo>
                    <a:pt x="19711" y="23830"/>
                    <a:pt x="19819" y="23844"/>
                    <a:pt x="19913" y="23844"/>
                  </a:cubicBezTo>
                  <a:cubicBezTo>
                    <a:pt x="20712" y="23844"/>
                    <a:pt x="20579" y="22855"/>
                    <a:pt x="20223" y="21894"/>
                  </a:cubicBezTo>
                  <a:cubicBezTo>
                    <a:pt x="19828" y="20823"/>
                    <a:pt x="21534" y="20464"/>
                    <a:pt x="22570" y="20147"/>
                  </a:cubicBezTo>
                  <a:cubicBezTo>
                    <a:pt x="23602" y="19829"/>
                    <a:pt x="22090" y="13593"/>
                    <a:pt x="21932" y="11168"/>
                  </a:cubicBezTo>
                  <a:cubicBezTo>
                    <a:pt x="21773" y="8744"/>
                    <a:pt x="21854" y="3500"/>
                    <a:pt x="21456" y="2944"/>
                  </a:cubicBezTo>
                  <a:cubicBezTo>
                    <a:pt x="21349" y="2794"/>
                    <a:pt x="20999" y="2739"/>
                    <a:pt x="20545" y="2739"/>
                  </a:cubicBezTo>
                  <a:cubicBezTo>
                    <a:pt x="19315" y="2739"/>
                    <a:pt x="17323" y="3141"/>
                    <a:pt x="17323" y="3141"/>
                  </a:cubicBezTo>
                  <a:cubicBezTo>
                    <a:pt x="17323" y="3141"/>
                    <a:pt x="19032" y="1633"/>
                    <a:pt x="18278" y="1196"/>
                  </a:cubicBezTo>
                  <a:cubicBezTo>
                    <a:pt x="17524" y="760"/>
                    <a:pt x="13909" y="83"/>
                    <a:pt x="13471" y="2"/>
                  </a:cubicBezTo>
                  <a:cubicBezTo>
                    <a:pt x="13465" y="1"/>
                    <a:pt x="13458" y="0"/>
                    <a:pt x="13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2271;p57">
              <a:extLst>
                <a:ext uri="{FF2B5EF4-FFF2-40B4-BE49-F238E27FC236}">
                  <a16:creationId xmlns:a16="http://schemas.microsoft.com/office/drawing/2014/main" id="{9B432580-6B0B-143F-FF2D-9CB7AB7A481A}"/>
                </a:ext>
              </a:extLst>
            </p:cNvPr>
            <p:cNvSpPr/>
            <p:nvPr/>
          </p:nvSpPr>
          <p:spPr>
            <a:xfrm>
              <a:off x="2813541" y="4570661"/>
              <a:ext cx="271589" cy="82423"/>
            </a:xfrm>
            <a:custGeom>
              <a:avLst/>
              <a:gdLst/>
              <a:ahLst/>
              <a:cxnLst/>
              <a:rect l="l" t="t" r="r" b="b"/>
              <a:pathLst>
                <a:path w="7203" h="2186" extrusionOk="0">
                  <a:moveTo>
                    <a:pt x="6107" y="0"/>
                  </a:moveTo>
                  <a:lnTo>
                    <a:pt x="1" y="2185"/>
                  </a:lnTo>
                  <a:lnTo>
                    <a:pt x="1" y="2185"/>
                  </a:lnTo>
                  <a:lnTo>
                    <a:pt x="7202" y="1438"/>
                  </a:lnTo>
                  <a:lnTo>
                    <a:pt x="7104" y="782"/>
                  </a:lnTo>
                  <a:lnTo>
                    <a:pt x="6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2272;p57">
              <a:extLst>
                <a:ext uri="{FF2B5EF4-FFF2-40B4-BE49-F238E27FC236}">
                  <a16:creationId xmlns:a16="http://schemas.microsoft.com/office/drawing/2014/main" id="{23DC1338-D000-55A1-19F7-246C9ACAAA92}"/>
                </a:ext>
              </a:extLst>
            </p:cNvPr>
            <p:cNvSpPr/>
            <p:nvPr/>
          </p:nvSpPr>
          <p:spPr>
            <a:xfrm>
              <a:off x="3264860" y="4576656"/>
              <a:ext cx="253905" cy="136341"/>
            </a:xfrm>
            <a:custGeom>
              <a:avLst/>
              <a:gdLst/>
              <a:ahLst/>
              <a:cxnLst/>
              <a:rect l="l" t="t" r="r" b="b"/>
              <a:pathLst>
                <a:path w="6734" h="3616" extrusionOk="0">
                  <a:moveTo>
                    <a:pt x="1371" y="0"/>
                  </a:moveTo>
                  <a:lnTo>
                    <a:pt x="0" y="391"/>
                  </a:lnTo>
                  <a:lnTo>
                    <a:pt x="0" y="1230"/>
                  </a:lnTo>
                  <a:lnTo>
                    <a:pt x="6734" y="3615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2273;p57">
              <a:extLst>
                <a:ext uri="{FF2B5EF4-FFF2-40B4-BE49-F238E27FC236}">
                  <a16:creationId xmlns:a16="http://schemas.microsoft.com/office/drawing/2014/main" id="{67A57514-93F6-0EE6-1F5B-452DE3824A19}"/>
                </a:ext>
              </a:extLst>
            </p:cNvPr>
            <p:cNvSpPr/>
            <p:nvPr/>
          </p:nvSpPr>
          <p:spPr>
            <a:xfrm>
              <a:off x="3273758" y="2812590"/>
              <a:ext cx="121863" cy="559504"/>
            </a:xfrm>
            <a:custGeom>
              <a:avLst/>
              <a:gdLst/>
              <a:ahLst/>
              <a:cxnLst/>
              <a:rect l="l" t="t" r="r" b="b"/>
              <a:pathLst>
                <a:path w="3232" h="14839" extrusionOk="0">
                  <a:moveTo>
                    <a:pt x="3232" y="0"/>
                  </a:moveTo>
                  <a:cubicBezTo>
                    <a:pt x="3115" y="1205"/>
                    <a:pt x="3066" y="2414"/>
                    <a:pt x="2999" y="3622"/>
                  </a:cubicBezTo>
                  <a:cubicBezTo>
                    <a:pt x="2928" y="4831"/>
                    <a:pt x="2890" y="6044"/>
                    <a:pt x="2822" y="7252"/>
                  </a:cubicBezTo>
                  <a:lnTo>
                    <a:pt x="2721" y="9059"/>
                  </a:lnTo>
                  <a:cubicBezTo>
                    <a:pt x="2706" y="9207"/>
                    <a:pt x="2700" y="9363"/>
                    <a:pt x="2679" y="9503"/>
                  </a:cubicBezTo>
                  <a:cubicBezTo>
                    <a:pt x="2671" y="9659"/>
                    <a:pt x="2625" y="9764"/>
                    <a:pt x="2552" y="9877"/>
                  </a:cubicBezTo>
                  <a:cubicBezTo>
                    <a:pt x="2389" y="10088"/>
                    <a:pt x="2118" y="10222"/>
                    <a:pt x="1850" y="10367"/>
                  </a:cubicBezTo>
                  <a:cubicBezTo>
                    <a:pt x="1716" y="10444"/>
                    <a:pt x="1579" y="10515"/>
                    <a:pt x="1452" y="10628"/>
                  </a:cubicBezTo>
                  <a:cubicBezTo>
                    <a:pt x="1325" y="10734"/>
                    <a:pt x="1220" y="10895"/>
                    <a:pt x="1202" y="11075"/>
                  </a:cubicBezTo>
                  <a:lnTo>
                    <a:pt x="1202" y="11206"/>
                  </a:lnTo>
                  <a:cubicBezTo>
                    <a:pt x="1205" y="11248"/>
                    <a:pt x="1216" y="11287"/>
                    <a:pt x="1223" y="11329"/>
                  </a:cubicBezTo>
                  <a:lnTo>
                    <a:pt x="1269" y="11544"/>
                  </a:lnTo>
                  <a:cubicBezTo>
                    <a:pt x="1283" y="11677"/>
                    <a:pt x="1276" y="11815"/>
                    <a:pt x="1216" y="11942"/>
                  </a:cubicBezTo>
                  <a:cubicBezTo>
                    <a:pt x="1110" y="12203"/>
                    <a:pt x="888" y="12414"/>
                    <a:pt x="680" y="12636"/>
                  </a:cubicBezTo>
                  <a:cubicBezTo>
                    <a:pt x="575" y="12745"/>
                    <a:pt x="469" y="12861"/>
                    <a:pt x="384" y="12996"/>
                  </a:cubicBezTo>
                  <a:cubicBezTo>
                    <a:pt x="311" y="13117"/>
                    <a:pt x="263" y="13273"/>
                    <a:pt x="289" y="13425"/>
                  </a:cubicBezTo>
                  <a:lnTo>
                    <a:pt x="289" y="13425"/>
                  </a:lnTo>
                  <a:cubicBezTo>
                    <a:pt x="232" y="13442"/>
                    <a:pt x="177" y="13462"/>
                    <a:pt x="131" y="13507"/>
                  </a:cubicBezTo>
                  <a:cubicBezTo>
                    <a:pt x="67" y="13556"/>
                    <a:pt x="32" y="13633"/>
                    <a:pt x="21" y="13707"/>
                  </a:cubicBezTo>
                  <a:cubicBezTo>
                    <a:pt x="0" y="13855"/>
                    <a:pt x="46" y="13993"/>
                    <a:pt x="92" y="14123"/>
                  </a:cubicBezTo>
                  <a:cubicBezTo>
                    <a:pt x="194" y="14384"/>
                    <a:pt x="345" y="14616"/>
                    <a:pt x="511" y="14839"/>
                  </a:cubicBezTo>
                  <a:cubicBezTo>
                    <a:pt x="363" y="14606"/>
                    <a:pt x="229" y="14362"/>
                    <a:pt x="142" y="14105"/>
                  </a:cubicBezTo>
                  <a:cubicBezTo>
                    <a:pt x="103" y="13978"/>
                    <a:pt x="71" y="13841"/>
                    <a:pt x="92" y="13718"/>
                  </a:cubicBezTo>
                  <a:cubicBezTo>
                    <a:pt x="116" y="13591"/>
                    <a:pt x="226" y="13524"/>
                    <a:pt x="353" y="13507"/>
                  </a:cubicBezTo>
                  <a:lnTo>
                    <a:pt x="402" y="13499"/>
                  </a:lnTo>
                  <a:lnTo>
                    <a:pt x="391" y="13447"/>
                  </a:lnTo>
                  <a:cubicBezTo>
                    <a:pt x="363" y="13313"/>
                    <a:pt x="405" y="13175"/>
                    <a:pt x="487" y="13059"/>
                  </a:cubicBezTo>
                  <a:cubicBezTo>
                    <a:pt x="564" y="12939"/>
                    <a:pt x="666" y="12833"/>
                    <a:pt x="776" y="12728"/>
                  </a:cubicBezTo>
                  <a:cubicBezTo>
                    <a:pt x="983" y="12516"/>
                    <a:pt x="1227" y="12308"/>
                    <a:pt x="1364" y="12009"/>
                  </a:cubicBezTo>
                  <a:cubicBezTo>
                    <a:pt x="1438" y="11861"/>
                    <a:pt x="1456" y="11688"/>
                    <a:pt x="1445" y="11523"/>
                  </a:cubicBezTo>
                  <a:lnTo>
                    <a:pt x="1402" y="11290"/>
                  </a:lnTo>
                  <a:cubicBezTo>
                    <a:pt x="1399" y="11258"/>
                    <a:pt x="1389" y="11227"/>
                    <a:pt x="1389" y="11191"/>
                  </a:cubicBezTo>
                  <a:lnTo>
                    <a:pt x="1392" y="11096"/>
                  </a:lnTo>
                  <a:cubicBezTo>
                    <a:pt x="1424" y="10843"/>
                    <a:pt x="1688" y="10684"/>
                    <a:pt x="1949" y="10547"/>
                  </a:cubicBezTo>
                  <a:cubicBezTo>
                    <a:pt x="2209" y="10406"/>
                    <a:pt x="2505" y="10279"/>
                    <a:pt x="2724" y="10004"/>
                  </a:cubicBezTo>
                  <a:cubicBezTo>
                    <a:pt x="2822" y="9870"/>
                    <a:pt x="2886" y="9687"/>
                    <a:pt x="2897" y="9535"/>
                  </a:cubicBezTo>
                  <a:cubicBezTo>
                    <a:pt x="2921" y="9376"/>
                    <a:pt x="2928" y="9228"/>
                    <a:pt x="2942" y="9077"/>
                  </a:cubicBezTo>
                  <a:cubicBezTo>
                    <a:pt x="2991" y="8471"/>
                    <a:pt x="3024" y="7865"/>
                    <a:pt x="3048" y="7262"/>
                  </a:cubicBezTo>
                  <a:cubicBezTo>
                    <a:pt x="3094" y="6050"/>
                    <a:pt x="3144" y="4842"/>
                    <a:pt x="3165" y="3630"/>
                  </a:cubicBezTo>
                  <a:lnTo>
                    <a:pt x="3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274;p57">
              <a:extLst>
                <a:ext uri="{FF2B5EF4-FFF2-40B4-BE49-F238E27FC236}">
                  <a16:creationId xmlns:a16="http://schemas.microsoft.com/office/drawing/2014/main" id="{D32D5808-BCA0-849C-0BDE-247CEA952106}"/>
                </a:ext>
              </a:extLst>
            </p:cNvPr>
            <p:cNvSpPr/>
            <p:nvPr/>
          </p:nvSpPr>
          <p:spPr>
            <a:xfrm>
              <a:off x="3032904" y="2718895"/>
              <a:ext cx="17269" cy="203720"/>
            </a:xfrm>
            <a:custGeom>
              <a:avLst/>
              <a:gdLst/>
              <a:ahLst/>
              <a:cxnLst/>
              <a:rect l="l" t="t" r="r" b="b"/>
              <a:pathLst>
                <a:path w="458" h="5403" extrusionOk="0">
                  <a:moveTo>
                    <a:pt x="436" y="1"/>
                  </a:moveTo>
                  <a:lnTo>
                    <a:pt x="436" y="1"/>
                  </a:lnTo>
                  <a:cubicBezTo>
                    <a:pt x="275" y="893"/>
                    <a:pt x="187" y="1791"/>
                    <a:pt x="113" y="2693"/>
                  </a:cubicBezTo>
                  <a:cubicBezTo>
                    <a:pt x="49" y="3595"/>
                    <a:pt x="0" y="4497"/>
                    <a:pt x="25" y="5403"/>
                  </a:cubicBezTo>
                  <a:cubicBezTo>
                    <a:pt x="187" y="4508"/>
                    <a:pt x="275" y="3609"/>
                    <a:pt x="349" y="2711"/>
                  </a:cubicBezTo>
                  <a:cubicBezTo>
                    <a:pt x="412" y="1809"/>
                    <a:pt x="458" y="910"/>
                    <a:pt x="4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275;p57">
              <a:extLst>
                <a:ext uri="{FF2B5EF4-FFF2-40B4-BE49-F238E27FC236}">
                  <a16:creationId xmlns:a16="http://schemas.microsoft.com/office/drawing/2014/main" id="{611F3971-5908-31EB-4AB1-7DD9D0770596}"/>
                </a:ext>
              </a:extLst>
            </p:cNvPr>
            <p:cNvSpPr/>
            <p:nvPr/>
          </p:nvSpPr>
          <p:spPr>
            <a:xfrm>
              <a:off x="3179158" y="2594546"/>
              <a:ext cx="143807" cy="24584"/>
            </a:xfrm>
            <a:custGeom>
              <a:avLst/>
              <a:gdLst/>
              <a:ahLst/>
              <a:cxnLst/>
              <a:rect l="l" t="t" r="r" b="b"/>
              <a:pathLst>
                <a:path w="3814" h="652" extrusionOk="0">
                  <a:moveTo>
                    <a:pt x="0" y="1"/>
                  </a:moveTo>
                  <a:lnTo>
                    <a:pt x="0" y="1"/>
                  </a:lnTo>
                  <a:cubicBezTo>
                    <a:pt x="265" y="199"/>
                    <a:pt x="592" y="290"/>
                    <a:pt x="906" y="371"/>
                  </a:cubicBezTo>
                  <a:cubicBezTo>
                    <a:pt x="1223" y="452"/>
                    <a:pt x="1547" y="505"/>
                    <a:pt x="1868" y="550"/>
                  </a:cubicBezTo>
                  <a:cubicBezTo>
                    <a:pt x="2345" y="610"/>
                    <a:pt x="2824" y="651"/>
                    <a:pt x="3304" y="651"/>
                  </a:cubicBezTo>
                  <a:cubicBezTo>
                    <a:pt x="3474" y="651"/>
                    <a:pt x="3643" y="646"/>
                    <a:pt x="3813" y="635"/>
                  </a:cubicBezTo>
                  <a:cubicBezTo>
                    <a:pt x="3175" y="495"/>
                    <a:pt x="2537" y="407"/>
                    <a:pt x="1900" y="318"/>
                  </a:cubicBezTo>
                  <a:lnTo>
                    <a:pt x="941" y="191"/>
                  </a:lnTo>
                  <a:cubicBezTo>
                    <a:pt x="624" y="139"/>
                    <a:pt x="304" y="11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276;p57">
              <a:extLst>
                <a:ext uri="{FF2B5EF4-FFF2-40B4-BE49-F238E27FC236}">
                  <a16:creationId xmlns:a16="http://schemas.microsoft.com/office/drawing/2014/main" id="{D6B11FF8-92C1-8203-E188-07B19A2813B3}"/>
                </a:ext>
              </a:extLst>
            </p:cNvPr>
            <p:cNvSpPr/>
            <p:nvPr/>
          </p:nvSpPr>
          <p:spPr>
            <a:xfrm>
              <a:off x="3325300" y="3304290"/>
              <a:ext cx="83064" cy="93169"/>
            </a:xfrm>
            <a:custGeom>
              <a:avLst/>
              <a:gdLst/>
              <a:ahLst/>
              <a:cxnLst/>
              <a:rect l="l" t="t" r="r" b="b"/>
              <a:pathLst>
                <a:path w="2203" h="2471" extrusionOk="0">
                  <a:moveTo>
                    <a:pt x="1" y="0"/>
                  </a:moveTo>
                  <a:cubicBezTo>
                    <a:pt x="402" y="388"/>
                    <a:pt x="754" y="800"/>
                    <a:pt x="1110" y="1219"/>
                  </a:cubicBezTo>
                  <a:cubicBezTo>
                    <a:pt x="1470" y="1635"/>
                    <a:pt x="1815" y="2065"/>
                    <a:pt x="2203" y="2471"/>
                  </a:cubicBezTo>
                  <a:cubicBezTo>
                    <a:pt x="2090" y="2213"/>
                    <a:pt x="1946" y="1973"/>
                    <a:pt x="1794" y="1741"/>
                  </a:cubicBezTo>
                  <a:cubicBezTo>
                    <a:pt x="1639" y="1505"/>
                    <a:pt x="1470" y="1282"/>
                    <a:pt x="1290" y="1068"/>
                  </a:cubicBezTo>
                  <a:cubicBezTo>
                    <a:pt x="1107" y="856"/>
                    <a:pt x="917" y="648"/>
                    <a:pt x="702" y="469"/>
                  </a:cubicBezTo>
                  <a:cubicBezTo>
                    <a:pt x="487" y="285"/>
                    <a:pt x="258" y="113"/>
                    <a:pt x="1" y="0"/>
                  </a:cubicBezTo>
                  <a:close/>
                </a:path>
              </a:pathLst>
            </a:custGeom>
            <a:solidFill>
              <a:srgbClr val="B236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2277;p57">
              <a:extLst>
                <a:ext uri="{FF2B5EF4-FFF2-40B4-BE49-F238E27FC236}">
                  <a16:creationId xmlns:a16="http://schemas.microsoft.com/office/drawing/2014/main" id="{D7819971-09D4-DC9A-09BD-AD44B998E9C8}"/>
                </a:ext>
              </a:extLst>
            </p:cNvPr>
            <p:cNvSpPr/>
            <p:nvPr/>
          </p:nvSpPr>
          <p:spPr>
            <a:xfrm>
              <a:off x="3286766" y="3320088"/>
              <a:ext cx="78162" cy="66210"/>
            </a:xfrm>
            <a:custGeom>
              <a:avLst/>
              <a:gdLst/>
              <a:ahLst/>
              <a:cxnLst/>
              <a:rect l="l" t="t" r="r" b="b"/>
              <a:pathLst>
                <a:path w="2073" h="1756" extrusionOk="0">
                  <a:moveTo>
                    <a:pt x="0" y="1"/>
                  </a:moveTo>
                  <a:lnTo>
                    <a:pt x="0" y="1"/>
                  </a:lnTo>
                  <a:cubicBezTo>
                    <a:pt x="307" y="346"/>
                    <a:pt x="649" y="639"/>
                    <a:pt x="994" y="931"/>
                  </a:cubicBezTo>
                  <a:cubicBezTo>
                    <a:pt x="1343" y="1216"/>
                    <a:pt x="1692" y="1494"/>
                    <a:pt x="2072" y="1756"/>
                  </a:cubicBezTo>
                  <a:cubicBezTo>
                    <a:pt x="1822" y="1364"/>
                    <a:pt x="1491" y="1044"/>
                    <a:pt x="1142" y="751"/>
                  </a:cubicBezTo>
                  <a:cubicBezTo>
                    <a:pt x="790" y="462"/>
                    <a:pt x="420" y="19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2278;p57">
              <a:extLst>
                <a:ext uri="{FF2B5EF4-FFF2-40B4-BE49-F238E27FC236}">
                  <a16:creationId xmlns:a16="http://schemas.microsoft.com/office/drawing/2014/main" id="{113D125A-CE3C-8997-6903-D3FC198BF655}"/>
                </a:ext>
              </a:extLst>
            </p:cNvPr>
            <p:cNvSpPr/>
            <p:nvPr/>
          </p:nvSpPr>
          <p:spPr>
            <a:xfrm>
              <a:off x="3331823" y="3281856"/>
              <a:ext cx="66210" cy="52900"/>
            </a:xfrm>
            <a:custGeom>
              <a:avLst/>
              <a:gdLst/>
              <a:ahLst/>
              <a:cxnLst/>
              <a:rect l="l" t="t" r="r" b="b"/>
              <a:pathLst>
                <a:path w="1756" h="1403" extrusionOk="0">
                  <a:moveTo>
                    <a:pt x="0" y="0"/>
                  </a:moveTo>
                  <a:lnTo>
                    <a:pt x="0" y="0"/>
                  </a:lnTo>
                  <a:cubicBezTo>
                    <a:pt x="282" y="264"/>
                    <a:pt x="574" y="490"/>
                    <a:pt x="859" y="722"/>
                  </a:cubicBezTo>
                  <a:cubicBezTo>
                    <a:pt x="1155" y="951"/>
                    <a:pt x="1435" y="1184"/>
                    <a:pt x="1755" y="1402"/>
                  </a:cubicBezTo>
                  <a:cubicBezTo>
                    <a:pt x="1575" y="1061"/>
                    <a:pt x="1303" y="778"/>
                    <a:pt x="1007" y="539"/>
                  </a:cubicBezTo>
                  <a:cubicBezTo>
                    <a:pt x="705" y="306"/>
                    <a:pt x="377" y="10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2279;p57">
              <a:extLst>
                <a:ext uri="{FF2B5EF4-FFF2-40B4-BE49-F238E27FC236}">
                  <a16:creationId xmlns:a16="http://schemas.microsoft.com/office/drawing/2014/main" id="{5428F830-E05E-A2F3-C53D-C0ABCD01FA05}"/>
                </a:ext>
              </a:extLst>
            </p:cNvPr>
            <p:cNvSpPr/>
            <p:nvPr/>
          </p:nvSpPr>
          <p:spPr>
            <a:xfrm>
              <a:off x="2718262" y="2581011"/>
              <a:ext cx="78954" cy="25526"/>
            </a:xfrm>
            <a:custGeom>
              <a:avLst/>
              <a:gdLst/>
              <a:ahLst/>
              <a:cxnLst/>
              <a:rect l="l" t="t" r="r" b="b"/>
              <a:pathLst>
                <a:path w="2094" h="677" extrusionOk="0">
                  <a:moveTo>
                    <a:pt x="1" y="0"/>
                  </a:moveTo>
                  <a:lnTo>
                    <a:pt x="1" y="0"/>
                  </a:lnTo>
                  <a:cubicBezTo>
                    <a:pt x="321" y="202"/>
                    <a:pt x="663" y="332"/>
                    <a:pt x="1012" y="449"/>
                  </a:cubicBezTo>
                  <a:cubicBezTo>
                    <a:pt x="1361" y="558"/>
                    <a:pt x="1717" y="652"/>
                    <a:pt x="2094" y="677"/>
                  </a:cubicBezTo>
                  <a:cubicBezTo>
                    <a:pt x="1773" y="476"/>
                    <a:pt x="1432" y="343"/>
                    <a:pt x="1083" y="226"/>
                  </a:cubicBezTo>
                  <a:cubicBezTo>
                    <a:pt x="734" y="117"/>
                    <a:pt x="378" y="26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2280;p57">
              <a:extLst>
                <a:ext uri="{FF2B5EF4-FFF2-40B4-BE49-F238E27FC236}">
                  <a16:creationId xmlns:a16="http://schemas.microsoft.com/office/drawing/2014/main" id="{1B9F7627-BA5C-2835-542C-33B5A9D233C6}"/>
                </a:ext>
              </a:extLst>
            </p:cNvPr>
            <p:cNvSpPr/>
            <p:nvPr/>
          </p:nvSpPr>
          <p:spPr>
            <a:xfrm>
              <a:off x="2883557" y="2897462"/>
              <a:ext cx="27902" cy="53880"/>
            </a:xfrm>
            <a:custGeom>
              <a:avLst/>
              <a:gdLst/>
              <a:ahLst/>
              <a:cxnLst/>
              <a:rect l="l" t="t" r="r" b="b"/>
              <a:pathLst>
                <a:path w="740" h="1429" extrusionOk="0">
                  <a:moveTo>
                    <a:pt x="240" y="1"/>
                  </a:moveTo>
                  <a:lnTo>
                    <a:pt x="216" y="304"/>
                  </a:lnTo>
                  <a:cubicBezTo>
                    <a:pt x="198" y="491"/>
                    <a:pt x="180" y="685"/>
                    <a:pt x="152" y="872"/>
                  </a:cubicBezTo>
                  <a:cubicBezTo>
                    <a:pt x="120" y="1062"/>
                    <a:pt x="96" y="1248"/>
                    <a:pt x="0" y="1428"/>
                  </a:cubicBezTo>
                  <a:cubicBezTo>
                    <a:pt x="92" y="1375"/>
                    <a:pt x="156" y="1287"/>
                    <a:pt x="208" y="1199"/>
                  </a:cubicBezTo>
                  <a:cubicBezTo>
                    <a:pt x="261" y="1108"/>
                    <a:pt x="304" y="1012"/>
                    <a:pt x="335" y="917"/>
                  </a:cubicBezTo>
                  <a:cubicBezTo>
                    <a:pt x="366" y="820"/>
                    <a:pt x="390" y="723"/>
                    <a:pt x="409" y="625"/>
                  </a:cubicBezTo>
                  <a:lnTo>
                    <a:pt x="409" y="625"/>
                  </a:lnTo>
                  <a:cubicBezTo>
                    <a:pt x="529" y="824"/>
                    <a:pt x="625" y="1045"/>
                    <a:pt x="702" y="1287"/>
                  </a:cubicBezTo>
                  <a:cubicBezTo>
                    <a:pt x="740" y="1108"/>
                    <a:pt x="719" y="917"/>
                    <a:pt x="673" y="737"/>
                  </a:cubicBezTo>
                  <a:cubicBezTo>
                    <a:pt x="624" y="558"/>
                    <a:pt x="536" y="389"/>
                    <a:pt x="423" y="237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B236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2281;p57">
              <a:extLst>
                <a:ext uri="{FF2B5EF4-FFF2-40B4-BE49-F238E27FC236}">
                  <a16:creationId xmlns:a16="http://schemas.microsoft.com/office/drawing/2014/main" id="{A8751862-5D11-618F-2C4C-87F7064869A2}"/>
                </a:ext>
              </a:extLst>
            </p:cNvPr>
            <p:cNvSpPr/>
            <p:nvPr/>
          </p:nvSpPr>
          <p:spPr>
            <a:xfrm>
              <a:off x="2750047" y="2384647"/>
              <a:ext cx="63382" cy="63420"/>
            </a:xfrm>
            <a:custGeom>
              <a:avLst/>
              <a:gdLst/>
              <a:ahLst/>
              <a:cxnLst/>
              <a:rect l="l" t="t" r="r" b="b"/>
              <a:pathLst>
                <a:path w="1681" h="1682" extrusionOk="0">
                  <a:moveTo>
                    <a:pt x="1681" y="1"/>
                  </a:moveTo>
                  <a:lnTo>
                    <a:pt x="1681" y="1"/>
                  </a:lnTo>
                  <a:cubicBezTo>
                    <a:pt x="1456" y="307"/>
                    <a:pt x="1282" y="638"/>
                    <a:pt x="1124" y="973"/>
                  </a:cubicBezTo>
                  <a:lnTo>
                    <a:pt x="1124" y="973"/>
                  </a:lnTo>
                  <a:cubicBezTo>
                    <a:pt x="1085" y="968"/>
                    <a:pt x="1048" y="967"/>
                    <a:pt x="1011" y="967"/>
                  </a:cubicBezTo>
                  <a:cubicBezTo>
                    <a:pt x="949" y="967"/>
                    <a:pt x="887" y="972"/>
                    <a:pt x="825" y="980"/>
                  </a:cubicBezTo>
                  <a:cubicBezTo>
                    <a:pt x="694" y="998"/>
                    <a:pt x="571" y="1040"/>
                    <a:pt x="459" y="1107"/>
                  </a:cubicBezTo>
                  <a:cubicBezTo>
                    <a:pt x="233" y="1234"/>
                    <a:pt x="70" y="1449"/>
                    <a:pt x="0" y="1682"/>
                  </a:cubicBezTo>
                  <a:cubicBezTo>
                    <a:pt x="88" y="1593"/>
                    <a:pt x="166" y="1509"/>
                    <a:pt x="257" y="1442"/>
                  </a:cubicBezTo>
                  <a:cubicBezTo>
                    <a:pt x="345" y="1372"/>
                    <a:pt x="444" y="1318"/>
                    <a:pt x="543" y="1280"/>
                  </a:cubicBezTo>
                  <a:cubicBezTo>
                    <a:pt x="641" y="1238"/>
                    <a:pt x="747" y="1213"/>
                    <a:pt x="853" y="1202"/>
                  </a:cubicBezTo>
                  <a:cubicBezTo>
                    <a:pt x="887" y="1199"/>
                    <a:pt x="922" y="1197"/>
                    <a:pt x="958" y="1197"/>
                  </a:cubicBezTo>
                  <a:cubicBezTo>
                    <a:pt x="1030" y="1197"/>
                    <a:pt x="1102" y="1203"/>
                    <a:pt x="1163" y="1213"/>
                  </a:cubicBezTo>
                  <a:lnTo>
                    <a:pt x="1262" y="1227"/>
                  </a:lnTo>
                  <a:lnTo>
                    <a:pt x="1297" y="1146"/>
                  </a:lnTo>
                  <a:cubicBezTo>
                    <a:pt x="1452" y="780"/>
                    <a:pt x="1596" y="402"/>
                    <a:pt x="1681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2282;p57">
              <a:extLst>
                <a:ext uri="{FF2B5EF4-FFF2-40B4-BE49-F238E27FC236}">
                  <a16:creationId xmlns:a16="http://schemas.microsoft.com/office/drawing/2014/main" id="{D01C8462-20F0-B503-9C2F-7A5FCADCD609}"/>
                </a:ext>
              </a:extLst>
            </p:cNvPr>
            <p:cNvSpPr/>
            <p:nvPr/>
          </p:nvSpPr>
          <p:spPr>
            <a:xfrm>
              <a:off x="2718941" y="2380085"/>
              <a:ext cx="86382" cy="11538"/>
            </a:xfrm>
            <a:custGeom>
              <a:avLst/>
              <a:gdLst/>
              <a:ahLst/>
              <a:cxnLst/>
              <a:rect l="l" t="t" r="r" b="b"/>
              <a:pathLst>
                <a:path w="2291" h="306" extrusionOk="0">
                  <a:moveTo>
                    <a:pt x="939" y="1"/>
                  </a:moveTo>
                  <a:cubicBezTo>
                    <a:pt x="623" y="1"/>
                    <a:pt x="308" y="33"/>
                    <a:pt x="1" y="122"/>
                  </a:cubicBezTo>
                  <a:cubicBezTo>
                    <a:pt x="388" y="196"/>
                    <a:pt x="769" y="213"/>
                    <a:pt x="1149" y="238"/>
                  </a:cubicBezTo>
                  <a:cubicBezTo>
                    <a:pt x="1530" y="260"/>
                    <a:pt x="1900" y="270"/>
                    <a:pt x="2291" y="305"/>
                  </a:cubicBezTo>
                  <a:cubicBezTo>
                    <a:pt x="2125" y="192"/>
                    <a:pt x="1935" y="133"/>
                    <a:pt x="1741" y="86"/>
                  </a:cubicBezTo>
                  <a:cubicBezTo>
                    <a:pt x="1551" y="37"/>
                    <a:pt x="1357" y="16"/>
                    <a:pt x="1163" y="6"/>
                  </a:cubicBezTo>
                  <a:cubicBezTo>
                    <a:pt x="1088" y="2"/>
                    <a:pt x="1013" y="1"/>
                    <a:pt x="939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2283;p57">
              <a:extLst>
                <a:ext uri="{FF2B5EF4-FFF2-40B4-BE49-F238E27FC236}">
                  <a16:creationId xmlns:a16="http://schemas.microsoft.com/office/drawing/2014/main" id="{6CF7E0F5-155E-294E-AAE6-3551C1FBC0C8}"/>
                </a:ext>
              </a:extLst>
            </p:cNvPr>
            <p:cNvSpPr/>
            <p:nvPr/>
          </p:nvSpPr>
          <p:spPr>
            <a:xfrm>
              <a:off x="2779004" y="2284467"/>
              <a:ext cx="19456" cy="104217"/>
            </a:xfrm>
            <a:custGeom>
              <a:avLst/>
              <a:gdLst/>
              <a:ahLst/>
              <a:cxnLst/>
              <a:rect l="l" t="t" r="r" b="b"/>
              <a:pathLst>
                <a:path w="516" h="2764" extrusionOk="0">
                  <a:moveTo>
                    <a:pt x="515" y="1"/>
                  </a:moveTo>
                  <a:cubicBezTo>
                    <a:pt x="398" y="452"/>
                    <a:pt x="317" y="910"/>
                    <a:pt x="233" y="1365"/>
                  </a:cubicBezTo>
                  <a:cubicBezTo>
                    <a:pt x="151" y="1823"/>
                    <a:pt x="74" y="2277"/>
                    <a:pt x="0" y="2735"/>
                  </a:cubicBezTo>
                  <a:lnTo>
                    <a:pt x="236" y="2763"/>
                  </a:lnTo>
                  <a:cubicBezTo>
                    <a:pt x="268" y="2302"/>
                    <a:pt x="307" y="1840"/>
                    <a:pt x="349" y="1379"/>
                  </a:cubicBezTo>
                  <a:cubicBezTo>
                    <a:pt x="395" y="921"/>
                    <a:pt x="437" y="459"/>
                    <a:pt x="515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2284;p57">
              <a:extLst>
                <a:ext uri="{FF2B5EF4-FFF2-40B4-BE49-F238E27FC236}">
                  <a16:creationId xmlns:a16="http://schemas.microsoft.com/office/drawing/2014/main" id="{36238DE6-2518-692A-F30C-40E76897D4AC}"/>
                </a:ext>
              </a:extLst>
            </p:cNvPr>
            <p:cNvSpPr/>
            <p:nvPr/>
          </p:nvSpPr>
          <p:spPr>
            <a:xfrm>
              <a:off x="2752573" y="2261505"/>
              <a:ext cx="24056" cy="122504"/>
            </a:xfrm>
            <a:custGeom>
              <a:avLst/>
              <a:gdLst/>
              <a:ahLst/>
              <a:cxnLst/>
              <a:rect l="l" t="t" r="r" b="b"/>
              <a:pathLst>
                <a:path w="638" h="3249" extrusionOk="0">
                  <a:moveTo>
                    <a:pt x="638" y="1"/>
                  </a:moveTo>
                  <a:lnTo>
                    <a:pt x="638" y="1"/>
                  </a:lnTo>
                  <a:cubicBezTo>
                    <a:pt x="532" y="254"/>
                    <a:pt x="480" y="525"/>
                    <a:pt x="423" y="793"/>
                  </a:cubicBezTo>
                  <a:cubicBezTo>
                    <a:pt x="363" y="1061"/>
                    <a:pt x="314" y="1333"/>
                    <a:pt x="265" y="1600"/>
                  </a:cubicBezTo>
                  <a:cubicBezTo>
                    <a:pt x="169" y="2139"/>
                    <a:pt x="81" y="2681"/>
                    <a:pt x="0" y="3224"/>
                  </a:cubicBezTo>
                  <a:lnTo>
                    <a:pt x="233" y="3249"/>
                  </a:lnTo>
                  <a:cubicBezTo>
                    <a:pt x="275" y="2707"/>
                    <a:pt x="324" y="2161"/>
                    <a:pt x="381" y="1618"/>
                  </a:cubicBezTo>
                  <a:cubicBezTo>
                    <a:pt x="413" y="1346"/>
                    <a:pt x="441" y="1075"/>
                    <a:pt x="480" y="804"/>
                  </a:cubicBezTo>
                  <a:cubicBezTo>
                    <a:pt x="518" y="533"/>
                    <a:pt x="553" y="261"/>
                    <a:pt x="638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2285;p57">
              <a:extLst>
                <a:ext uri="{FF2B5EF4-FFF2-40B4-BE49-F238E27FC236}">
                  <a16:creationId xmlns:a16="http://schemas.microsoft.com/office/drawing/2014/main" id="{6D72DD13-E587-8035-0FAD-4BFF73424838}"/>
                </a:ext>
              </a:extLst>
            </p:cNvPr>
            <p:cNvSpPr/>
            <p:nvPr/>
          </p:nvSpPr>
          <p:spPr>
            <a:xfrm>
              <a:off x="2727160" y="2283411"/>
              <a:ext cx="20662" cy="99428"/>
            </a:xfrm>
            <a:custGeom>
              <a:avLst/>
              <a:gdLst/>
              <a:ahLst/>
              <a:cxnLst/>
              <a:rect l="l" t="t" r="r" b="b"/>
              <a:pathLst>
                <a:path w="548" h="2637" extrusionOk="0">
                  <a:moveTo>
                    <a:pt x="547" y="1"/>
                  </a:moveTo>
                  <a:cubicBezTo>
                    <a:pt x="392" y="417"/>
                    <a:pt x="311" y="857"/>
                    <a:pt x="223" y="1294"/>
                  </a:cubicBezTo>
                  <a:cubicBezTo>
                    <a:pt x="139" y="1734"/>
                    <a:pt x="68" y="2172"/>
                    <a:pt x="1" y="2615"/>
                  </a:cubicBezTo>
                  <a:lnTo>
                    <a:pt x="237" y="2637"/>
                  </a:lnTo>
                  <a:cubicBezTo>
                    <a:pt x="262" y="2196"/>
                    <a:pt x="293" y="1752"/>
                    <a:pt x="339" y="1311"/>
                  </a:cubicBezTo>
                  <a:cubicBezTo>
                    <a:pt x="385" y="871"/>
                    <a:pt x="431" y="427"/>
                    <a:pt x="547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2286;p57">
            <a:extLst>
              <a:ext uri="{FF2B5EF4-FFF2-40B4-BE49-F238E27FC236}">
                <a16:creationId xmlns:a16="http://schemas.microsoft.com/office/drawing/2014/main" id="{FCE7A51D-1442-A690-442B-55B871F75C39}"/>
              </a:ext>
            </a:extLst>
          </p:cNvPr>
          <p:cNvGrpSpPr/>
          <p:nvPr/>
        </p:nvGrpSpPr>
        <p:grpSpPr>
          <a:xfrm>
            <a:off x="1710759" y="1765204"/>
            <a:ext cx="1262864" cy="2985568"/>
            <a:chOff x="4561400" y="3218425"/>
            <a:chExt cx="926125" cy="2189475"/>
          </a:xfrm>
        </p:grpSpPr>
        <p:sp>
          <p:nvSpPr>
            <p:cNvPr id="490" name="Google Shape;2287;p57">
              <a:extLst>
                <a:ext uri="{FF2B5EF4-FFF2-40B4-BE49-F238E27FC236}">
                  <a16:creationId xmlns:a16="http://schemas.microsoft.com/office/drawing/2014/main" id="{0443EDD0-C91D-B5D7-4240-8662E3DFB936}"/>
                </a:ext>
              </a:extLst>
            </p:cNvPr>
            <p:cNvSpPr/>
            <p:nvPr/>
          </p:nvSpPr>
          <p:spPr>
            <a:xfrm>
              <a:off x="4801175" y="4360700"/>
              <a:ext cx="478625" cy="971100"/>
            </a:xfrm>
            <a:custGeom>
              <a:avLst/>
              <a:gdLst/>
              <a:ahLst/>
              <a:cxnLst/>
              <a:rect l="l" t="t" r="r" b="b"/>
              <a:pathLst>
                <a:path w="19145" h="38844" extrusionOk="0">
                  <a:moveTo>
                    <a:pt x="4334" y="1"/>
                  </a:moveTo>
                  <a:cubicBezTo>
                    <a:pt x="3352" y="1"/>
                    <a:pt x="2685" y="87"/>
                    <a:pt x="2685" y="87"/>
                  </a:cubicBezTo>
                  <a:lnTo>
                    <a:pt x="0" y="2419"/>
                  </a:lnTo>
                  <a:cubicBezTo>
                    <a:pt x="174" y="2536"/>
                    <a:pt x="2510" y="19816"/>
                    <a:pt x="3151" y="25535"/>
                  </a:cubicBezTo>
                  <a:cubicBezTo>
                    <a:pt x="3792" y="31257"/>
                    <a:pt x="3676" y="36511"/>
                    <a:pt x="3676" y="36511"/>
                  </a:cubicBezTo>
                  <a:lnTo>
                    <a:pt x="5079" y="36919"/>
                  </a:lnTo>
                  <a:cubicBezTo>
                    <a:pt x="5079" y="36919"/>
                    <a:pt x="6128" y="36567"/>
                    <a:pt x="5836" y="35810"/>
                  </a:cubicBezTo>
                  <a:cubicBezTo>
                    <a:pt x="5544" y="35049"/>
                    <a:pt x="4609" y="33241"/>
                    <a:pt x="5019" y="33008"/>
                  </a:cubicBezTo>
                  <a:cubicBezTo>
                    <a:pt x="5427" y="32772"/>
                    <a:pt x="6245" y="32364"/>
                    <a:pt x="5952" y="31197"/>
                  </a:cubicBezTo>
                  <a:cubicBezTo>
                    <a:pt x="5660" y="30030"/>
                    <a:pt x="5427" y="3531"/>
                    <a:pt x="5427" y="3530"/>
                  </a:cubicBezTo>
                  <a:lnTo>
                    <a:pt x="5427" y="3530"/>
                  </a:lnTo>
                  <a:cubicBezTo>
                    <a:pt x="5428" y="3531"/>
                    <a:pt x="15233" y="29329"/>
                    <a:pt x="16167" y="32074"/>
                  </a:cubicBezTo>
                  <a:cubicBezTo>
                    <a:pt x="17101" y="34816"/>
                    <a:pt x="15642" y="33998"/>
                    <a:pt x="16110" y="34932"/>
                  </a:cubicBezTo>
                  <a:cubicBezTo>
                    <a:pt x="16576" y="35866"/>
                    <a:pt x="17337" y="37152"/>
                    <a:pt x="17337" y="37152"/>
                  </a:cubicBezTo>
                  <a:cubicBezTo>
                    <a:pt x="17337" y="37152"/>
                    <a:pt x="16928" y="37561"/>
                    <a:pt x="17337" y="38202"/>
                  </a:cubicBezTo>
                  <a:lnTo>
                    <a:pt x="17743" y="38843"/>
                  </a:lnTo>
                  <a:lnTo>
                    <a:pt x="19145" y="37617"/>
                  </a:lnTo>
                  <a:cubicBezTo>
                    <a:pt x="19145" y="37617"/>
                    <a:pt x="13891" y="13977"/>
                    <a:pt x="10449" y="1663"/>
                  </a:cubicBezTo>
                  <a:cubicBezTo>
                    <a:pt x="8674" y="258"/>
                    <a:pt x="6032" y="1"/>
                    <a:pt x="4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288;p57">
              <a:extLst>
                <a:ext uri="{FF2B5EF4-FFF2-40B4-BE49-F238E27FC236}">
                  <a16:creationId xmlns:a16="http://schemas.microsoft.com/office/drawing/2014/main" id="{8F2C11A1-E933-2ACA-0EC1-3265D47EC853}"/>
                </a:ext>
              </a:extLst>
            </p:cNvPr>
            <p:cNvSpPr/>
            <p:nvPr/>
          </p:nvSpPr>
          <p:spPr>
            <a:xfrm>
              <a:off x="4561400" y="3817775"/>
              <a:ext cx="277850" cy="386300"/>
            </a:xfrm>
            <a:custGeom>
              <a:avLst/>
              <a:gdLst/>
              <a:ahLst/>
              <a:cxnLst/>
              <a:rect l="l" t="t" r="r" b="b"/>
              <a:pathLst>
                <a:path w="11114" h="15452" extrusionOk="0">
                  <a:moveTo>
                    <a:pt x="4057" y="0"/>
                  </a:moveTo>
                  <a:lnTo>
                    <a:pt x="2632" y="155"/>
                  </a:lnTo>
                  <a:cubicBezTo>
                    <a:pt x="2632" y="155"/>
                    <a:pt x="1" y="10930"/>
                    <a:pt x="1177" y="15451"/>
                  </a:cubicBezTo>
                  <a:cubicBezTo>
                    <a:pt x="5667" y="14179"/>
                    <a:pt x="9567" y="11578"/>
                    <a:pt x="9567" y="11578"/>
                  </a:cubicBezTo>
                  <a:lnTo>
                    <a:pt x="11114" y="6099"/>
                  </a:lnTo>
                  <a:lnTo>
                    <a:pt x="5821" y="4461"/>
                  </a:lnTo>
                  <a:cubicBezTo>
                    <a:pt x="5727" y="4489"/>
                    <a:pt x="4800" y="6533"/>
                    <a:pt x="4644" y="6966"/>
                  </a:cubicBezTo>
                  <a:cubicBezTo>
                    <a:pt x="4271" y="3777"/>
                    <a:pt x="4057" y="0"/>
                    <a:pt x="4057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289;p57">
              <a:extLst>
                <a:ext uri="{FF2B5EF4-FFF2-40B4-BE49-F238E27FC236}">
                  <a16:creationId xmlns:a16="http://schemas.microsoft.com/office/drawing/2014/main" id="{96FC4B47-BCC6-A6A5-FFA3-FEE25D97B050}"/>
                </a:ext>
              </a:extLst>
            </p:cNvPr>
            <p:cNvSpPr/>
            <p:nvPr/>
          </p:nvSpPr>
          <p:spPr>
            <a:xfrm>
              <a:off x="5078400" y="3999675"/>
              <a:ext cx="238400" cy="232425"/>
            </a:xfrm>
            <a:custGeom>
              <a:avLst/>
              <a:gdLst/>
              <a:ahLst/>
              <a:cxnLst/>
              <a:rect l="l" t="t" r="r" b="b"/>
              <a:pathLst>
                <a:path w="9536" h="9297" extrusionOk="0">
                  <a:moveTo>
                    <a:pt x="5695" y="0"/>
                  </a:moveTo>
                  <a:lnTo>
                    <a:pt x="1393" y="92"/>
                  </a:lnTo>
                  <a:lnTo>
                    <a:pt x="840" y="3253"/>
                  </a:lnTo>
                  <a:lnTo>
                    <a:pt x="2048" y="695"/>
                  </a:lnTo>
                  <a:lnTo>
                    <a:pt x="3147" y="4042"/>
                  </a:lnTo>
                  <a:lnTo>
                    <a:pt x="663" y="4264"/>
                  </a:lnTo>
                  <a:lnTo>
                    <a:pt x="1" y="8049"/>
                  </a:lnTo>
                  <a:cubicBezTo>
                    <a:pt x="1" y="8049"/>
                    <a:pt x="3533" y="9297"/>
                    <a:pt x="7327" y="9297"/>
                  </a:cubicBezTo>
                  <a:cubicBezTo>
                    <a:pt x="7926" y="9297"/>
                    <a:pt x="8531" y="9266"/>
                    <a:pt x="9131" y="9194"/>
                  </a:cubicBezTo>
                  <a:cubicBezTo>
                    <a:pt x="9536" y="5292"/>
                    <a:pt x="8049" y="589"/>
                    <a:pt x="8049" y="589"/>
                  </a:cubicBezTo>
                  <a:lnTo>
                    <a:pt x="5695" y="0"/>
                  </a:ln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2290;p57">
              <a:extLst>
                <a:ext uri="{FF2B5EF4-FFF2-40B4-BE49-F238E27FC236}">
                  <a16:creationId xmlns:a16="http://schemas.microsoft.com/office/drawing/2014/main" id="{CCF9FF17-72DC-0CDD-65E0-9BC6E2A6880A}"/>
                </a:ext>
              </a:extLst>
            </p:cNvPr>
            <p:cNvSpPr/>
            <p:nvPr/>
          </p:nvSpPr>
          <p:spPr>
            <a:xfrm>
              <a:off x="4687525" y="3648100"/>
              <a:ext cx="606375" cy="813925"/>
            </a:xfrm>
            <a:custGeom>
              <a:avLst/>
              <a:gdLst/>
              <a:ahLst/>
              <a:cxnLst/>
              <a:rect l="l" t="t" r="r" b="b"/>
              <a:pathLst>
                <a:path w="24255" h="32557" extrusionOk="0">
                  <a:moveTo>
                    <a:pt x="13666" y="1"/>
                  </a:moveTo>
                  <a:lnTo>
                    <a:pt x="8085" y="1230"/>
                  </a:lnTo>
                  <a:cubicBezTo>
                    <a:pt x="3824" y="4831"/>
                    <a:pt x="1" y="11071"/>
                    <a:pt x="1" y="11071"/>
                  </a:cubicBezTo>
                  <a:cubicBezTo>
                    <a:pt x="1" y="11071"/>
                    <a:pt x="1231" y="12302"/>
                    <a:pt x="2331" y="13224"/>
                  </a:cubicBezTo>
                  <a:cubicBezTo>
                    <a:pt x="1541" y="16124"/>
                    <a:pt x="2112" y="26491"/>
                    <a:pt x="3208" y="30885"/>
                  </a:cubicBezTo>
                  <a:cubicBezTo>
                    <a:pt x="4039" y="31688"/>
                    <a:pt x="6906" y="32556"/>
                    <a:pt x="10014" y="32556"/>
                  </a:cubicBezTo>
                  <a:cubicBezTo>
                    <a:pt x="12009" y="32556"/>
                    <a:pt x="14102" y="32199"/>
                    <a:pt x="15819" y="31237"/>
                  </a:cubicBezTo>
                  <a:cubicBezTo>
                    <a:pt x="15509" y="26755"/>
                    <a:pt x="18014" y="15772"/>
                    <a:pt x="18014" y="15772"/>
                  </a:cubicBezTo>
                  <a:cubicBezTo>
                    <a:pt x="18014" y="15772"/>
                    <a:pt x="18279" y="15791"/>
                    <a:pt x="18716" y="15791"/>
                  </a:cubicBezTo>
                  <a:cubicBezTo>
                    <a:pt x="19918" y="15791"/>
                    <a:pt x="22417" y="15649"/>
                    <a:pt x="24255" y="14585"/>
                  </a:cubicBezTo>
                  <a:cubicBezTo>
                    <a:pt x="21443" y="3253"/>
                    <a:pt x="13666" y="1"/>
                    <a:pt x="13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2291;p57">
              <a:extLst>
                <a:ext uri="{FF2B5EF4-FFF2-40B4-BE49-F238E27FC236}">
                  <a16:creationId xmlns:a16="http://schemas.microsoft.com/office/drawing/2014/main" id="{D73259A4-EA0E-9021-12A5-6C8961B11DF2}"/>
                </a:ext>
              </a:extLst>
            </p:cNvPr>
            <p:cNvSpPr/>
            <p:nvPr/>
          </p:nvSpPr>
          <p:spPr>
            <a:xfrm>
              <a:off x="4898425" y="3218425"/>
              <a:ext cx="183425" cy="248950"/>
            </a:xfrm>
            <a:custGeom>
              <a:avLst/>
              <a:gdLst/>
              <a:ahLst/>
              <a:cxnLst/>
              <a:rect l="l" t="t" r="r" b="b"/>
              <a:pathLst>
                <a:path w="7337" h="9958" extrusionOk="0">
                  <a:moveTo>
                    <a:pt x="1157" y="0"/>
                  </a:moveTo>
                  <a:cubicBezTo>
                    <a:pt x="909" y="0"/>
                    <a:pt x="869" y="179"/>
                    <a:pt x="737" y="510"/>
                  </a:cubicBezTo>
                  <a:cubicBezTo>
                    <a:pt x="477" y="1169"/>
                    <a:pt x="0" y="3755"/>
                    <a:pt x="132" y="4495"/>
                  </a:cubicBezTo>
                  <a:cubicBezTo>
                    <a:pt x="153" y="4615"/>
                    <a:pt x="181" y="4665"/>
                    <a:pt x="212" y="4665"/>
                  </a:cubicBezTo>
                  <a:cubicBezTo>
                    <a:pt x="371" y="4665"/>
                    <a:pt x="622" y="3409"/>
                    <a:pt x="657" y="3409"/>
                  </a:cubicBezTo>
                  <a:cubicBezTo>
                    <a:pt x="659" y="3409"/>
                    <a:pt x="659" y="3411"/>
                    <a:pt x="660" y="3413"/>
                  </a:cubicBezTo>
                  <a:cubicBezTo>
                    <a:pt x="685" y="3519"/>
                    <a:pt x="265" y="5049"/>
                    <a:pt x="737" y="6289"/>
                  </a:cubicBezTo>
                  <a:lnTo>
                    <a:pt x="5832" y="9957"/>
                  </a:lnTo>
                  <a:lnTo>
                    <a:pt x="7337" y="4520"/>
                  </a:lnTo>
                  <a:cubicBezTo>
                    <a:pt x="7337" y="4520"/>
                    <a:pt x="4751" y="1328"/>
                    <a:pt x="2823" y="563"/>
                  </a:cubicBezTo>
                  <a:cubicBezTo>
                    <a:pt x="1860" y="179"/>
                    <a:pt x="1405" y="0"/>
                    <a:pt x="11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2292;p57">
              <a:extLst>
                <a:ext uri="{FF2B5EF4-FFF2-40B4-BE49-F238E27FC236}">
                  <a16:creationId xmlns:a16="http://schemas.microsoft.com/office/drawing/2014/main" id="{ADA7C4FF-B207-4E5E-622E-E78D78406BB9}"/>
                </a:ext>
              </a:extLst>
            </p:cNvPr>
            <p:cNvSpPr/>
            <p:nvPr/>
          </p:nvSpPr>
          <p:spPr>
            <a:xfrm>
              <a:off x="4887075" y="3257925"/>
              <a:ext cx="170125" cy="439750"/>
            </a:xfrm>
            <a:custGeom>
              <a:avLst/>
              <a:gdLst/>
              <a:ahLst/>
              <a:cxnLst/>
              <a:rect l="l" t="t" r="r" b="b"/>
              <a:pathLst>
                <a:path w="6805" h="17590" extrusionOk="0">
                  <a:moveTo>
                    <a:pt x="3169" y="1"/>
                  </a:moveTo>
                  <a:cubicBezTo>
                    <a:pt x="3126" y="1"/>
                    <a:pt x="3083" y="4"/>
                    <a:pt x="3041" y="12"/>
                  </a:cubicBezTo>
                  <a:cubicBezTo>
                    <a:pt x="1604" y="272"/>
                    <a:pt x="1505" y="2630"/>
                    <a:pt x="1505" y="2630"/>
                  </a:cubicBezTo>
                  <a:cubicBezTo>
                    <a:pt x="1505" y="2630"/>
                    <a:pt x="131" y="9698"/>
                    <a:pt x="64" y="11823"/>
                  </a:cubicBezTo>
                  <a:cubicBezTo>
                    <a:pt x="6" y="13771"/>
                    <a:pt x="438" y="13854"/>
                    <a:pt x="512" y="13854"/>
                  </a:cubicBezTo>
                  <a:cubicBezTo>
                    <a:pt x="518" y="13854"/>
                    <a:pt x="522" y="13853"/>
                    <a:pt x="522" y="13853"/>
                  </a:cubicBezTo>
                  <a:lnTo>
                    <a:pt x="522" y="13853"/>
                  </a:lnTo>
                  <a:lnTo>
                    <a:pt x="0" y="17028"/>
                  </a:lnTo>
                  <a:cubicBezTo>
                    <a:pt x="0" y="17028"/>
                    <a:pt x="893" y="17590"/>
                    <a:pt x="2139" y="17590"/>
                  </a:cubicBezTo>
                  <a:cubicBezTo>
                    <a:pt x="3180" y="17590"/>
                    <a:pt x="4470" y="17197"/>
                    <a:pt x="5691" y="15752"/>
                  </a:cubicBezTo>
                  <a:cubicBezTo>
                    <a:pt x="5824" y="10875"/>
                    <a:pt x="6805" y="4103"/>
                    <a:pt x="6805" y="4103"/>
                  </a:cubicBezTo>
                  <a:cubicBezTo>
                    <a:pt x="6805" y="4103"/>
                    <a:pt x="4615" y="1"/>
                    <a:pt x="3169" y="1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2293;p57">
              <a:extLst>
                <a:ext uri="{FF2B5EF4-FFF2-40B4-BE49-F238E27FC236}">
                  <a16:creationId xmlns:a16="http://schemas.microsoft.com/office/drawing/2014/main" id="{20B07001-0ADB-93B6-9643-F98F47B4DC7F}"/>
                </a:ext>
              </a:extLst>
            </p:cNvPr>
            <p:cNvSpPr/>
            <p:nvPr/>
          </p:nvSpPr>
          <p:spPr>
            <a:xfrm>
              <a:off x="5035950" y="3447950"/>
              <a:ext cx="67550" cy="57675"/>
            </a:xfrm>
            <a:custGeom>
              <a:avLst/>
              <a:gdLst/>
              <a:ahLst/>
              <a:cxnLst/>
              <a:rect l="l" t="t" r="r" b="b"/>
              <a:pathLst>
                <a:path w="2702" h="2307" extrusionOk="0">
                  <a:moveTo>
                    <a:pt x="1879" y="0"/>
                  </a:moveTo>
                  <a:cubicBezTo>
                    <a:pt x="1874" y="0"/>
                    <a:pt x="1869" y="1"/>
                    <a:pt x="1864" y="1"/>
                  </a:cubicBezTo>
                  <a:cubicBezTo>
                    <a:pt x="916" y="36"/>
                    <a:pt x="32" y="723"/>
                    <a:pt x="32" y="723"/>
                  </a:cubicBezTo>
                  <a:lnTo>
                    <a:pt x="1" y="2193"/>
                  </a:lnTo>
                  <a:cubicBezTo>
                    <a:pt x="212" y="2272"/>
                    <a:pt x="410" y="2307"/>
                    <a:pt x="595" y="2307"/>
                  </a:cubicBezTo>
                  <a:cubicBezTo>
                    <a:pt x="2093" y="2307"/>
                    <a:pt x="2702" y="0"/>
                    <a:pt x="1879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2294;p57">
              <a:extLst>
                <a:ext uri="{FF2B5EF4-FFF2-40B4-BE49-F238E27FC236}">
                  <a16:creationId xmlns:a16="http://schemas.microsoft.com/office/drawing/2014/main" id="{069D5F20-89B8-E273-9649-E38B37C1990B}"/>
                </a:ext>
              </a:extLst>
            </p:cNvPr>
            <p:cNvSpPr/>
            <p:nvPr/>
          </p:nvSpPr>
          <p:spPr>
            <a:xfrm>
              <a:off x="4850925" y="3427775"/>
              <a:ext cx="54925" cy="61825"/>
            </a:xfrm>
            <a:custGeom>
              <a:avLst/>
              <a:gdLst/>
              <a:ahLst/>
              <a:cxnLst/>
              <a:rect l="l" t="t" r="r" b="b"/>
              <a:pathLst>
                <a:path w="2197" h="2473" extrusionOk="0">
                  <a:moveTo>
                    <a:pt x="912" y="0"/>
                  </a:moveTo>
                  <a:cubicBezTo>
                    <a:pt x="851" y="0"/>
                    <a:pt x="788" y="7"/>
                    <a:pt x="724" y="22"/>
                  </a:cubicBezTo>
                  <a:cubicBezTo>
                    <a:pt x="0" y="196"/>
                    <a:pt x="149" y="2472"/>
                    <a:pt x="1418" y="2472"/>
                  </a:cubicBezTo>
                  <a:cubicBezTo>
                    <a:pt x="1582" y="2472"/>
                    <a:pt x="1765" y="2434"/>
                    <a:pt x="1968" y="2348"/>
                  </a:cubicBezTo>
                  <a:lnTo>
                    <a:pt x="2196" y="973"/>
                  </a:lnTo>
                  <a:cubicBezTo>
                    <a:pt x="2196" y="973"/>
                    <a:pt x="1639" y="0"/>
                    <a:pt x="912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2295;p57">
              <a:extLst>
                <a:ext uri="{FF2B5EF4-FFF2-40B4-BE49-F238E27FC236}">
                  <a16:creationId xmlns:a16="http://schemas.microsoft.com/office/drawing/2014/main" id="{865F80F8-001F-7E78-6C1E-949521714335}"/>
                </a:ext>
              </a:extLst>
            </p:cNvPr>
            <p:cNvSpPr/>
            <p:nvPr/>
          </p:nvSpPr>
          <p:spPr>
            <a:xfrm>
              <a:off x="4969700" y="3250200"/>
              <a:ext cx="92350" cy="159800"/>
            </a:xfrm>
            <a:custGeom>
              <a:avLst/>
              <a:gdLst/>
              <a:ahLst/>
              <a:cxnLst/>
              <a:rect l="l" t="t" r="r" b="b"/>
              <a:pathLst>
                <a:path w="3694" h="6392" extrusionOk="0">
                  <a:moveTo>
                    <a:pt x="468" y="0"/>
                  </a:moveTo>
                  <a:cubicBezTo>
                    <a:pt x="23" y="0"/>
                    <a:pt x="0" y="557"/>
                    <a:pt x="0" y="557"/>
                  </a:cubicBezTo>
                  <a:cubicBezTo>
                    <a:pt x="0" y="557"/>
                    <a:pt x="289" y="3302"/>
                    <a:pt x="843" y="4201"/>
                  </a:cubicBezTo>
                  <a:cubicBezTo>
                    <a:pt x="966" y="4400"/>
                    <a:pt x="1057" y="4483"/>
                    <a:pt x="1122" y="4483"/>
                  </a:cubicBezTo>
                  <a:cubicBezTo>
                    <a:pt x="1350" y="4483"/>
                    <a:pt x="1258" y="3454"/>
                    <a:pt x="1135" y="2777"/>
                  </a:cubicBezTo>
                  <a:lnTo>
                    <a:pt x="1135" y="2777"/>
                  </a:lnTo>
                  <a:cubicBezTo>
                    <a:pt x="1636" y="5364"/>
                    <a:pt x="2929" y="6258"/>
                    <a:pt x="3274" y="6392"/>
                  </a:cubicBezTo>
                  <a:cubicBezTo>
                    <a:pt x="3693" y="4359"/>
                    <a:pt x="3693" y="3725"/>
                    <a:pt x="3693" y="3725"/>
                  </a:cubicBezTo>
                  <a:cubicBezTo>
                    <a:pt x="3693" y="3725"/>
                    <a:pt x="1029" y="57"/>
                    <a:pt x="529" y="4"/>
                  </a:cubicBezTo>
                  <a:cubicBezTo>
                    <a:pt x="508" y="2"/>
                    <a:pt x="488" y="0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2296;p57">
              <a:extLst>
                <a:ext uri="{FF2B5EF4-FFF2-40B4-BE49-F238E27FC236}">
                  <a16:creationId xmlns:a16="http://schemas.microsoft.com/office/drawing/2014/main" id="{2942E0D2-0DB9-12E8-9454-EAC42C330B6E}"/>
                </a:ext>
              </a:extLst>
            </p:cNvPr>
            <p:cNvSpPr/>
            <p:nvPr/>
          </p:nvSpPr>
          <p:spPr>
            <a:xfrm>
              <a:off x="4915250" y="3243925"/>
              <a:ext cx="74225" cy="124075"/>
            </a:xfrm>
            <a:custGeom>
              <a:avLst/>
              <a:gdLst/>
              <a:ahLst/>
              <a:cxnLst/>
              <a:rect l="l" t="t" r="r" b="b"/>
              <a:pathLst>
                <a:path w="2969" h="4963" extrusionOk="0">
                  <a:moveTo>
                    <a:pt x="1160" y="1"/>
                  </a:moveTo>
                  <a:lnTo>
                    <a:pt x="121" y="1006"/>
                  </a:lnTo>
                  <a:lnTo>
                    <a:pt x="1" y="4963"/>
                  </a:lnTo>
                  <a:cubicBezTo>
                    <a:pt x="1" y="4963"/>
                    <a:pt x="716" y="2644"/>
                    <a:pt x="1196" y="1894"/>
                  </a:cubicBezTo>
                  <a:cubicBezTo>
                    <a:pt x="1671" y="1143"/>
                    <a:pt x="2355" y="1023"/>
                    <a:pt x="2355" y="1023"/>
                  </a:cubicBezTo>
                  <a:lnTo>
                    <a:pt x="2968" y="530"/>
                  </a:lnTo>
                  <a:cubicBezTo>
                    <a:pt x="2968" y="530"/>
                    <a:pt x="2510" y="206"/>
                    <a:pt x="2372" y="170"/>
                  </a:cubicBezTo>
                  <a:cubicBezTo>
                    <a:pt x="2235" y="139"/>
                    <a:pt x="1160" y="1"/>
                    <a:pt x="1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2297;p57">
              <a:extLst>
                <a:ext uri="{FF2B5EF4-FFF2-40B4-BE49-F238E27FC236}">
                  <a16:creationId xmlns:a16="http://schemas.microsoft.com/office/drawing/2014/main" id="{9371F4C7-8F80-63B3-A2E2-84098FE7ADA0}"/>
                </a:ext>
              </a:extLst>
            </p:cNvPr>
            <p:cNvSpPr/>
            <p:nvPr/>
          </p:nvSpPr>
          <p:spPr>
            <a:xfrm>
              <a:off x="4577600" y="3550650"/>
              <a:ext cx="164700" cy="349075"/>
            </a:xfrm>
            <a:custGeom>
              <a:avLst/>
              <a:gdLst/>
              <a:ahLst/>
              <a:cxnLst/>
              <a:rect l="l" t="t" r="r" b="b"/>
              <a:pathLst>
                <a:path w="6588" h="13963" extrusionOk="0">
                  <a:moveTo>
                    <a:pt x="3805" y="0"/>
                  </a:moveTo>
                  <a:cubicBezTo>
                    <a:pt x="3800" y="0"/>
                    <a:pt x="3794" y="1"/>
                    <a:pt x="3789" y="1"/>
                  </a:cubicBezTo>
                  <a:cubicBezTo>
                    <a:pt x="3200" y="40"/>
                    <a:pt x="3049" y="699"/>
                    <a:pt x="3049" y="699"/>
                  </a:cubicBezTo>
                  <a:cubicBezTo>
                    <a:pt x="3049" y="699"/>
                    <a:pt x="3047" y="699"/>
                    <a:pt x="3044" y="699"/>
                  </a:cubicBezTo>
                  <a:cubicBezTo>
                    <a:pt x="2975" y="699"/>
                    <a:pt x="2251" y="718"/>
                    <a:pt x="2013" y="1516"/>
                  </a:cubicBezTo>
                  <a:cubicBezTo>
                    <a:pt x="1308" y="1988"/>
                    <a:pt x="748" y="4060"/>
                    <a:pt x="670" y="6415"/>
                  </a:cubicBezTo>
                  <a:cubicBezTo>
                    <a:pt x="0" y="9318"/>
                    <a:pt x="550" y="10354"/>
                    <a:pt x="2083" y="10745"/>
                  </a:cubicBezTo>
                  <a:cubicBezTo>
                    <a:pt x="2044" y="11647"/>
                    <a:pt x="1963" y="13726"/>
                    <a:pt x="1963" y="13726"/>
                  </a:cubicBezTo>
                  <a:lnTo>
                    <a:pt x="3222" y="13962"/>
                  </a:lnTo>
                  <a:lnTo>
                    <a:pt x="3299" y="11136"/>
                  </a:lnTo>
                  <a:cubicBezTo>
                    <a:pt x="3299" y="11136"/>
                    <a:pt x="4557" y="10639"/>
                    <a:pt x="5135" y="9487"/>
                  </a:cubicBezTo>
                  <a:cubicBezTo>
                    <a:pt x="5406" y="8941"/>
                    <a:pt x="5315" y="7450"/>
                    <a:pt x="5744" y="6390"/>
                  </a:cubicBezTo>
                  <a:cubicBezTo>
                    <a:pt x="6115" y="5483"/>
                    <a:pt x="6588" y="4740"/>
                    <a:pt x="6033" y="4740"/>
                  </a:cubicBezTo>
                  <a:cubicBezTo>
                    <a:pt x="5938" y="4740"/>
                    <a:pt x="5813" y="4761"/>
                    <a:pt x="5653" y="4808"/>
                  </a:cubicBezTo>
                  <a:cubicBezTo>
                    <a:pt x="5064" y="5079"/>
                    <a:pt x="4669" y="5904"/>
                    <a:pt x="4669" y="5904"/>
                  </a:cubicBezTo>
                  <a:cubicBezTo>
                    <a:pt x="4669" y="5904"/>
                    <a:pt x="5180" y="1629"/>
                    <a:pt x="5300" y="1118"/>
                  </a:cubicBezTo>
                  <a:cubicBezTo>
                    <a:pt x="5376" y="785"/>
                    <a:pt x="5319" y="568"/>
                    <a:pt x="5128" y="568"/>
                  </a:cubicBezTo>
                  <a:cubicBezTo>
                    <a:pt x="5027" y="568"/>
                    <a:pt x="4888" y="629"/>
                    <a:pt x="4712" y="766"/>
                  </a:cubicBezTo>
                  <a:cubicBezTo>
                    <a:pt x="4201" y="1157"/>
                    <a:pt x="3983" y="2006"/>
                    <a:pt x="3983" y="2006"/>
                  </a:cubicBezTo>
                  <a:cubicBezTo>
                    <a:pt x="3983" y="2006"/>
                    <a:pt x="4370" y="0"/>
                    <a:pt x="3805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2298;p57">
              <a:extLst>
                <a:ext uri="{FF2B5EF4-FFF2-40B4-BE49-F238E27FC236}">
                  <a16:creationId xmlns:a16="http://schemas.microsoft.com/office/drawing/2014/main" id="{C95B6A3E-BB50-C9FC-2EBE-196BC575F460}"/>
                </a:ext>
              </a:extLst>
            </p:cNvPr>
            <p:cNvSpPr/>
            <p:nvPr/>
          </p:nvSpPr>
          <p:spPr>
            <a:xfrm>
              <a:off x="4630275" y="3694175"/>
              <a:ext cx="66100" cy="66100"/>
            </a:xfrm>
            <a:custGeom>
              <a:avLst/>
              <a:gdLst/>
              <a:ahLst/>
              <a:cxnLst/>
              <a:rect l="l" t="t" r="r" b="b"/>
              <a:pathLst>
                <a:path w="2644" h="2644" extrusionOk="0">
                  <a:moveTo>
                    <a:pt x="2644" y="0"/>
                  </a:moveTo>
                  <a:lnTo>
                    <a:pt x="2644" y="0"/>
                  </a:lnTo>
                  <a:cubicBezTo>
                    <a:pt x="2325" y="517"/>
                    <a:pt x="2058" y="1055"/>
                    <a:pt x="1808" y="1601"/>
                  </a:cubicBezTo>
                  <a:lnTo>
                    <a:pt x="1808" y="1601"/>
                  </a:lnTo>
                  <a:cubicBezTo>
                    <a:pt x="1728" y="1589"/>
                    <a:pt x="1649" y="1584"/>
                    <a:pt x="1572" y="1584"/>
                  </a:cubicBezTo>
                  <a:cubicBezTo>
                    <a:pt x="1482" y="1584"/>
                    <a:pt x="1394" y="1591"/>
                    <a:pt x="1305" y="1604"/>
                  </a:cubicBezTo>
                  <a:cubicBezTo>
                    <a:pt x="1111" y="1632"/>
                    <a:pt x="917" y="1692"/>
                    <a:pt x="744" y="1786"/>
                  </a:cubicBezTo>
                  <a:cubicBezTo>
                    <a:pt x="575" y="1885"/>
                    <a:pt x="417" y="2005"/>
                    <a:pt x="293" y="2157"/>
                  </a:cubicBezTo>
                  <a:cubicBezTo>
                    <a:pt x="170" y="2301"/>
                    <a:pt x="75" y="2471"/>
                    <a:pt x="1" y="2643"/>
                  </a:cubicBezTo>
                  <a:cubicBezTo>
                    <a:pt x="64" y="2573"/>
                    <a:pt x="121" y="2495"/>
                    <a:pt x="181" y="2428"/>
                  </a:cubicBezTo>
                  <a:cubicBezTo>
                    <a:pt x="248" y="2365"/>
                    <a:pt x="308" y="2294"/>
                    <a:pt x="381" y="2241"/>
                  </a:cubicBezTo>
                  <a:cubicBezTo>
                    <a:pt x="515" y="2121"/>
                    <a:pt x="671" y="2030"/>
                    <a:pt x="829" y="1960"/>
                  </a:cubicBezTo>
                  <a:cubicBezTo>
                    <a:pt x="991" y="1889"/>
                    <a:pt x="1160" y="1846"/>
                    <a:pt x="1333" y="1825"/>
                  </a:cubicBezTo>
                  <a:cubicBezTo>
                    <a:pt x="1395" y="1818"/>
                    <a:pt x="1458" y="1814"/>
                    <a:pt x="1521" y="1814"/>
                  </a:cubicBezTo>
                  <a:cubicBezTo>
                    <a:pt x="1634" y="1814"/>
                    <a:pt x="1746" y="1825"/>
                    <a:pt x="1847" y="1843"/>
                  </a:cubicBezTo>
                  <a:lnTo>
                    <a:pt x="1946" y="1857"/>
                  </a:lnTo>
                  <a:lnTo>
                    <a:pt x="1981" y="1776"/>
                  </a:lnTo>
                  <a:cubicBezTo>
                    <a:pt x="2232" y="1199"/>
                    <a:pt x="2464" y="610"/>
                    <a:pt x="2644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2299;p57">
              <a:extLst>
                <a:ext uri="{FF2B5EF4-FFF2-40B4-BE49-F238E27FC236}">
                  <a16:creationId xmlns:a16="http://schemas.microsoft.com/office/drawing/2014/main" id="{899681EC-D817-87A3-0D9C-2D46B27E7725}"/>
                </a:ext>
              </a:extLst>
            </p:cNvPr>
            <p:cNvSpPr/>
            <p:nvPr/>
          </p:nvSpPr>
          <p:spPr>
            <a:xfrm>
              <a:off x="4597950" y="3690975"/>
              <a:ext cx="90050" cy="10450"/>
            </a:xfrm>
            <a:custGeom>
              <a:avLst/>
              <a:gdLst/>
              <a:ahLst/>
              <a:cxnLst/>
              <a:rect l="l" t="t" r="r" b="b"/>
              <a:pathLst>
                <a:path w="3602" h="418" extrusionOk="0">
                  <a:moveTo>
                    <a:pt x="1368" y="1"/>
                  </a:moveTo>
                  <a:cubicBezTo>
                    <a:pt x="1214" y="1"/>
                    <a:pt x="1060" y="5"/>
                    <a:pt x="907" y="16"/>
                  </a:cubicBezTo>
                  <a:cubicBezTo>
                    <a:pt x="603" y="33"/>
                    <a:pt x="300" y="65"/>
                    <a:pt x="1" y="128"/>
                  </a:cubicBezTo>
                  <a:cubicBezTo>
                    <a:pt x="607" y="192"/>
                    <a:pt x="1209" y="210"/>
                    <a:pt x="1808" y="244"/>
                  </a:cubicBezTo>
                  <a:cubicBezTo>
                    <a:pt x="2108" y="259"/>
                    <a:pt x="2408" y="280"/>
                    <a:pt x="2704" y="304"/>
                  </a:cubicBezTo>
                  <a:cubicBezTo>
                    <a:pt x="3003" y="329"/>
                    <a:pt x="3299" y="361"/>
                    <a:pt x="3602" y="418"/>
                  </a:cubicBezTo>
                  <a:cubicBezTo>
                    <a:pt x="3330" y="265"/>
                    <a:pt x="3031" y="185"/>
                    <a:pt x="2732" y="122"/>
                  </a:cubicBezTo>
                  <a:cubicBezTo>
                    <a:pt x="2429" y="62"/>
                    <a:pt x="2125" y="29"/>
                    <a:pt x="1819" y="12"/>
                  </a:cubicBezTo>
                  <a:cubicBezTo>
                    <a:pt x="1670" y="5"/>
                    <a:pt x="1519" y="1"/>
                    <a:pt x="1368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2300;p57">
              <a:extLst>
                <a:ext uri="{FF2B5EF4-FFF2-40B4-BE49-F238E27FC236}">
                  <a16:creationId xmlns:a16="http://schemas.microsoft.com/office/drawing/2014/main" id="{6A408045-3F31-7F87-5479-249D0F350027}"/>
                </a:ext>
              </a:extLst>
            </p:cNvPr>
            <p:cNvSpPr/>
            <p:nvPr/>
          </p:nvSpPr>
          <p:spPr>
            <a:xfrm>
              <a:off x="4662275" y="3589775"/>
              <a:ext cx="18525" cy="108375"/>
            </a:xfrm>
            <a:custGeom>
              <a:avLst/>
              <a:gdLst/>
              <a:ahLst/>
              <a:cxnLst/>
              <a:rect l="l" t="t" r="r" b="b"/>
              <a:pathLst>
                <a:path w="741" h="4335" extrusionOk="0">
                  <a:moveTo>
                    <a:pt x="740" y="0"/>
                  </a:moveTo>
                  <a:cubicBezTo>
                    <a:pt x="564" y="709"/>
                    <a:pt x="451" y="1428"/>
                    <a:pt x="331" y="2147"/>
                  </a:cubicBezTo>
                  <a:cubicBezTo>
                    <a:pt x="215" y="2866"/>
                    <a:pt x="102" y="3584"/>
                    <a:pt x="0" y="4307"/>
                  </a:cubicBezTo>
                  <a:lnTo>
                    <a:pt x="233" y="4334"/>
                  </a:lnTo>
                  <a:cubicBezTo>
                    <a:pt x="296" y="3609"/>
                    <a:pt x="370" y="2887"/>
                    <a:pt x="448" y="2161"/>
                  </a:cubicBezTo>
                  <a:cubicBezTo>
                    <a:pt x="529" y="1438"/>
                    <a:pt x="602" y="716"/>
                    <a:pt x="740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2301;p57">
              <a:extLst>
                <a:ext uri="{FF2B5EF4-FFF2-40B4-BE49-F238E27FC236}">
                  <a16:creationId xmlns:a16="http://schemas.microsoft.com/office/drawing/2014/main" id="{CCB38DDA-67BD-DE4A-9DB9-C99B012D6A79}"/>
                </a:ext>
              </a:extLst>
            </p:cNvPr>
            <p:cNvSpPr/>
            <p:nvPr/>
          </p:nvSpPr>
          <p:spPr>
            <a:xfrm>
              <a:off x="4634600" y="3565725"/>
              <a:ext cx="23350" cy="127575"/>
            </a:xfrm>
            <a:custGeom>
              <a:avLst/>
              <a:gdLst/>
              <a:ahLst/>
              <a:cxnLst/>
              <a:rect l="l" t="t" r="r" b="b"/>
              <a:pathLst>
                <a:path w="934" h="5103" extrusionOk="0">
                  <a:moveTo>
                    <a:pt x="934" y="1"/>
                  </a:moveTo>
                  <a:cubicBezTo>
                    <a:pt x="779" y="403"/>
                    <a:pt x="701" y="829"/>
                    <a:pt x="614" y="1252"/>
                  </a:cubicBezTo>
                  <a:cubicBezTo>
                    <a:pt x="529" y="1674"/>
                    <a:pt x="455" y="2097"/>
                    <a:pt x="384" y="2524"/>
                  </a:cubicBezTo>
                  <a:cubicBezTo>
                    <a:pt x="244" y="3373"/>
                    <a:pt x="117" y="4226"/>
                    <a:pt x="0" y="5078"/>
                  </a:cubicBezTo>
                  <a:lnTo>
                    <a:pt x="233" y="5103"/>
                  </a:lnTo>
                  <a:cubicBezTo>
                    <a:pt x="311" y="4250"/>
                    <a:pt x="399" y="3394"/>
                    <a:pt x="501" y="2538"/>
                  </a:cubicBezTo>
                  <a:cubicBezTo>
                    <a:pt x="550" y="2112"/>
                    <a:pt x="607" y="1685"/>
                    <a:pt x="670" y="1263"/>
                  </a:cubicBezTo>
                  <a:cubicBezTo>
                    <a:pt x="740" y="840"/>
                    <a:pt x="797" y="409"/>
                    <a:pt x="934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2302;p57">
              <a:extLst>
                <a:ext uri="{FF2B5EF4-FFF2-40B4-BE49-F238E27FC236}">
                  <a16:creationId xmlns:a16="http://schemas.microsoft.com/office/drawing/2014/main" id="{4FB613CC-F1FB-F7AE-5BA4-B37FBB4B0DB5}"/>
                </a:ext>
              </a:extLst>
            </p:cNvPr>
            <p:cNvSpPr/>
            <p:nvPr/>
          </p:nvSpPr>
          <p:spPr>
            <a:xfrm>
              <a:off x="4608175" y="3588550"/>
              <a:ext cx="19775" cy="103525"/>
            </a:xfrm>
            <a:custGeom>
              <a:avLst/>
              <a:gdLst/>
              <a:ahLst/>
              <a:cxnLst/>
              <a:rect l="l" t="t" r="r" b="b"/>
              <a:pathLst>
                <a:path w="791" h="4141" extrusionOk="0">
                  <a:moveTo>
                    <a:pt x="790" y="0"/>
                  </a:moveTo>
                  <a:cubicBezTo>
                    <a:pt x="670" y="329"/>
                    <a:pt x="589" y="670"/>
                    <a:pt x="511" y="1012"/>
                  </a:cubicBezTo>
                  <a:cubicBezTo>
                    <a:pt x="438" y="1353"/>
                    <a:pt x="371" y="1698"/>
                    <a:pt x="314" y="2041"/>
                  </a:cubicBezTo>
                  <a:cubicBezTo>
                    <a:pt x="194" y="2731"/>
                    <a:pt x="92" y="3422"/>
                    <a:pt x="0" y="4120"/>
                  </a:cubicBezTo>
                  <a:lnTo>
                    <a:pt x="233" y="4141"/>
                  </a:lnTo>
                  <a:cubicBezTo>
                    <a:pt x="286" y="3446"/>
                    <a:pt x="350" y="2752"/>
                    <a:pt x="427" y="2058"/>
                  </a:cubicBezTo>
                  <a:cubicBezTo>
                    <a:pt x="469" y="1713"/>
                    <a:pt x="515" y="1368"/>
                    <a:pt x="571" y="1022"/>
                  </a:cubicBezTo>
                  <a:cubicBezTo>
                    <a:pt x="628" y="680"/>
                    <a:pt x="688" y="335"/>
                    <a:pt x="790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2303;p57">
              <a:extLst>
                <a:ext uri="{FF2B5EF4-FFF2-40B4-BE49-F238E27FC236}">
                  <a16:creationId xmlns:a16="http://schemas.microsoft.com/office/drawing/2014/main" id="{2857BDB3-58BE-1188-690E-572B08B5F273}"/>
                </a:ext>
              </a:extLst>
            </p:cNvPr>
            <p:cNvSpPr/>
            <p:nvPr/>
          </p:nvSpPr>
          <p:spPr>
            <a:xfrm>
              <a:off x="4685525" y="5273450"/>
              <a:ext cx="248000" cy="76400"/>
            </a:xfrm>
            <a:custGeom>
              <a:avLst/>
              <a:gdLst/>
              <a:ahLst/>
              <a:cxnLst/>
              <a:rect l="l" t="t" r="r" b="b"/>
              <a:pathLst>
                <a:path w="9920" h="3056" extrusionOk="0">
                  <a:moveTo>
                    <a:pt x="8302" y="1"/>
                  </a:moveTo>
                  <a:lnTo>
                    <a:pt x="1" y="3055"/>
                  </a:lnTo>
                  <a:lnTo>
                    <a:pt x="1" y="3055"/>
                  </a:lnTo>
                  <a:lnTo>
                    <a:pt x="9919" y="1988"/>
                  </a:lnTo>
                  <a:lnTo>
                    <a:pt x="9705" y="409"/>
                  </a:lnTo>
                  <a:lnTo>
                    <a:pt x="8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2304;p57">
              <a:extLst>
                <a:ext uri="{FF2B5EF4-FFF2-40B4-BE49-F238E27FC236}">
                  <a16:creationId xmlns:a16="http://schemas.microsoft.com/office/drawing/2014/main" id="{F56A02F6-7432-4985-925A-47DFA076C578}"/>
                </a:ext>
              </a:extLst>
            </p:cNvPr>
            <p:cNvSpPr/>
            <p:nvPr/>
          </p:nvSpPr>
          <p:spPr>
            <a:xfrm>
              <a:off x="5244200" y="5301100"/>
              <a:ext cx="243325" cy="106800"/>
            </a:xfrm>
            <a:custGeom>
              <a:avLst/>
              <a:gdLst/>
              <a:ahLst/>
              <a:cxnLst/>
              <a:rect l="l" t="t" r="r" b="b"/>
              <a:pathLst>
                <a:path w="9733" h="4272" extrusionOk="0">
                  <a:moveTo>
                    <a:pt x="1424" y="1"/>
                  </a:moveTo>
                  <a:lnTo>
                    <a:pt x="22" y="1227"/>
                  </a:lnTo>
                  <a:lnTo>
                    <a:pt x="0" y="2327"/>
                  </a:lnTo>
                  <a:lnTo>
                    <a:pt x="9732" y="4272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2305;p57">
              <a:extLst>
                <a:ext uri="{FF2B5EF4-FFF2-40B4-BE49-F238E27FC236}">
                  <a16:creationId xmlns:a16="http://schemas.microsoft.com/office/drawing/2014/main" id="{5C33E4DB-AD6A-C9CD-5361-FCD8A39962EE}"/>
                </a:ext>
              </a:extLst>
            </p:cNvPr>
            <p:cNvSpPr/>
            <p:nvPr/>
          </p:nvSpPr>
          <p:spPr>
            <a:xfrm>
              <a:off x="4900650" y="3413250"/>
              <a:ext cx="64225" cy="77550"/>
            </a:xfrm>
            <a:custGeom>
              <a:avLst/>
              <a:gdLst/>
              <a:ahLst/>
              <a:cxnLst/>
              <a:rect l="l" t="t" r="r" b="b"/>
              <a:pathLst>
                <a:path w="2569" h="3102" extrusionOk="0">
                  <a:moveTo>
                    <a:pt x="2333" y="0"/>
                  </a:moveTo>
                  <a:lnTo>
                    <a:pt x="2333" y="0"/>
                  </a:lnTo>
                  <a:cubicBezTo>
                    <a:pt x="2153" y="569"/>
                    <a:pt x="1998" y="1144"/>
                    <a:pt x="1856" y="1723"/>
                  </a:cubicBezTo>
                  <a:lnTo>
                    <a:pt x="1856" y="1723"/>
                  </a:lnTo>
                  <a:cubicBezTo>
                    <a:pt x="1351" y="2076"/>
                    <a:pt x="858" y="2446"/>
                    <a:pt x="366" y="2823"/>
                  </a:cubicBezTo>
                  <a:lnTo>
                    <a:pt x="0" y="3101"/>
                  </a:lnTo>
                  <a:lnTo>
                    <a:pt x="451" y="3020"/>
                  </a:lnTo>
                  <a:cubicBezTo>
                    <a:pt x="1159" y="2890"/>
                    <a:pt x="1868" y="2738"/>
                    <a:pt x="2569" y="2555"/>
                  </a:cubicBezTo>
                  <a:lnTo>
                    <a:pt x="2569" y="2555"/>
                  </a:lnTo>
                  <a:cubicBezTo>
                    <a:pt x="1995" y="2597"/>
                    <a:pt x="1423" y="2661"/>
                    <a:pt x="853" y="2739"/>
                  </a:cubicBezTo>
                  <a:lnTo>
                    <a:pt x="853" y="2739"/>
                  </a:lnTo>
                  <a:cubicBezTo>
                    <a:pt x="1243" y="2454"/>
                    <a:pt x="1628" y="2164"/>
                    <a:pt x="2009" y="1865"/>
                  </a:cubicBezTo>
                  <a:lnTo>
                    <a:pt x="2040" y="1839"/>
                  </a:lnTo>
                  <a:lnTo>
                    <a:pt x="2047" y="1805"/>
                  </a:lnTo>
                  <a:cubicBezTo>
                    <a:pt x="2160" y="1209"/>
                    <a:pt x="2258" y="606"/>
                    <a:pt x="2333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2306;p57">
              <a:extLst>
                <a:ext uri="{FF2B5EF4-FFF2-40B4-BE49-F238E27FC236}">
                  <a16:creationId xmlns:a16="http://schemas.microsoft.com/office/drawing/2014/main" id="{6BC4E808-49F3-B06B-A6BA-7E713C822186}"/>
                </a:ext>
              </a:extLst>
            </p:cNvPr>
            <p:cNvSpPr/>
            <p:nvPr/>
          </p:nvSpPr>
          <p:spPr>
            <a:xfrm>
              <a:off x="4929275" y="3503100"/>
              <a:ext cx="60875" cy="28100"/>
            </a:xfrm>
            <a:custGeom>
              <a:avLst/>
              <a:gdLst/>
              <a:ahLst/>
              <a:cxnLst/>
              <a:rect l="l" t="t" r="r" b="b"/>
              <a:pathLst>
                <a:path w="2435" h="1124" extrusionOk="0">
                  <a:moveTo>
                    <a:pt x="2435" y="0"/>
                  </a:moveTo>
                  <a:lnTo>
                    <a:pt x="2435" y="0"/>
                  </a:lnTo>
                  <a:cubicBezTo>
                    <a:pt x="2259" y="177"/>
                    <a:pt x="2079" y="343"/>
                    <a:pt x="1889" y="491"/>
                  </a:cubicBezTo>
                  <a:cubicBezTo>
                    <a:pt x="1702" y="634"/>
                    <a:pt x="1505" y="766"/>
                    <a:pt x="1290" y="839"/>
                  </a:cubicBezTo>
                  <a:cubicBezTo>
                    <a:pt x="1172" y="881"/>
                    <a:pt x="1049" y="901"/>
                    <a:pt x="925" y="901"/>
                  </a:cubicBezTo>
                  <a:cubicBezTo>
                    <a:pt x="828" y="901"/>
                    <a:pt x="731" y="889"/>
                    <a:pt x="635" y="864"/>
                  </a:cubicBezTo>
                  <a:cubicBezTo>
                    <a:pt x="409" y="815"/>
                    <a:pt x="212" y="670"/>
                    <a:pt x="0" y="536"/>
                  </a:cubicBezTo>
                  <a:lnTo>
                    <a:pt x="0" y="536"/>
                  </a:lnTo>
                  <a:cubicBezTo>
                    <a:pt x="141" y="737"/>
                    <a:pt x="321" y="938"/>
                    <a:pt x="575" y="1036"/>
                  </a:cubicBezTo>
                  <a:cubicBezTo>
                    <a:pt x="705" y="1095"/>
                    <a:pt x="850" y="1123"/>
                    <a:pt x="996" y="1123"/>
                  </a:cubicBezTo>
                  <a:cubicBezTo>
                    <a:pt x="1123" y="1123"/>
                    <a:pt x="1249" y="1102"/>
                    <a:pt x="1367" y="1062"/>
                  </a:cubicBezTo>
                  <a:cubicBezTo>
                    <a:pt x="1621" y="969"/>
                    <a:pt x="1836" y="811"/>
                    <a:pt x="2012" y="628"/>
                  </a:cubicBezTo>
                  <a:cubicBezTo>
                    <a:pt x="2188" y="441"/>
                    <a:pt x="2336" y="233"/>
                    <a:pt x="2435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2307;p57">
              <a:extLst>
                <a:ext uri="{FF2B5EF4-FFF2-40B4-BE49-F238E27FC236}">
                  <a16:creationId xmlns:a16="http://schemas.microsoft.com/office/drawing/2014/main" id="{ECFA6445-0EFC-DC8B-56A8-3CB5DC37608E}"/>
                </a:ext>
              </a:extLst>
            </p:cNvPr>
            <p:cNvSpPr/>
            <p:nvPr/>
          </p:nvSpPr>
          <p:spPr>
            <a:xfrm>
              <a:off x="5030150" y="3464875"/>
              <a:ext cx="45350" cy="27875"/>
            </a:xfrm>
            <a:custGeom>
              <a:avLst/>
              <a:gdLst/>
              <a:ahLst/>
              <a:cxnLst/>
              <a:rect l="l" t="t" r="r" b="b"/>
              <a:pathLst>
                <a:path w="1814" h="1115" extrusionOk="0">
                  <a:moveTo>
                    <a:pt x="603" y="913"/>
                  </a:moveTo>
                  <a:lnTo>
                    <a:pt x="603" y="913"/>
                  </a:lnTo>
                  <a:cubicBezTo>
                    <a:pt x="604" y="913"/>
                    <a:pt x="603" y="916"/>
                    <a:pt x="601" y="919"/>
                  </a:cubicBezTo>
                  <a:lnTo>
                    <a:pt x="601" y="919"/>
                  </a:lnTo>
                  <a:cubicBezTo>
                    <a:pt x="603" y="915"/>
                    <a:pt x="603" y="913"/>
                    <a:pt x="603" y="913"/>
                  </a:cubicBezTo>
                  <a:close/>
                  <a:moveTo>
                    <a:pt x="1487" y="1"/>
                  </a:moveTo>
                  <a:cubicBezTo>
                    <a:pt x="1441" y="1"/>
                    <a:pt x="1395" y="3"/>
                    <a:pt x="1349" y="7"/>
                  </a:cubicBezTo>
                  <a:cubicBezTo>
                    <a:pt x="1194" y="21"/>
                    <a:pt x="1036" y="60"/>
                    <a:pt x="888" y="120"/>
                  </a:cubicBezTo>
                  <a:cubicBezTo>
                    <a:pt x="592" y="240"/>
                    <a:pt x="334" y="444"/>
                    <a:pt x="130" y="684"/>
                  </a:cubicBezTo>
                  <a:lnTo>
                    <a:pt x="0" y="843"/>
                  </a:lnTo>
                  <a:lnTo>
                    <a:pt x="194" y="864"/>
                  </a:lnTo>
                  <a:cubicBezTo>
                    <a:pt x="275" y="874"/>
                    <a:pt x="355" y="888"/>
                    <a:pt x="436" y="903"/>
                  </a:cubicBezTo>
                  <a:cubicBezTo>
                    <a:pt x="475" y="909"/>
                    <a:pt x="514" y="920"/>
                    <a:pt x="550" y="930"/>
                  </a:cubicBezTo>
                  <a:cubicBezTo>
                    <a:pt x="561" y="930"/>
                    <a:pt x="571" y="936"/>
                    <a:pt x="580" y="941"/>
                  </a:cubicBezTo>
                  <a:lnTo>
                    <a:pt x="580" y="941"/>
                  </a:lnTo>
                  <a:cubicBezTo>
                    <a:pt x="573" y="947"/>
                    <a:pt x="564" y="951"/>
                    <a:pt x="556" y="955"/>
                  </a:cubicBezTo>
                  <a:cubicBezTo>
                    <a:pt x="521" y="976"/>
                    <a:pt x="486" y="997"/>
                    <a:pt x="447" y="1015"/>
                  </a:cubicBezTo>
                  <a:cubicBezTo>
                    <a:pt x="370" y="1047"/>
                    <a:pt x="292" y="1082"/>
                    <a:pt x="211" y="1114"/>
                  </a:cubicBezTo>
                  <a:cubicBezTo>
                    <a:pt x="226" y="1115"/>
                    <a:pt x="241" y="1115"/>
                    <a:pt x="256" y="1115"/>
                  </a:cubicBezTo>
                  <a:cubicBezTo>
                    <a:pt x="328" y="1115"/>
                    <a:pt x="399" y="1108"/>
                    <a:pt x="472" y="1096"/>
                  </a:cubicBezTo>
                  <a:cubicBezTo>
                    <a:pt x="518" y="1089"/>
                    <a:pt x="560" y="1082"/>
                    <a:pt x="606" y="1068"/>
                  </a:cubicBezTo>
                  <a:cubicBezTo>
                    <a:pt x="627" y="1061"/>
                    <a:pt x="651" y="1051"/>
                    <a:pt x="677" y="1036"/>
                  </a:cubicBezTo>
                  <a:cubicBezTo>
                    <a:pt x="698" y="1018"/>
                    <a:pt x="736" y="1005"/>
                    <a:pt x="747" y="937"/>
                  </a:cubicBezTo>
                  <a:cubicBezTo>
                    <a:pt x="750" y="864"/>
                    <a:pt x="708" y="832"/>
                    <a:pt x="687" y="815"/>
                  </a:cubicBezTo>
                  <a:cubicBezTo>
                    <a:pt x="662" y="793"/>
                    <a:pt x="638" y="782"/>
                    <a:pt x="617" y="772"/>
                  </a:cubicBezTo>
                  <a:cubicBezTo>
                    <a:pt x="571" y="747"/>
                    <a:pt x="529" y="733"/>
                    <a:pt x="486" y="719"/>
                  </a:cubicBezTo>
                  <a:cubicBezTo>
                    <a:pt x="467" y="712"/>
                    <a:pt x="447" y="705"/>
                    <a:pt x="428" y="700"/>
                  </a:cubicBezTo>
                  <a:lnTo>
                    <a:pt x="428" y="700"/>
                  </a:lnTo>
                  <a:cubicBezTo>
                    <a:pt x="488" y="644"/>
                    <a:pt x="551" y="591"/>
                    <a:pt x="617" y="543"/>
                  </a:cubicBezTo>
                  <a:cubicBezTo>
                    <a:pt x="726" y="451"/>
                    <a:pt x="849" y="381"/>
                    <a:pt x="976" y="311"/>
                  </a:cubicBezTo>
                  <a:cubicBezTo>
                    <a:pt x="1230" y="176"/>
                    <a:pt x="1508" y="81"/>
                    <a:pt x="1814" y="46"/>
                  </a:cubicBezTo>
                  <a:cubicBezTo>
                    <a:pt x="1709" y="14"/>
                    <a:pt x="1598" y="1"/>
                    <a:pt x="1487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2308;p57">
              <a:extLst>
                <a:ext uri="{FF2B5EF4-FFF2-40B4-BE49-F238E27FC236}">
                  <a16:creationId xmlns:a16="http://schemas.microsoft.com/office/drawing/2014/main" id="{10886BE3-B793-00D1-505A-47347D45FF3A}"/>
                </a:ext>
              </a:extLst>
            </p:cNvPr>
            <p:cNvSpPr/>
            <p:nvPr/>
          </p:nvSpPr>
          <p:spPr>
            <a:xfrm>
              <a:off x="4894550" y="3449625"/>
              <a:ext cx="8225" cy="37900"/>
            </a:xfrm>
            <a:custGeom>
              <a:avLst/>
              <a:gdLst/>
              <a:ahLst/>
              <a:cxnLst/>
              <a:rect l="l" t="t" r="r" b="b"/>
              <a:pathLst>
                <a:path w="329" h="1516" extrusionOk="0">
                  <a:moveTo>
                    <a:pt x="290" y="1"/>
                  </a:moveTo>
                  <a:lnTo>
                    <a:pt x="290" y="1"/>
                  </a:lnTo>
                  <a:cubicBezTo>
                    <a:pt x="149" y="233"/>
                    <a:pt x="82" y="483"/>
                    <a:pt x="43" y="737"/>
                  </a:cubicBezTo>
                  <a:cubicBezTo>
                    <a:pt x="8" y="994"/>
                    <a:pt x="1" y="1255"/>
                    <a:pt x="82" y="1516"/>
                  </a:cubicBezTo>
                  <a:cubicBezTo>
                    <a:pt x="188" y="1266"/>
                    <a:pt x="233" y="1023"/>
                    <a:pt x="276" y="773"/>
                  </a:cubicBezTo>
                  <a:cubicBezTo>
                    <a:pt x="308" y="522"/>
                    <a:pt x="329" y="269"/>
                    <a:pt x="290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2309;p57">
              <a:extLst>
                <a:ext uri="{FF2B5EF4-FFF2-40B4-BE49-F238E27FC236}">
                  <a16:creationId xmlns:a16="http://schemas.microsoft.com/office/drawing/2014/main" id="{69059D70-91CE-A5D0-2C17-7F891A0DFC6B}"/>
                </a:ext>
              </a:extLst>
            </p:cNvPr>
            <p:cNvSpPr/>
            <p:nvPr/>
          </p:nvSpPr>
          <p:spPr>
            <a:xfrm>
              <a:off x="4873575" y="3444775"/>
              <a:ext cx="29300" cy="30850"/>
            </a:xfrm>
            <a:custGeom>
              <a:avLst/>
              <a:gdLst/>
              <a:ahLst/>
              <a:cxnLst/>
              <a:rect l="l" t="t" r="r" b="b"/>
              <a:pathLst>
                <a:path w="1172" h="1234" extrusionOk="0">
                  <a:moveTo>
                    <a:pt x="218" y="0"/>
                  </a:moveTo>
                  <a:cubicBezTo>
                    <a:pt x="137" y="0"/>
                    <a:pt x="58" y="23"/>
                    <a:pt x="1" y="75"/>
                  </a:cubicBezTo>
                  <a:cubicBezTo>
                    <a:pt x="25" y="70"/>
                    <a:pt x="49" y="68"/>
                    <a:pt x="72" y="68"/>
                  </a:cubicBezTo>
                  <a:cubicBezTo>
                    <a:pt x="163" y="68"/>
                    <a:pt x="245" y="104"/>
                    <a:pt x="315" y="149"/>
                  </a:cubicBezTo>
                  <a:cubicBezTo>
                    <a:pt x="399" y="205"/>
                    <a:pt x="474" y="287"/>
                    <a:pt x="540" y="371"/>
                  </a:cubicBezTo>
                  <a:cubicBezTo>
                    <a:pt x="631" y="499"/>
                    <a:pt x="712" y="635"/>
                    <a:pt x="788" y="777"/>
                  </a:cubicBezTo>
                  <a:lnTo>
                    <a:pt x="788" y="777"/>
                  </a:lnTo>
                  <a:cubicBezTo>
                    <a:pt x="784" y="777"/>
                    <a:pt x="780" y="776"/>
                    <a:pt x="776" y="776"/>
                  </a:cubicBezTo>
                  <a:cubicBezTo>
                    <a:pt x="695" y="783"/>
                    <a:pt x="618" y="762"/>
                    <a:pt x="505" y="843"/>
                  </a:cubicBezTo>
                  <a:cubicBezTo>
                    <a:pt x="441" y="907"/>
                    <a:pt x="470" y="998"/>
                    <a:pt x="495" y="1027"/>
                  </a:cubicBezTo>
                  <a:cubicBezTo>
                    <a:pt x="519" y="1065"/>
                    <a:pt x="551" y="1093"/>
                    <a:pt x="579" y="1118"/>
                  </a:cubicBezTo>
                  <a:cubicBezTo>
                    <a:pt x="639" y="1167"/>
                    <a:pt x="706" y="1203"/>
                    <a:pt x="773" y="1234"/>
                  </a:cubicBezTo>
                  <a:cubicBezTo>
                    <a:pt x="727" y="1175"/>
                    <a:pt x="685" y="1115"/>
                    <a:pt x="649" y="1058"/>
                  </a:cubicBezTo>
                  <a:cubicBezTo>
                    <a:pt x="632" y="1027"/>
                    <a:pt x="618" y="998"/>
                    <a:pt x="607" y="973"/>
                  </a:cubicBezTo>
                  <a:cubicBezTo>
                    <a:pt x="603" y="956"/>
                    <a:pt x="606" y="949"/>
                    <a:pt x="608" y="949"/>
                  </a:cubicBezTo>
                  <a:lnTo>
                    <a:pt x="608" y="949"/>
                  </a:lnTo>
                  <a:cubicBezTo>
                    <a:pt x="609" y="949"/>
                    <a:pt x="610" y="953"/>
                    <a:pt x="607" y="959"/>
                  </a:cubicBezTo>
                  <a:cubicBezTo>
                    <a:pt x="618" y="963"/>
                    <a:pt x="695" y="956"/>
                    <a:pt x="759" y="973"/>
                  </a:cubicBezTo>
                  <a:cubicBezTo>
                    <a:pt x="822" y="984"/>
                    <a:pt x="893" y="1001"/>
                    <a:pt x="956" y="1016"/>
                  </a:cubicBezTo>
                  <a:lnTo>
                    <a:pt x="1171" y="1065"/>
                  </a:lnTo>
                  <a:lnTo>
                    <a:pt x="1083" y="864"/>
                  </a:lnTo>
                  <a:cubicBezTo>
                    <a:pt x="988" y="642"/>
                    <a:pt x="872" y="420"/>
                    <a:pt x="692" y="237"/>
                  </a:cubicBezTo>
                  <a:cubicBezTo>
                    <a:pt x="600" y="149"/>
                    <a:pt x="495" y="68"/>
                    <a:pt x="368" y="25"/>
                  </a:cubicBezTo>
                  <a:cubicBezTo>
                    <a:pt x="320" y="9"/>
                    <a:pt x="269" y="0"/>
                    <a:pt x="218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2310;p57">
              <a:extLst>
                <a:ext uri="{FF2B5EF4-FFF2-40B4-BE49-F238E27FC236}">
                  <a16:creationId xmlns:a16="http://schemas.microsoft.com/office/drawing/2014/main" id="{43C5DE70-D775-CA5E-D42A-9F770BE8B8F1}"/>
                </a:ext>
              </a:extLst>
            </p:cNvPr>
            <p:cNvSpPr/>
            <p:nvPr/>
          </p:nvSpPr>
          <p:spPr>
            <a:xfrm>
              <a:off x="4917375" y="3595850"/>
              <a:ext cx="28225" cy="21175"/>
            </a:xfrm>
            <a:custGeom>
              <a:avLst/>
              <a:gdLst/>
              <a:ahLst/>
              <a:cxnLst/>
              <a:rect l="l" t="t" r="r" b="b"/>
              <a:pathLst>
                <a:path w="1129" h="847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131"/>
                    <a:pt x="81" y="248"/>
                    <a:pt x="148" y="349"/>
                  </a:cubicBezTo>
                  <a:cubicBezTo>
                    <a:pt x="219" y="455"/>
                    <a:pt x="311" y="547"/>
                    <a:pt x="410" y="628"/>
                  </a:cubicBezTo>
                  <a:cubicBezTo>
                    <a:pt x="571" y="755"/>
                    <a:pt x="779" y="847"/>
                    <a:pt x="989" y="847"/>
                  </a:cubicBezTo>
                  <a:cubicBezTo>
                    <a:pt x="1035" y="847"/>
                    <a:pt x="1082" y="842"/>
                    <a:pt x="1128" y="832"/>
                  </a:cubicBezTo>
                  <a:cubicBezTo>
                    <a:pt x="1018" y="762"/>
                    <a:pt x="920" y="709"/>
                    <a:pt x="825" y="642"/>
                  </a:cubicBezTo>
                  <a:cubicBezTo>
                    <a:pt x="733" y="575"/>
                    <a:pt x="638" y="515"/>
                    <a:pt x="553" y="442"/>
                  </a:cubicBezTo>
                  <a:cubicBezTo>
                    <a:pt x="374" y="307"/>
                    <a:pt x="205" y="156"/>
                    <a:pt x="0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2311;p57">
              <a:extLst>
                <a:ext uri="{FF2B5EF4-FFF2-40B4-BE49-F238E27FC236}">
                  <a16:creationId xmlns:a16="http://schemas.microsoft.com/office/drawing/2014/main" id="{18491980-6F65-8AFD-43E2-1164BA9EF985}"/>
                </a:ext>
              </a:extLst>
            </p:cNvPr>
            <p:cNvSpPr/>
            <p:nvPr/>
          </p:nvSpPr>
          <p:spPr>
            <a:xfrm>
              <a:off x="4973050" y="3410350"/>
              <a:ext cx="11900" cy="20725"/>
            </a:xfrm>
            <a:custGeom>
              <a:avLst/>
              <a:gdLst/>
              <a:ahLst/>
              <a:cxnLst/>
              <a:rect l="l" t="t" r="r" b="b"/>
              <a:pathLst>
                <a:path w="476" h="829" extrusionOk="0">
                  <a:moveTo>
                    <a:pt x="237" y="0"/>
                  </a:moveTo>
                  <a:cubicBezTo>
                    <a:pt x="106" y="0"/>
                    <a:pt x="1" y="184"/>
                    <a:pt x="1" y="416"/>
                  </a:cubicBezTo>
                  <a:cubicBezTo>
                    <a:pt x="1" y="645"/>
                    <a:pt x="106" y="828"/>
                    <a:pt x="237" y="828"/>
                  </a:cubicBezTo>
                  <a:cubicBezTo>
                    <a:pt x="370" y="828"/>
                    <a:pt x="476" y="645"/>
                    <a:pt x="476" y="416"/>
                  </a:cubicBezTo>
                  <a:cubicBezTo>
                    <a:pt x="476" y="184"/>
                    <a:pt x="370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2312;p57">
              <a:extLst>
                <a:ext uri="{FF2B5EF4-FFF2-40B4-BE49-F238E27FC236}">
                  <a16:creationId xmlns:a16="http://schemas.microsoft.com/office/drawing/2014/main" id="{9FB754F3-6963-B50D-8090-3B421DD9CF2F}"/>
                </a:ext>
              </a:extLst>
            </p:cNvPr>
            <p:cNvSpPr/>
            <p:nvPr/>
          </p:nvSpPr>
          <p:spPr>
            <a:xfrm>
              <a:off x="4938175" y="3405150"/>
              <a:ext cx="11900" cy="20800"/>
            </a:xfrm>
            <a:custGeom>
              <a:avLst/>
              <a:gdLst/>
              <a:ahLst/>
              <a:cxnLst/>
              <a:rect l="l" t="t" r="r" b="b"/>
              <a:pathLst>
                <a:path w="476" h="832" extrusionOk="0">
                  <a:moveTo>
                    <a:pt x="236" y="0"/>
                  </a:moveTo>
                  <a:cubicBezTo>
                    <a:pt x="106" y="0"/>
                    <a:pt x="0" y="184"/>
                    <a:pt x="0" y="416"/>
                  </a:cubicBezTo>
                  <a:cubicBezTo>
                    <a:pt x="0" y="645"/>
                    <a:pt x="106" y="832"/>
                    <a:pt x="236" y="832"/>
                  </a:cubicBezTo>
                  <a:cubicBezTo>
                    <a:pt x="370" y="832"/>
                    <a:pt x="476" y="645"/>
                    <a:pt x="476" y="416"/>
                  </a:cubicBezTo>
                  <a:cubicBezTo>
                    <a:pt x="476" y="184"/>
                    <a:pt x="370" y="0"/>
                    <a:pt x="2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2313;p57">
              <a:extLst>
                <a:ext uri="{FF2B5EF4-FFF2-40B4-BE49-F238E27FC236}">
                  <a16:creationId xmlns:a16="http://schemas.microsoft.com/office/drawing/2014/main" id="{29F8071B-1B32-50D3-CA6F-636E9DC81ACD}"/>
                </a:ext>
              </a:extLst>
            </p:cNvPr>
            <p:cNvSpPr/>
            <p:nvPr/>
          </p:nvSpPr>
          <p:spPr>
            <a:xfrm>
              <a:off x="4972325" y="3377975"/>
              <a:ext cx="32625" cy="21200"/>
            </a:xfrm>
            <a:custGeom>
              <a:avLst/>
              <a:gdLst/>
              <a:ahLst/>
              <a:cxnLst/>
              <a:rect l="l" t="t" r="r" b="b"/>
              <a:pathLst>
                <a:path w="1305" h="848" extrusionOk="0">
                  <a:moveTo>
                    <a:pt x="748" y="1"/>
                  </a:moveTo>
                  <a:cubicBezTo>
                    <a:pt x="385" y="1"/>
                    <a:pt x="1" y="520"/>
                    <a:pt x="1" y="520"/>
                  </a:cubicBezTo>
                  <a:lnTo>
                    <a:pt x="1305" y="848"/>
                  </a:lnTo>
                  <a:cubicBezTo>
                    <a:pt x="1192" y="200"/>
                    <a:pt x="974" y="1"/>
                    <a:pt x="7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2314;p57">
              <a:extLst>
                <a:ext uri="{FF2B5EF4-FFF2-40B4-BE49-F238E27FC236}">
                  <a16:creationId xmlns:a16="http://schemas.microsoft.com/office/drawing/2014/main" id="{FA5EDAE5-FBD4-2DAE-8707-929CC0A29A65}"/>
                </a:ext>
              </a:extLst>
            </p:cNvPr>
            <p:cNvSpPr/>
            <p:nvPr/>
          </p:nvSpPr>
          <p:spPr>
            <a:xfrm>
              <a:off x="4925575" y="3371125"/>
              <a:ext cx="32600" cy="20650"/>
            </a:xfrm>
            <a:custGeom>
              <a:avLst/>
              <a:gdLst/>
              <a:ahLst/>
              <a:cxnLst/>
              <a:rect l="l" t="t" r="r" b="b"/>
              <a:pathLst>
                <a:path w="1304" h="826" extrusionOk="0">
                  <a:moveTo>
                    <a:pt x="735" y="1"/>
                  </a:moveTo>
                  <a:cubicBezTo>
                    <a:pt x="537" y="1"/>
                    <a:pt x="290" y="203"/>
                    <a:pt x="0" y="826"/>
                  </a:cubicBezTo>
                  <a:lnTo>
                    <a:pt x="1304" y="706"/>
                  </a:lnTo>
                  <a:cubicBezTo>
                    <a:pt x="1304" y="706"/>
                    <a:pt x="1104" y="1"/>
                    <a:pt x="7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2315;p57">
              <a:extLst>
                <a:ext uri="{FF2B5EF4-FFF2-40B4-BE49-F238E27FC236}">
                  <a16:creationId xmlns:a16="http://schemas.microsoft.com/office/drawing/2014/main" id="{555F3123-E2A1-DBBE-1044-2FD9D92E47AE}"/>
                </a:ext>
              </a:extLst>
            </p:cNvPr>
            <p:cNvSpPr/>
            <p:nvPr/>
          </p:nvSpPr>
          <p:spPr>
            <a:xfrm>
              <a:off x="4742875" y="3794600"/>
              <a:ext cx="65925" cy="184575"/>
            </a:xfrm>
            <a:custGeom>
              <a:avLst/>
              <a:gdLst/>
              <a:ahLst/>
              <a:cxnLst/>
              <a:rect l="l" t="t" r="r" b="b"/>
              <a:pathLst>
                <a:path w="2637" h="7383" extrusionOk="0">
                  <a:moveTo>
                    <a:pt x="2431" y="0"/>
                  </a:moveTo>
                  <a:cubicBezTo>
                    <a:pt x="691" y="3129"/>
                    <a:pt x="7" y="7304"/>
                    <a:pt x="0" y="7347"/>
                  </a:cubicBezTo>
                  <a:lnTo>
                    <a:pt x="233" y="7382"/>
                  </a:lnTo>
                  <a:cubicBezTo>
                    <a:pt x="239" y="7340"/>
                    <a:pt x="916" y="3207"/>
                    <a:pt x="2636" y="116"/>
                  </a:cubicBezTo>
                  <a:lnTo>
                    <a:pt x="24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2316;p57">
              <a:extLst>
                <a:ext uri="{FF2B5EF4-FFF2-40B4-BE49-F238E27FC236}">
                  <a16:creationId xmlns:a16="http://schemas.microsoft.com/office/drawing/2014/main" id="{48A3DB4D-98D1-7A00-9859-6944EEF70082}"/>
                </a:ext>
              </a:extLst>
            </p:cNvPr>
            <p:cNvSpPr/>
            <p:nvPr/>
          </p:nvSpPr>
          <p:spPr>
            <a:xfrm>
              <a:off x="5135050" y="3939500"/>
              <a:ext cx="37100" cy="103625"/>
            </a:xfrm>
            <a:custGeom>
              <a:avLst/>
              <a:gdLst/>
              <a:ahLst/>
              <a:cxnLst/>
              <a:rect l="l" t="t" r="r" b="b"/>
              <a:pathLst>
                <a:path w="1484" h="4145" extrusionOk="0">
                  <a:moveTo>
                    <a:pt x="1275" y="0"/>
                  </a:moveTo>
                  <a:cubicBezTo>
                    <a:pt x="776" y="952"/>
                    <a:pt x="32" y="3961"/>
                    <a:pt x="0" y="4088"/>
                  </a:cubicBezTo>
                  <a:lnTo>
                    <a:pt x="226" y="4144"/>
                  </a:lnTo>
                  <a:cubicBezTo>
                    <a:pt x="236" y="4113"/>
                    <a:pt x="994" y="1036"/>
                    <a:pt x="1484" y="110"/>
                  </a:cubicBezTo>
                  <a:lnTo>
                    <a:pt x="12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2317;p57">
              <a:extLst>
                <a:ext uri="{FF2B5EF4-FFF2-40B4-BE49-F238E27FC236}">
                  <a16:creationId xmlns:a16="http://schemas.microsoft.com/office/drawing/2014/main" id="{0FEFE27A-0352-155D-FBF7-C60BCF2C2CA7}"/>
                </a:ext>
              </a:extLst>
            </p:cNvPr>
            <p:cNvSpPr/>
            <p:nvPr/>
          </p:nvSpPr>
          <p:spPr>
            <a:xfrm>
              <a:off x="4677500" y="3991900"/>
              <a:ext cx="9100" cy="121425"/>
            </a:xfrm>
            <a:custGeom>
              <a:avLst/>
              <a:gdLst/>
              <a:ahLst/>
              <a:cxnLst/>
              <a:rect l="l" t="t" r="r" b="b"/>
              <a:pathLst>
                <a:path w="364" h="4857" extrusionOk="0">
                  <a:moveTo>
                    <a:pt x="0" y="1"/>
                  </a:moveTo>
                  <a:lnTo>
                    <a:pt x="0" y="1"/>
                  </a:lnTo>
                  <a:cubicBezTo>
                    <a:pt x="4" y="819"/>
                    <a:pt x="54" y="1625"/>
                    <a:pt x="99" y="2436"/>
                  </a:cubicBezTo>
                  <a:lnTo>
                    <a:pt x="159" y="3645"/>
                  </a:lnTo>
                  <a:cubicBezTo>
                    <a:pt x="166" y="4050"/>
                    <a:pt x="191" y="4452"/>
                    <a:pt x="131" y="4857"/>
                  </a:cubicBezTo>
                  <a:cubicBezTo>
                    <a:pt x="279" y="4473"/>
                    <a:pt x="317" y="4053"/>
                    <a:pt x="343" y="3648"/>
                  </a:cubicBezTo>
                  <a:cubicBezTo>
                    <a:pt x="364" y="3239"/>
                    <a:pt x="353" y="2831"/>
                    <a:pt x="332" y="2422"/>
                  </a:cubicBezTo>
                  <a:cubicBezTo>
                    <a:pt x="279" y="1608"/>
                    <a:pt x="187" y="798"/>
                    <a:pt x="0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2318;p57">
              <a:extLst>
                <a:ext uri="{FF2B5EF4-FFF2-40B4-BE49-F238E27FC236}">
                  <a16:creationId xmlns:a16="http://schemas.microsoft.com/office/drawing/2014/main" id="{E3CFD4C8-21F5-B7D7-6FD9-1D416AD03E96}"/>
                </a:ext>
              </a:extLst>
            </p:cNvPr>
            <p:cNvSpPr/>
            <p:nvPr/>
          </p:nvSpPr>
          <p:spPr>
            <a:xfrm>
              <a:off x="5157075" y="4100700"/>
              <a:ext cx="20350" cy="60025"/>
            </a:xfrm>
            <a:custGeom>
              <a:avLst/>
              <a:gdLst/>
              <a:ahLst/>
              <a:cxnLst/>
              <a:rect l="l" t="t" r="r" b="b"/>
              <a:pathLst>
                <a:path w="814" h="2401" extrusionOk="0">
                  <a:moveTo>
                    <a:pt x="0" y="1"/>
                  </a:moveTo>
                  <a:cubicBezTo>
                    <a:pt x="28" y="435"/>
                    <a:pt x="137" y="843"/>
                    <a:pt x="268" y="1248"/>
                  </a:cubicBezTo>
                  <a:cubicBezTo>
                    <a:pt x="405" y="1646"/>
                    <a:pt x="571" y="2041"/>
                    <a:pt x="814" y="2401"/>
                  </a:cubicBezTo>
                  <a:cubicBezTo>
                    <a:pt x="744" y="1974"/>
                    <a:pt x="620" y="1572"/>
                    <a:pt x="490" y="1170"/>
                  </a:cubicBezTo>
                  <a:cubicBezTo>
                    <a:pt x="352" y="776"/>
                    <a:pt x="204" y="381"/>
                    <a:pt x="0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TextBox 531">
            <a:extLst>
              <a:ext uri="{FF2B5EF4-FFF2-40B4-BE49-F238E27FC236}">
                <a16:creationId xmlns:a16="http://schemas.microsoft.com/office/drawing/2014/main" id="{1CA93D32-C694-2F39-665C-C6C337ABC5B6}"/>
              </a:ext>
            </a:extLst>
          </p:cNvPr>
          <p:cNvSpPr txBox="1"/>
          <p:nvPr/>
        </p:nvSpPr>
        <p:spPr>
          <a:xfrm>
            <a:off x="1410308" y="586752"/>
            <a:ext cx="7389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600"/>
              </a:spcAft>
            </a:pPr>
            <a:r>
              <a:rPr lang="en-US" sz="18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Bagaimana</a:t>
            </a:r>
            <a:r>
              <a:rPr lang="en-US" sz="18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karakteristik</a:t>
            </a:r>
            <a:r>
              <a:rPr lang="en-US" sz="18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pelanggan</a:t>
            </a:r>
            <a:r>
              <a:rPr lang="en-US" sz="18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potensial</a:t>
            </a:r>
            <a:r>
              <a:rPr lang="en-US" sz="18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Supermarket?</a:t>
            </a:r>
          </a:p>
        </p:txBody>
      </p:sp>
      <p:grpSp>
        <p:nvGrpSpPr>
          <p:cNvPr id="533" name="Google Shape;582;p34">
            <a:extLst>
              <a:ext uri="{FF2B5EF4-FFF2-40B4-BE49-F238E27FC236}">
                <a16:creationId xmlns:a16="http://schemas.microsoft.com/office/drawing/2014/main" id="{3FA324CB-9ADF-47BD-74B2-13F2B81FCDE0}"/>
              </a:ext>
            </a:extLst>
          </p:cNvPr>
          <p:cNvGrpSpPr/>
          <p:nvPr/>
        </p:nvGrpSpPr>
        <p:grpSpPr>
          <a:xfrm>
            <a:off x="289033" y="217186"/>
            <a:ext cx="1029662" cy="1029683"/>
            <a:chOff x="3294150" y="0"/>
            <a:chExt cx="2555700" cy="2301750"/>
          </a:xfrm>
        </p:grpSpPr>
        <p:sp>
          <p:nvSpPr>
            <p:cNvPr id="534" name="Google Shape;583;p34">
              <a:extLst>
                <a:ext uri="{FF2B5EF4-FFF2-40B4-BE49-F238E27FC236}">
                  <a16:creationId xmlns:a16="http://schemas.microsoft.com/office/drawing/2014/main" id="{48E0CDC7-7915-D203-DBD3-E3D9403041CE}"/>
                </a:ext>
              </a:extLst>
            </p:cNvPr>
            <p:cNvSpPr/>
            <p:nvPr/>
          </p:nvSpPr>
          <p:spPr>
            <a:xfrm>
              <a:off x="3294150" y="363150"/>
              <a:ext cx="2555700" cy="193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84;p34">
              <a:extLst>
                <a:ext uri="{FF2B5EF4-FFF2-40B4-BE49-F238E27FC236}">
                  <a16:creationId xmlns:a16="http://schemas.microsoft.com/office/drawing/2014/main" id="{19AE2269-AA49-0EEA-9233-579883802451}"/>
                </a:ext>
              </a:extLst>
            </p:cNvPr>
            <p:cNvSpPr/>
            <p:nvPr/>
          </p:nvSpPr>
          <p:spPr>
            <a:xfrm>
              <a:off x="352757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85;p34">
              <a:extLst>
                <a:ext uri="{FF2B5EF4-FFF2-40B4-BE49-F238E27FC236}">
                  <a16:creationId xmlns:a16="http://schemas.microsoft.com/office/drawing/2014/main" id="{F447687A-31A9-081E-20AE-B48FACCCFB18}"/>
                </a:ext>
              </a:extLst>
            </p:cNvPr>
            <p:cNvSpPr/>
            <p:nvPr/>
          </p:nvSpPr>
          <p:spPr>
            <a:xfrm>
              <a:off x="354729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86;p34">
              <a:extLst>
                <a:ext uri="{FF2B5EF4-FFF2-40B4-BE49-F238E27FC236}">
                  <a16:creationId xmlns:a16="http://schemas.microsoft.com/office/drawing/2014/main" id="{3A9DF16A-7ED4-3F08-88E1-B7496E295F19}"/>
                </a:ext>
              </a:extLst>
            </p:cNvPr>
            <p:cNvGrpSpPr/>
            <p:nvPr/>
          </p:nvGrpSpPr>
          <p:grpSpPr>
            <a:xfrm>
              <a:off x="5557050" y="0"/>
              <a:ext cx="46887" cy="641924"/>
              <a:chOff x="2783050" y="0"/>
              <a:chExt cx="46887" cy="641924"/>
            </a:xfrm>
          </p:grpSpPr>
          <p:sp>
            <p:nvSpPr>
              <p:cNvPr id="538" name="Google Shape;587;p34">
                <a:extLst>
                  <a:ext uri="{FF2B5EF4-FFF2-40B4-BE49-F238E27FC236}">
                    <a16:creationId xmlns:a16="http://schemas.microsoft.com/office/drawing/2014/main" id="{4008FF43-5F62-8E7E-3615-EE98711A6F09}"/>
                  </a:ext>
                </a:extLst>
              </p:cNvPr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88;p34">
                <a:extLst>
                  <a:ext uri="{FF2B5EF4-FFF2-40B4-BE49-F238E27FC236}">
                    <a16:creationId xmlns:a16="http://schemas.microsoft.com/office/drawing/2014/main" id="{428EB460-7D83-BEAE-756B-571610F4E2F1}"/>
                  </a:ext>
                </a:extLst>
              </p:cNvPr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1" name="TextBox 540">
            <a:extLst>
              <a:ext uri="{FF2B5EF4-FFF2-40B4-BE49-F238E27FC236}">
                <a16:creationId xmlns:a16="http://schemas.microsoft.com/office/drawing/2014/main" id="{5C0A6148-3B2B-7C32-46FB-EAC779AA106B}"/>
              </a:ext>
            </a:extLst>
          </p:cNvPr>
          <p:cNvSpPr txBox="1"/>
          <p:nvPr/>
        </p:nvSpPr>
        <p:spPr>
          <a:xfrm>
            <a:off x="494920" y="347522"/>
            <a:ext cx="3142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5400" dirty="0"/>
              <a:t>1</a:t>
            </a:r>
            <a:endParaRPr lang="en-ID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0D3DD1-3E8B-574B-8972-CAFB2BFF613A}"/>
              </a:ext>
            </a:extLst>
          </p:cNvPr>
          <p:cNvSpPr txBox="1"/>
          <p:nvPr/>
        </p:nvSpPr>
        <p:spPr>
          <a:xfrm>
            <a:off x="8574257" y="4759011"/>
            <a:ext cx="438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71558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Oval 524">
            <a:extLst>
              <a:ext uri="{FF2B5EF4-FFF2-40B4-BE49-F238E27FC236}">
                <a16:creationId xmlns:a16="http://schemas.microsoft.com/office/drawing/2014/main" id="{0C9DFC4E-F197-4B66-959B-470797CF41A8}"/>
              </a:ext>
            </a:extLst>
          </p:cNvPr>
          <p:cNvSpPr/>
          <p:nvPr/>
        </p:nvSpPr>
        <p:spPr>
          <a:xfrm rot="729083">
            <a:off x="-339711" y="1064801"/>
            <a:ext cx="10062148" cy="5101772"/>
          </a:xfrm>
          <a:prstGeom prst="ellipse">
            <a:avLst/>
          </a:prstGeom>
          <a:solidFill>
            <a:srgbClr val="CDE2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64" name="Google Shape;2061;p57">
            <a:extLst>
              <a:ext uri="{FF2B5EF4-FFF2-40B4-BE49-F238E27FC236}">
                <a16:creationId xmlns:a16="http://schemas.microsoft.com/office/drawing/2014/main" id="{C0362C20-EEF0-24EF-BC8D-D8B282330B9F}"/>
              </a:ext>
            </a:extLst>
          </p:cNvPr>
          <p:cNvGrpSpPr/>
          <p:nvPr/>
        </p:nvGrpSpPr>
        <p:grpSpPr>
          <a:xfrm>
            <a:off x="384693" y="2005883"/>
            <a:ext cx="591001" cy="1088533"/>
            <a:chOff x="2968400" y="1550086"/>
            <a:chExt cx="600183" cy="1105446"/>
          </a:xfrm>
        </p:grpSpPr>
        <p:sp>
          <p:nvSpPr>
            <p:cNvPr id="265" name="Google Shape;2062;p57">
              <a:extLst>
                <a:ext uri="{FF2B5EF4-FFF2-40B4-BE49-F238E27FC236}">
                  <a16:creationId xmlns:a16="http://schemas.microsoft.com/office/drawing/2014/main" id="{C69F945A-6D66-E23A-029D-F05FD8BC6C3A}"/>
                </a:ext>
              </a:extLst>
            </p:cNvPr>
            <p:cNvSpPr/>
            <p:nvPr/>
          </p:nvSpPr>
          <p:spPr>
            <a:xfrm>
              <a:off x="2969337" y="1550086"/>
              <a:ext cx="554476" cy="562468"/>
            </a:xfrm>
            <a:custGeom>
              <a:avLst/>
              <a:gdLst/>
              <a:ahLst/>
              <a:cxnLst/>
              <a:rect l="l" t="t" r="r" b="b"/>
              <a:pathLst>
                <a:path w="48500" h="49199" extrusionOk="0">
                  <a:moveTo>
                    <a:pt x="31764" y="1"/>
                  </a:moveTo>
                  <a:cubicBezTo>
                    <a:pt x="31531" y="1"/>
                    <a:pt x="31291" y="10"/>
                    <a:pt x="31042" y="29"/>
                  </a:cubicBezTo>
                  <a:cubicBezTo>
                    <a:pt x="22846" y="658"/>
                    <a:pt x="17203" y="10221"/>
                    <a:pt x="12606" y="10221"/>
                  </a:cubicBezTo>
                  <a:cubicBezTo>
                    <a:pt x="11902" y="10221"/>
                    <a:pt x="11223" y="9996"/>
                    <a:pt x="10562" y="9481"/>
                  </a:cubicBezTo>
                  <a:cubicBezTo>
                    <a:pt x="8990" y="8255"/>
                    <a:pt x="7338" y="7513"/>
                    <a:pt x="5831" y="7513"/>
                  </a:cubicBezTo>
                  <a:cubicBezTo>
                    <a:pt x="2574" y="7513"/>
                    <a:pt x="1" y="10979"/>
                    <a:pt x="403" y="20509"/>
                  </a:cubicBezTo>
                  <a:cubicBezTo>
                    <a:pt x="1713" y="16270"/>
                    <a:pt x="2682" y="14695"/>
                    <a:pt x="2682" y="14694"/>
                  </a:cubicBezTo>
                  <a:lnTo>
                    <a:pt x="2682" y="14694"/>
                  </a:lnTo>
                  <a:cubicBezTo>
                    <a:pt x="2682" y="14695"/>
                    <a:pt x="428" y="21489"/>
                    <a:pt x="5480" y="25152"/>
                  </a:cubicBezTo>
                  <a:cubicBezTo>
                    <a:pt x="10531" y="28813"/>
                    <a:pt x="12710" y="29253"/>
                    <a:pt x="8763" y="33083"/>
                  </a:cubicBezTo>
                  <a:cubicBezTo>
                    <a:pt x="4990" y="36750"/>
                    <a:pt x="8589" y="37563"/>
                    <a:pt x="8365" y="40430"/>
                  </a:cubicBezTo>
                  <a:cubicBezTo>
                    <a:pt x="8148" y="43303"/>
                    <a:pt x="3531" y="42745"/>
                    <a:pt x="3289" y="49198"/>
                  </a:cubicBezTo>
                  <a:lnTo>
                    <a:pt x="46557" y="49198"/>
                  </a:lnTo>
                  <a:cubicBezTo>
                    <a:pt x="46557" y="49198"/>
                    <a:pt x="42920" y="43825"/>
                    <a:pt x="44739" y="43017"/>
                  </a:cubicBezTo>
                  <a:cubicBezTo>
                    <a:pt x="46557" y="42206"/>
                    <a:pt x="48500" y="41169"/>
                    <a:pt x="44013" y="35205"/>
                  </a:cubicBezTo>
                  <a:cubicBezTo>
                    <a:pt x="39526" y="29234"/>
                    <a:pt x="39285" y="26745"/>
                    <a:pt x="41952" y="23811"/>
                  </a:cubicBezTo>
                  <a:cubicBezTo>
                    <a:pt x="44173" y="21368"/>
                    <a:pt x="47902" y="11389"/>
                    <a:pt x="42459" y="11389"/>
                  </a:cubicBezTo>
                  <a:cubicBezTo>
                    <a:pt x="41361" y="11389"/>
                    <a:pt x="39889" y="11795"/>
                    <a:pt x="37956" y="12752"/>
                  </a:cubicBezTo>
                  <a:cubicBezTo>
                    <a:pt x="37956" y="12752"/>
                    <a:pt x="40368" y="1"/>
                    <a:pt x="317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063;p57">
              <a:extLst>
                <a:ext uri="{FF2B5EF4-FFF2-40B4-BE49-F238E27FC236}">
                  <a16:creationId xmlns:a16="http://schemas.microsoft.com/office/drawing/2014/main" id="{8B6F3087-41D8-ABEA-329F-955785DB3B96}"/>
                </a:ext>
              </a:extLst>
            </p:cNvPr>
            <p:cNvSpPr/>
            <p:nvPr/>
          </p:nvSpPr>
          <p:spPr>
            <a:xfrm>
              <a:off x="3339962" y="1954723"/>
              <a:ext cx="108243" cy="115217"/>
            </a:xfrm>
            <a:custGeom>
              <a:avLst/>
              <a:gdLst/>
              <a:ahLst/>
              <a:cxnLst/>
              <a:rect l="l" t="t" r="r" b="b"/>
              <a:pathLst>
                <a:path w="9468" h="10078" extrusionOk="0">
                  <a:moveTo>
                    <a:pt x="5603" y="0"/>
                  </a:moveTo>
                  <a:cubicBezTo>
                    <a:pt x="3181" y="0"/>
                    <a:pt x="932" y="3590"/>
                    <a:pt x="932" y="3590"/>
                  </a:cubicBezTo>
                  <a:lnTo>
                    <a:pt x="1" y="8740"/>
                  </a:lnTo>
                  <a:cubicBezTo>
                    <a:pt x="1113" y="9684"/>
                    <a:pt x="2154" y="10077"/>
                    <a:pt x="3094" y="10077"/>
                  </a:cubicBezTo>
                  <a:cubicBezTo>
                    <a:pt x="7281" y="10077"/>
                    <a:pt x="9468" y="2272"/>
                    <a:pt x="7101" y="519"/>
                  </a:cubicBezTo>
                  <a:cubicBezTo>
                    <a:pt x="6606" y="152"/>
                    <a:pt x="6101" y="0"/>
                    <a:pt x="5603" y="0"/>
                  </a:cubicBezTo>
                  <a:close/>
                </a:path>
              </a:pathLst>
            </a:custGeom>
            <a:solidFill>
              <a:srgbClr val="FF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064;p57">
              <a:extLst>
                <a:ext uri="{FF2B5EF4-FFF2-40B4-BE49-F238E27FC236}">
                  <a16:creationId xmlns:a16="http://schemas.microsoft.com/office/drawing/2014/main" id="{BCBDC405-1DB7-0688-D89F-045D98C2EC87}"/>
                </a:ext>
              </a:extLst>
            </p:cNvPr>
            <p:cNvSpPr/>
            <p:nvPr/>
          </p:nvSpPr>
          <p:spPr>
            <a:xfrm>
              <a:off x="3339962" y="1966178"/>
              <a:ext cx="36916" cy="100480"/>
            </a:xfrm>
            <a:custGeom>
              <a:avLst/>
              <a:gdLst/>
              <a:ahLst/>
              <a:cxnLst/>
              <a:rect l="l" t="t" r="r" b="b"/>
              <a:pathLst>
                <a:path w="3229" h="8789" extrusionOk="0">
                  <a:moveTo>
                    <a:pt x="3228" y="1"/>
                  </a:moveTo>
                  <a:lnTo>
                    <a:pt x="3228" y="1"/>
                  </a:lnTo>
                  <a:cubicBezTo>
                    <a:pt x="1888" y="1061"/>
                    <a:pt x="932" y="2588"/>
                    <a:pt x="932" y="2588"/>
                  </a:cubicBezTo>
                  <a:lnTo>
                    <a:pt x="1" y="7738"/>
                  </a:lnTo>
                  <a:cubicBezTo>
                    <a:pt x="585" y="8236"/>
                    <a:pt x="1143" y="8577"/>
                    <a:pt x="1682" y="8788"/>
                  </a:cubicBezTo>
                  <a:cubicBezTo>
                    <a:pt x="2223" y="5902"/>
                    <a:pt x="2837" y="2123"/>
                    <a:pt x="3228" y="1"/>
                  </a:cubicBezTo>
                  <a:close/>
                </a:path>
              </a:pathLst>
            </a:custGeom>
            <a:solidFill>
              <a:srgbClr val="FC9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065;p57">
              <a:extLst>
                <a:ext uri="{FF2B5EF4-FFF2-40B4-BE49-F238E27FC236}">
                  <a16:creationId xmlns:a16="http://schemas.microsoft.com/office/drawing/2014/main" id="{9F2F44A6-D230-4F9B-7CA4-2EE2B5B9DC0F}"/>
                </a:ext>
              </a:extLst>
            </p:cNvPr>
            <p:cNvSpPr/>
            <p:nvPr/>
          </p:nvSpPr>
          <p:spPr>
            <a:xfrm>
              <a:off x="3029392" y="1954723"/>
              <a:ext cx="108243" cy="115217"/>
            </a:xfrm>
            <a:custGeom>
              <a:avLst/>
              <a:gdLst/>
              <a:ahLst/>
              <a:cxnLst/>
              <a:rect l="l" t="t" r="r" b="b"/>
              <a:pathLst>
                <a:path w="9468" h="10078" extrusionOk="0">
                  <a:moveTo>
                    <a:pt x="3864" y="0"/>
                  </a:moveTo>
                  <a:cubicBezTo>
                    <a:pt x="3366" y="0"/>
                    <a:pt x="2861" y="152"/>
                    <a:pt x="2368" y="519"/>
                  </a:cubicBezTo>
                  <a:cubicBezTo>
                    <a:pt x="1" y="2272"/>
                    <a:pt x="2183" y="10077"/>
                    <a:pt x="6372" y="10077"/>
                  </a:cubicBezTo>
                  <a:cubicBezTo>
                    <a:pt x="7313" y="10077"/>
                    <a:pt x="8354" y="9684"/>
                    <a:pt x="9468" y="8740"/>
                  </a:cubicBezTo>
                  <a:lnTo>
                    <a:pt x="8537" y="3590"/>
                  </a:lnTo>
                  <a:cubicBezTo>
                    <a:pt x="8537" y="3590"/>
                    <a:pt x="6283" y="0"/>
                    <a:pt x="3864" y="0"/>
                  </a:cubicBezTo>
                  <a:close/>
                </a:path>
              </a:pathLst>
            </a:custGeom>
            <a:solidFill>
              <a:srgbClr val="FF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066;p57">
              <a:extLst>
                <a:ext uri="{FF2B5EF4-FFF2-40B4-BE49-F238E27FC236}">
                  <a16:creationId xmlns:a16="http://schemas.microsoft.com/office/drawing/2014/main" id="{D1178C33-5373-EB91-F039-F7FAFEF2D063}"/>
                </a:ext>
              </a:extLst>
            </p:cNvPr>
            <p:cNvSpPr/>
            <p:nvPr/>
          </p:nvSpPr>
          <p:spPr>
            <a:xfrm>
              <a:off x="3099243" y="1964977"/>
              <a:ext cx="38390" cy="104939"/>
            </a:xfrm>
            <a:custGeom>
              <a:avLst/>
              <a:gdLst/>
              <a:ahLst/>
              <a:cxnLst/>
              <a:rect l="l" t="t" r="r" b="b"/>
              <a:pathLst>
                <a:path w="3358" h="9179" extrusionOk="0">
                  <a:moveTo>
                    <a:pt x="1" y="0"/>
                  </a:moveTo>
                  <a:lnTo>
                    <a:pt x="926" y="5654"/>
                  </a:lnTo>
                  <a:lnTo>
                    <a:pt x="211" y="9178"/>
                  </a:lnTo>
                  <a:cubicBezTo>
                    <a:pt x="233" y="9178"/>
                    <a:pt x="256" y="9179"/>
                    <a:pt x="278" y="9179"/>
                  </a:cubicBezTo>
                  <a:cubicBezTo>
                    <a:pt x="1216" y="9179"/>
                    <a:pt x="2248" y="8783"/>
                    <a:pt x="3358" y="7843"/>
                  </a:cubicBezTo>
                  <a:lnTo>
                    <a:pt x="2427" y="2693"/>
                  </a:lnTo>
                  <a:cubicBezTo>
                    <a:pt x="2427" y="2693"/>
                    <a:pt x="1402" y="1066"/>
                    <a:pt x="1" y="0"/>
                  </a:cubicBezTo>
                  <a:close/>
                </a:path>
              </a:pathLst>
            </a:custGeom>
            <a:solidFill>
              <a:srgbClr val="FC9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067;p57">
              <a:extLst>
                <a:ext uri="{FF2B5EF4-FFF2-40B4-BE49-F238E27FC236}">
                  <a16:creationId xmlns:a16="http://schemas.microsoft.com/office/drawing/2014/main" id="{77B815D8-ACA8-FCFD-CF15-A02646D8637E}"/>
                </a:ext>
              </a:extLst>
            </p:cNvPr>
            <p:cNvSpPr/>
            <p:nvPr/>
          </p:nvSpPr>
          <p:spPr>
            <a:xfrm>
              <a:off x="2968400" y="2125099"/>
              <a:ext cx="600183" cy="530434"/>
            </a:xfrm>
            <a:custGeom>
              <a:avLst/>
              <a:gdLst/>
              <a:ahLst/>
              <a:cxnLst/>
              <a:rect l="l" t="t" r="r" b="b"/>
              <a:pathLst>
                <a:path w="52498" h="46397" extrusionOk="0">
                  <a:moveTo>
                    <a:pt x="30783" y="1"/>
                  </a:moveTo>
                  <a:lnTo>
                    <a:pt x="23579" y="6274"/>
                  </a:lnTo>
                  <a:cubicBezTo>
                    <a:pt x="23579" y="6274"/>
                    <a:pt x="21797" y="19847"/>
                    <a:pt x="18321" y="32482"/>
                  </a:cubicBezTo>
                  <a:cubicBezTo>
                    <a:pt x="14840" y="45125"/>
                    <a:pt x="1" y="46397"/>
                    <a:pt x="1" y="46397"/>
                  </a:cubicBezTo>
                  <a:lnTo>
                    <a:pt x="52497" y="46397"/>
                  </a:lnTo>
                  <a:cubicBezTo>
                    <a:pt x="46118" y="45403"/>
                    <a:pt x="38591" y="42493"/>
                    <a:pt x="34432" y="32657"/>
                  </a:cubicBezTo>
                  <a:cubicBezTo>
                    <a:pt x="30274" y="22814"/>
                    <a:pt x="30783" y="1"/>
                    <a:pt x="30783" y="1"/>
                  </a:cubicBezTo>
                  <a:close/>
                </a:path>
              </a:pathLst>
            </a:custGeom>
            <a:solidFill>
              <a:srgbClr val="FF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068;p57">
              <a:extLst>
                <a:ext uri="{FF2B5EF4-FFF2-40B4-BE49-F238E27FC236}">
                  <a16:creationId xmlns:a16="http://schemas.microsoft.com/office/drawing/2014/main" id="{F1F885CB-C35D-3693-98CB-7EAA1167F1FB}"/>
                </a:ext>
              </a:extLst>
            </p:cNvPr>
            <p:cNvSpPr/>
            <p:nvPr/>
          </p:nvSpPr>
          <p:spPr>
            <a:xfrm>
              <a:off x="3216024" y="2125099"/>
              <a:ext cx="116509" cy="246267"/>
            </a:xfrm>
            <a:custGeom>
              <a:avLst/>
              <a:gdLst/>
              <a:ahLst/>
              <a:cxnLst/>
              <a:rect l="l" t="t" r="r" b="b"/>
              <a:pathLst>
                <a:path w="10191" h="21541" extrusionOk="0">
                  <a:moveTo>
                    <a:pt x="9123" y="1"/>
                  </a:moveTo>
                  <a:lnTo>
                    <a:pt x="1919" y="6274"/>
                  </a:lnTo>
                  <a:cubicBezTo>
                    <a:pt x="1919" y="6274"/>
                    <a:pt x="1272" y="11189"/>
                    <a:pt x="0" y="17862"/>
                  </a:cubicBezTo>
                  <a:cubicBezTo>
                    <a:pt x="2762" y="18873"/>
                    <a:pt x="6722" y="20300"/>
                    <a:pt x="10191" y="21541"/>
                  </a:cubicBezTo>
                  <a:cubicBezTo>
                    <a:pt x="8874" y="11389"/>
                    <a:pt x="9123" y="1"/>
                    <a:pt x="9123" y="1"/>
                  </a:cubicBezTo>
                  <a:close/>
                </a:path>
              </a:pathLst>
            </a:custGeom>
            <a:solidFill>
              <a:srgbClr val="FC9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069;p57">
              <a:extLst>
                <a:ext uri="{FF2B5EF4-FFF2-40B4-BE49-F238E27FC236}">
                  <a16:creationId xmlns:a16="http://schemas.microsoft.com/office/drawing/2014/main" id="{5A0E8859-C63E-08A7-B9E2-7833C43DA84D}"/>
                </a:ext>
              </a:extLst>
            </p:cNvPr>
            <p:cNvSpPr/>
            <p:nvPr/>
          </p:nvSpPr>
          <p:spPr>
            <a:xfrm>
              <a:off x="3344295" y="1995753"/>
              <a:ext cx="68343" cy="46130"/>
            </a:xfrm>
            <a:custGeom>
              <a:avLst/>
              <a:gdLst/>
              <a:ahLst/>
              <a:cxnLst/>
              <a:rect l="l" t="t" r="r" b="b"/>
              <a:pathLst>
                <a:path w="5978" h="4035" extrusionOk="0">
                  <a:moveTo>
                    <a:pt x="5977" y="1"/>
                  </a:moveTo>
                  <a:lnTo>
                    <a:pt x="5977" y="1"/>
                  </a:lnTo>
                  <a:cubicBezTo>
                    <a:pt x="5003" y="367"/>
                    <a:pt x="4059" y="783"/>
                    <a:pt x="3128" y="1230"/>
                  </a:cubicBezTo>
                  <a:cubicBezTo>
                    <a:pt x="2197" y="1677"/>
                    <a:pt x="1274" y="2143"/>
                    <a:pt x="372" y="2639"/>
                  </a:cubicBezTo>
                  <a:lnTo>
                    <a:pt x="0" y="2843"/>
                  </a:lnTo>
                  <a:lnTo>
                    <a:pt x="380" y="2999"/>
                  </a:lnTo>
                  <a:cubicBezTo>
                    <a:pt x="1311" y="3377"/>
                    <a:pt x="2254" y="3730"/>
                    <a:pt x="3216" y="4034"/>
                  </a:cubicBezTo>
                  <a:cubicBezTo>
                    <a:pt x="2466" y="3597"/>
                    <a:pt x="1695" y="3195"/>
                    <a:pt x="916" y="2818"/>
                  </a:cubicBezTo>
                  <a:lnTo>
                    <a:pt x="916" y="2818"/>
                  </a:lnTo>
                  <a:cubicBezTo>
                    <a:pt x="1723" y="2429"/>
                    <a:pt x="2521" y="2015"/>
                    <a:pt x="3308" y="1584"/>
                  </a:cubicBezTo>
                  <a:cubicBezTo>
                    <a:pt x="4215" y="1093"/>
                    <a:pt x="5109" y="571"/>
                    <a:pt x="5977" y="1"/>
                  </a:cubicBezTo>
                  <a:close/>
                </a:path>
              </a:pathLst>
            </a:custGeom>
            <a:solidFill>
              <a:srgbClr val="E97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070;p57">
              <a:extLst>
                <a:ext uri="{FF2B5EF4-FFF2-40B4-BE49-F238E27FC236}">
                  <a16:creationId xmlns:a16="http://schemas.microsoft.com/office/drawing/2014/main" id="{666982BE-ABD8-7EFB-5969-676F8BB975FE}"/>
                </a:ext>
              </a:extLst>
            </p:cNvPr>
            <p:cNvSpPr/>
            <p:nvPr/>
          </p:nvSpPr>
          <p:spPr>
            <a:xfrm>
              <a:off x="3064969" y="1995753"/>
              <a:ext cx="68343" cy="46130"/>
            </a:xfrm>
            <a:custGeom>
              <a:avLst/>
              <a:gdLst/>
              <a:ahLst/>
              <a:cxnLst/>
              <a:rect l="l" t="t" r="r" b="b"/>
              <a:pathLst>
                <a:path w="5978" h="4035" extrusionOk="0">
                  <a:moveTo>
                    <a:pt x="0" y="1"/>
                  </a:moveTo>
                  <a:lnTo>
                    <a:pt x="0" y="1"/>
                  </a:lnTo>
                  <a:cubicBezTo>
                    <a:pt x="870" y="571"/>
                    <a:pt x="1764" y="1093"/>
                    <a:pt x="2669" y="1584"/>
                  </a:cubicBezTo>
                  <a:cubicBezTo>
                    <a:pt x="3457" y="2015"/>
                    <a:pt x="4254" y="2428"/>
                    <a:pt x="5060" y="2818"/>
                  </a:cubicBezTo>
                  <a:lnTo>
                    <a:pt x="5060" y="2818"/>
                  </a:lnTo>
                  <a:cubicBezTo>
                    <a:pt x="4279" y="3194"/>
                    <a:pt x="3511" y="3597"/>
                    <a:pt x="2756" y="4034"/>
                  </a:cubicBezTo>
                  <a:cubicBezTo>
                    <a:pt x="3724" y="3730"/>
                    <a:pt x="4668" y="3377"/>
                    <a:pt x="5599" y="2999"/>
                  </a:cubicBezTo>
                  <a:lnTo>
                    <a:pt x="5978" y="2843"/>
                  </a:lnTo>
                  <a:lnTo>
                    <a:pt x="5605" y="2639"/>
                  </a:lnTo>
                  <a:cubicBezTo>
                    <a:pt x="4698" y="2143"/>
                    <a:pt x="3781" y="1677"/>
                    <a:pt x="2850" y="1230"/>
                  </a:cubicBezTo>
                  <a:cubicBezTo>
                    <a:pt x="1919" y="783"/>
                    <a:pt x="974" y="367"/>
                    <a:pt x="0" y="1"/>
                  </a:cubicBezTo>
                  <a:close/>
                </a:path>
              </a:pathLst>
            </a:custGeom>
            <a:solidFill>
              <a:srgbClr val="E97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071;p57">
              <a:extLst>
                <a:ext uri="{FF2B5EF4-FFF2-40B4-BE49-F238E27FC236}">
                  <a16:creationId xmlns:a16="http://schemas.microsoft.com/office/drawing/2014/main" id="{27CD4FEA-BF93-7C15-221F-8F52CEFC927C}"/>
                </a:ext>
              </a:extLst>
            </p:cNvPr>
            <p:cNvSpPr/>
            <p:nvPr/>
          </p:nvSpPr>
          <p:spPr>
            <a:xfrm>
              <a:off x="3054680" y="1686760"/>
              <a:ext cx="354693" cy="617938"/>
            </a:xfrm>
            <a:custGeom>
              <a:avLst/>
              <a:gdLst/>
              <a:ahLst/>
              <a:cxnLst/>
              <a:rect l="l" t="t" r="r" b="b"/>
              <a:pathLst>
                <a:path w="31025" h="54051" extrusionOk="0">
                  <a:moveTo>
                    <a:pt x="15950" y="1"/>
                  </a:moveTo>
                  <a:cubicBezTo>
                    <a:pt x="5379" y="1"/>
                    <a:pt x="1" y="4427"/>
                    <a:pt x="1" y="4427"/>
                  </a:cubicBezTo>
                  <a:cubicBezTo>
                    <a:pt x="1118" y="12278"/>
                    <a:pt x="5139" y="21902"/>
                    <a:pt x="6170" y="29381"/>
                  </a:cubicBezTo>
                  <a:cubicBezTo>
                    <a:pt x="5512" y="34799"/>
                    <a:pt x="4202" y="51152"/>
                    <a:pt x="4202" y="51152"/>
                  </a:cubicBezTo>
                  <a:lnTo>
                    <a:pt x="19624" y="54050"/>
                  </a:lnTo>
                  <a:cubicBezTo>
                    <a:pt x="19624" y="54050"/>
                    <a:pt x="31024" y="17044"/>
                    <a:pt x="29529" y="2181"/>
                  </a:cubicBezTo>
                  <a:cubicBezTo>
                    <a:pt x="24322" y="586"/>
                    <a:pt x="19793" y="1"/>
                    <a:pt x="15950" y="1"/>
                  </a:cubicBezTo>
                  <a:close/>
                </a:path>
              </a:pathLst>
            </a:custGeom>
            <a:solidFill>
              <a:srgbClr val="FFA6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072;p57">
              <a:extLst>
                <a:ext uri="{FF2B5EF4-FFF2-40B4-BE49-F238E27FC236}">
                  <a16:creationId xmlns:a16="http://schemas.microsoft.com/office/drawing/2014/main" id="{8AB29846-5D71-0B0A-1D66-E0DB56539C39}"/>
                </a:ext>
              </a:extLst>
            </p:cNvPr>
            <p:cNvSpPr/>
            <p:nvPr/>
          </p:nvSpPr>
          <p:spPr>
            <a:xfrm>
              <a:off x="3102719" y="1945382"/>
              <a:ext cx="251595" cy="359312"/>
            </a:xfrm>
            <a:custGeom>
              <a:avLst/>
              <a:gdLst/>
              <a:ahLst/>
              <a:cxnLst/>
              <a:rect l="l" t="t" r="r" b="b"/>
              <a:pathLst>
                <a:path w="22007" h="31429" extrusionOk="0">
                  <a:moveTo>
                    <a:pt x="10504" y="1"/>
                  </a:moveTo>
                  <a:cubicBezTo>
                    <a:pt x="10069" y="1"/>
                    <a:pt x="9627" y="31"/>
                    <a:pt x="9178" y="94"/>
                  </a:cubicBezTo>
                  <a:cubicBezTo>
                    <a:pt x="5114" y="658"/>
                    <a:pt x="2521" y="2731"/>
                    <a:pt x="1433" y="3786"/>
                  </a:cubicBezTo>
                  <a:cubicBezTo>
                    <a:pt x="1651" y="4805"/>
                    <a:pt x="1831" y="5797"/>
                    <a:pt x="1968" y="6759"/>
                  </a:cubicBezTo>
                  <a:cubicBezTo>
                    <a:pt x="1310" y="12177"/>
                    <a:pt x="0" y="28530"/>
                    <a:pt x="0" y="28530"/>
                  </a:cubicBezTo>
                  <a:lnTo>
                    <a:pt x="15422" y="31428"/>
                  </a:lnTo>
                  <a:cubicBezTo>
                    <a:pt x="15422" y="31428"/>
                    <a:pt x="19102" y="19482"/>
                    <a:pt x="22007" y="6430"/>
                  </a:cubicBezTo>
                  <a:cubicBezTo>
                    <a:pt x="18711" y="3151"/>
                    <a:pt x="14957" y="1"/>
                    <a:pt x="105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073;p57">
              <a:extLst>
                <a:ext uri="{FF2B5EF4-FFF2-40B4-BE49-F238E27FC236}">
                  <a16:creationId xmlns:a16="http://schemas.microsoft.com/office/drawing/2014/main" id="{E5BDA2DD-29DE-74C8-BD04-5832B2C2D645}"/>
                </a:ext>
              </a:extLst>
            </p:cNvPr>
            <p:cNvSpPr/>
            <p:nvPr/>
          </p:nvSpPr>
          <p:spPr>
            <a:xfrm>
              <a:off x="3241073" y="1836775"/>
              <a:ext cx="22351" cy="32423"/>
            </a:xfrm>
            <a:custGeom>
              <a:avLst/>
              <a:gdLst/>
              <a:ahLst/>
              <a:cxnLst/>
              <a:rect l="l" t="t" r="r" b="b"/>
              <a:pathLst>
                <a:path w="1955" h="2836" extrusionOk="0">
                  <a:moveTo>
                    <a:pt x="980" y="0"/>
                  </a:moveTo>
                  <a:cubicBezTo>
                    <a:pt x="441" y="0"/>
                    <a:pt x="0" y="639"/>
                    <a:pt x="0" y="1421"/>
                  </a:cubicBezTo>
                  <a:cubicBezTo>
                    <a:pt x="0" y="2203"/>
                    <a:pt x="441" y="2836"/>
                    <a:pt x="980" y="2836"/>
                  </a:cubicBezTo>
                  <a:cubicBezTo>
                    <a:pt x="1515" y="2836"/>
                    <a:pt x="1954" y="2203"/>
                    <a:pt x="1954" y="1421"/>
                  </a:cubicBezTo>
                  <a:cubicBezTo>
                    <a:pt x="1954" y="639"/>
                    <a:pt x="1515" y="0"/>
                    <a:pt x="9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074;p57">
              <a:extLst>
                <a:ext uri="{FF2B5EF4-FFF2-40B4-BE49-F238E27FC236}">
                  <a16:creationId xmlns:a16="http://schemas.microsoft.com/office/drawing/2014/main" id="{B31A9502-6451-9615-545C-9AC5E2FED47D}"/>
                </a:ext>
              </a:extLst>
            </p:cNvPr>
            <p:cNvSpPr/>
            <p:nvPr/>
          </p:nvSpPr>
          <p:spPr>
            <a:xfrm>
              <a:off x="3182036" y="1836775"/>
              <a:ext cx="22293" cy="32423"/>
            </a:xfrm>
            <a:custGeom>
              <a:avLst/>
              <a:gdLst/>
              <a:ahLst/>
              <a:cxnLst/>
              <a:rect l="l" t="t" r="r" b="b"/>
              <a:pathLst>
                <a:path w="1950" h="2836" extrusionOk="0">
                  <a:moveTo>
                    <a:pt x="974" y="0"/>
                  </a:moveTo>
                  <a:cubicBezTo>
                    <a:pt x="435" y="0"/>
                    <a:pt x="0" y="639"/>
                    <a:pt x="0" y="1421"/>
                  </a:cubicBezTo>
                  <a:cubicBezTo>
                    <a:pt x="0" y="2203"/>
                    <a:pt x="435" y="2836"/>
                    <a:pt x="974" y="2836"/>
                  </a:cubicBezTo>
                  <a:cubicBezTo>
                    <a:pt x="1515" y="2836"/>
                    <a:pt x="1950" y="2203"/>
                    <a:pt x="1950" y="1421"/>
                  </a:cubicBezTo>
                  <a:cubicBezTo>
                    <a:pt x="1950" y="639"/>
                    <a:pt x="1515" y="0"/>
                    <a:pt x="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075;p57">
              <a:extLst>
                <a:ext uri="{FF2B5EF4-FFF2-40B4-BE49-F238E27FC236}">
                  <a16:creationId xmlns:a16="http://schemas.microsoft.com/office/drawing/2014/main" id="{6FC0DCE0-72C3-CB41-CB7F-57620454DC24}"/>
                </a:ext>
              </a:extLst>
            </p:cNvPr>
            <p:cNvSpPr/>
            <p:nvPr/>
          </p:nvSpPr>
          <p:spPr>
            <a:xfrm>
              <a:off x="3143726" y="1777807"/>
              <a:ext cx="69041" cy="47262"/>
            </a:xfrm>
            <a:custGeom>
              <a:avLst/>
              <a:gdLst/>
              <a:ahLst/>
              <a:cxnLst/>
              <a:rect l="l" t="t" r="r" b="b"/>
              <a:pathLst>
                <a:path w="6039" h="4134" extrusionOk="0">
                  <a:moveTo>
                    <a:pt x="3184" y="1"/>
                  </a:moveTo>
                  <a:cubicBezTo>
                    <a:pt x="2071" y="1"/>
                    <a:pt x="858" y="926"/>
                    <a:pt x="0" y="4133"/>
                  </a:cubicBezTo>
                  <a:lnTo>
                    <a:pt x="6038" y="1725"/>
                  </a:lnTo>
                  <a:cubicBezTo>
                    <a:pt x="6038" y="1725"/>
                    <a:pt x="4703" y="1"/>
                    <a:pt x="3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076;p57">
              <a:extLst>
                <a:ext uri="{FF2B5EF4-FFF2-40B4-BE49-F238E27FC236}">
                  <a16:creationId xmlns:a16="http://schemas.microsoft.com/office/drawing/2014/main" id="{034E748E-BF52-900D-F877-2F6B38A571F6}"/>
                </a:ext>
              </a:extLst>
            </p:cNvPr>
            <p:cNvSpPr/>
            <p:nvPr/>
          </p:nvSpPr>
          <p:spPr>
            <a:xfrm>
              <a:off x="3237437" y="1779442"/>
              <a:ext cx="73317" cy="51229"/>
            </a:xfrm>
            <a:custGeom>
              <a:avLst/>
              <a:gdLst/>
              <a:ahLst/>
              <a:cxnLst/>
              <a:rect l="l" t="t" r="r" b="b"/>
              <a:pathLst>
                <a:path w="6413" h="4481" extrusionOk="0">
                  <a:moveTo>
                    <a:pt x="3054" y="0"/>
                  </a:moveTo>
                  <a:cubicBezTo>
                    <a:pt x="1466" y="0"/>
                    <a:pt x="1" y="1521"/>
                    <a:pt x="1" y="1521"/>
                  </a:cubicBezTo>
                  <a:lnTo>
                    <a:pt x="6413" y="4480"/>
                  </a:lnTo>
                  <a:cubicBezTo>
                    <a:pt x="5673" y="974"/>
                    <a:pt x="4324" y="0"/>
                    <a:pt x="30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077;p57">
              <a:extLst>
                <a:ext uri="{FF2B5EF4-FFF2-40B4-BE49-F238E27FC236}">
                  <a16:creationId xmlns:a16="http://schemas.microsoft.com/office/drawing/2014/main" id="{FED21B61-8026-942F-0FB8-0817F1092AE1}"/>
                </a:ext>
              </a:extLst>
            </p:cNvPr>
            <p:cNvSpPr/>
            <p:nvPr/>
          </p:nvSpPr>
          <p:spPr>
            <a:xfrm>
              <a:off x="2968400" y="2480622"/>
              <a:ext cx="600183" cy="174906"/>
            </a:xfrm>
            <a:custGeom>
              <a:avLst/>
              <a:gdLst/>
              <a:ahLst/>
              <a:cxnLst/>
              <a:rect l="l" t="t" r="r" b="b"/>
              <a:pathLst>
                <a:path w="52498" h="15299" extrusionOk="0">
                  <a:moveTo>
                    <a:pt x="33848" y="1"/>
                  </a:moveTo>
                  <a:cubicBezTo>
                    <a:pt x="31279" y="1875"/>
                    <a:pt x="27464" y="3965"/>
                    <a:pt x="23237" y="3965"/>
                  </a:cubicBezTo>
                  <a:cubicBezTo>
                    <a:pt x="21502" y="3965"/>
                    <a:pt x="19698" y="3613"/>
                    <a:pt x="17881" y="2750"/>
                  </a:cubicBezTo>
                  <a:cubicBezTo>
                    <a:pt x="13748" y="14113"/>
                    <a:pt x="1" y="15299"/>
                    <a:pt x="1" y="15299"/>
                  </a:cubicBezTo>
                  <a:lnTo>
                    <a:pt x="52497" y="15299"/>
                  </a:lnTo>
                  <a:cubicBezTo>
                    <a:pt x="46118" y="14305"/>
                    <a:pt x="38591" y="11395"/>
                    <a:pt x="34432" y="1559"/>
                  </a:cubicBezTo>
                  <a:cubicBezTo>
                    <a:pt x="34228" y="1069"/>
                    <a:pt x="34034" y="547"/>
                    <a:pt x="338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078;p57">
              <a:extLst>
                <a:ext uri="{FF2B5EF4-FFF2-40B4-BE49-F238E27FC236}">
                  <a16:creationId xmlns:a16="http://schemas.microsoft.com/office/drawing/2014/main" id="{375BFB87-13B9-D48E-FC00-1F9FCB319C2D}"/>
                </a:ext>
              </a:extLst>
            </p:cNvPr>
            <p:cNvSpPr/>
            <p:nvPr/>
          </p:nvSpPr>
          <p:spPr>
            <a:xfrm>
              <a:off x="3156062" y="2512061"/>
              <a:ext cx="214794" cy="61735"/>
            </a:xfrm>
            <a:custGeom>
              <a:avLst/>
              <a:gdLst/>
              <a:ahLst/>
              <a:cxnLst/>
              <a:rect l="l" t="t" r="r" b="b"/>
              <a:pathLst>
                <a:path w="18788" h="5400" extrusionOk="0">
                  <a:moveTo>
                    <a:pt x="18483" y="0"/>
                  </a:moveTo>
                  <a:cubicBezTo>
                    <a:pt x="18409" y="64"/>
                    <a:pt x="13247" y="4953"/>
                    <a:pt x="7042" y="4953"/>
                  </a:cubicBezTo>
                  <a:cubicBezTo>
                    <a:pt x="4853" y="4953"/>
                    <a:pt x="2533" y="4344"/>
                    <a:pt x="262" y="2699"/>
                  </a:cubicBezTo>
                  <a:lnTo>
                    <a:pt x="1" y="3059"/>
                  </a:lnTo>
                  <a:cubicBezTo>
                    <a:pt x="2360" y="4766"/>
                    <a:pt x="4767" y="5399"/>
                    <a:pt x="7038" y="5399"/>
                  </a:cubicBezTo>
                  <a:cubicBezTo>
                    <a:pt x="13425" y="5399"/>
                    <a:pt x="18719" y="390"/>
                    <a:pt x="18787" y="316"/>
                  </a:cubicBezTo>
                  <a:lnTo>
                    <a:pt x="184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079;p57">
              <a:extLst>
                <a:ext uri="{FF2B5EF4-FFF2-40B4-BE49-F238E27FC236}">
                  <a16:creationId xmlns:a16="http://schemas.microsoft.com/office/drawing/2014/main" id="{4E627D6B-5C31-FF13-C519-B020CF076FCC}"/>
                </a:ext>
              </a:extLst>
            </p:cNvPr>
            <p:cNvSpPr/>
            <p:nvPr/>
          </p:nvSpPr>
          <p:spPr>
            <a:xfrm>
              <a:off x="3163950" y="1878469"/>
              <a:ext cx="125769" cy="76724"/>
            </a:xfrm>
            <a:custGeom>
              <a:avLst/>
              <a:gdLst/>
              <a:ahLst/>
              <a:cxnLst/>
              <a:rect l="l" t="t" r="r" b="b"/>
              <a:pathLst>
                <a:path w="11001" h="6711" extrusionOk="0">
                  <a:moveTo>
                    <a:pt x="4597" y="1"/>
                  </a:moveTo>
                  <a:cubicBezTo>
                    <a:pt x="3227" y="1"/>
                    <a:pt x="1627" y="1687"/>
                    <a:pt x="0" y="6711"/>
                  </a:cubicBezTo>
                  <a:cubicBezTo>
                    <a:pt x="1583" y="6629"/>
                    <a:pt x="3682" y="6608"/>
                    <a:pt x="5471" y="6608"/>
                  </a:cubicBezTo>
                  <a:cubicBezTo>
                    <a:pt x="7521" y="6608"/>
                    <a:pt x="9166" y="6636"/>
                    <a:pt x="9166" y="6636"/>
                  </a:cubicBezTo>
                  <a:cubicBezTo>
                    <a:pt x="9166" y="6636"/>
                    <a:pt x="11001" y="2967"/>
                    <a:pt x="8937" y="2967"/>
                  </a:cubicBezTo>
                  <a:cubicBezTo>
                    <a:pt x="8630" y="2967"/>
                    <a:pt x="8237" y="3048"/>
                    <a:pt x="7740" y="3234"/>
                  </a:cubicBezTo>
                  <a:cubicBezTo>
                    <a:pt x="7029" y="1573"/>
                    <a:pt x="5920" y="1"/>
                    <a:pt x="4597" y="1"/>
                  </a:cubicBezTo>
                  <a:close/>
                </a:path>
              </a:pathLst>
            </a:custGeom>
            <a:solidFill>
              <a:srgbClr val="FF7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080;p57">
              <a:extLst>
                <a:ext uri="{FF2B5EF4-FFF2-40B4-BE49-F238E27FC236}">
                  <a16:creationId xmlns:a16="http://schemas.microsoft.com/office/drawing/2014/main" id="{6092DF8F-BAAE-5DBF-C2B0-A689699F555F}"/>
                </a:ext>
              </a:extLst>
            </p:cNvPr>
            <p:cNvSpPr/>
            <p:nvPr/>
          </p:nvSpPr>
          <p:spPr>
            <a:xfrm>
              <a:off x="3168992" y="2027752"/>
              <a:ext cx="112953" cy="40505"/>
            </a:xfrm>
            <a:custGeom>
              <a:avLst/>
              <a:gdLst/>
              <a:ahLst/>
              <a:cxnLst/>
              <a:rect l="l" t="t" r="r" b="b"/>
              <a:pathLst>
                <a:path w="9880" h="3543" extrusionOk="0">
                  <a:moveTo>
                    <a:pt x="9880" y="1"/>
                  </a:moveTo>
                  <a:cubicBezTo>
                    <a:pt x="9215" y="745"/>
                    <a:pt x="8471" y="1410"/>
                    <a:pt x="7663" y="1968"/>
                  </a:cubicBezTo>
                  <a:cubicBezTo>
                    <a:pt x="6858" y="2515"/>
                    <a:pt x="5964" y="2942"/>
                    <a:pt x="5020" y="3067"/>
                  </a:cubicBezTo>
                  <a:cubicBezTo>
                    <a:pt x="4831" y="3095"/>
                    <a:pt x="4642" y="3108"/>
                    <a:pt x="4452" y="3108"/>
                  </a:cubicBezTo>
                  <a:cubicBezTo>
                    <a:pt x="3699" y="3108"/>
                    <a:pt x="2945" y="2898"/>
                    <a:pt x="2272" y="2521"/>
                  </a:cubicBezTo>
                  <a:cubicBezTo>
                    <a:pt x="1427" y="2043"/>
                    <a:pt x="677" y="1378"/>
                    <a:pt x="0" y="640"/>
                  </a:cubicBezTo>
                  <a:lnTo>
                    <a:pt x="0" y="640"/>
                  </a:lnTo>
                  <a:cubicBezTo>
                    <a:pt x="540" y="1484"/>
                    <a:pt x="1222" y="2260"/>
                    <a:pt x="2092" y="2819"/>
                  </a:cubicBezTo>
                  <a:cubicBezTo>
                    <a:pt x="2532" y="3091"/>
                    <a:pt x="3009" y="3315"/>
                    <a:pt x="3518" y="3432"/>
                  </a:cubicBezTo>
                  <a:cubicBezTo>
                    <a:pt x="3839" y="3507"/>
                    <a:pt x="4169" y="3542"/>
                    <a:pt x="4499" y="3542"/>
                  </a:cubicBezTo>
                  <a:cubicBezTo>
                    <a:pt x="4694" y="3542"/>
                    <a:pt x="4889" y="3530"/>
                    <a:pt x="5082" y="3507"/>
                  </a:cubicBezTo>
                  <a:cubicBezTo>
                    <a:pt x="6125" y="3358"/>
                    <a:pt x="7075" y="2874"/>
                    <a:pt x="7869" y="2248"/>
                  </a:cubicBezTo>
                  <a:cubicBezTo>
                    <a:pt x="8669" y="1615"/>
                    <a:pt x="9353" y="851"/>
                    <a:pt x="9880" y="1"/>
                  </a:cubicBezTo>
                  <a:close/>
                </a:path>
              </a:pathLst>
            </a:custGeom>
            <a:solidFill>
              <a:srgbClr val="E97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081;p57">
            <a:extLst>
              <a:ext uri="{FF2B5EF4-FFF2-40B4-BE49-F238E27FC236}">
                <a16:creationId xmlns:a16="http://schemas.microsoft.com/office/drawing/2014/main" id="{55C11922-FF22-8253-E01C-28564CC20157}"/>
              </a:ext>
            </a:extLst>
          </p:cNvPr>
          <p:cNvGrpSpPr/>
          <p:nvPr/>
        </p:nvGrpSpPr>
        <p:grpSpPr>
          <a:xfrm>
            <a:off x="353936" y="3360123"/>
            <a:ext cx="652532" cy="1088499"/>
            <a:chOff x="2973700" y="3830325"/>
            <a:chExt cx="987039" cy="1646497"/>
          </a:xfrm>
        </p:grpSpPr>
        <p:sp>
          <p:nvSpPr>
            <p:cNvPr id="285" name="Google Shape;2082;p57">
              <a:extLst>
                <a:ext uri="{FF2B5EF4-FFF2-40B4-BE49-F238E27FC236}">
                  <a16:creationId xmlns:a16="http://schemas.microsoft.com/office/drawing/2014/main" id="{78530823-8EB5-3806-ED51-769CB5E745E7}"/>
                </a:ext>
              </a:extLst>
            </p:cNvPr>
            <p:cNvSpPr/>
            <p:nvPr/>
          </p:nvSpPr>
          <p:spPr>
            <a:xfrm>
              <a:off x="2973700" y="3830325"/>
              <a:ext cx="958790" cy="1038457"/>
            </a:xfrm>
            <a:custGeom>
              <a:avLst/>
              <a:gdLst/>
              <a:ahLst/>
              <a:cxnLst/>
              <a:rect l="l" t="t" r="r" b="b"/>
              <a:pathLst>
                <a:path w="49885" h="54030" extrusionOk="0">
                  <a:moveTo>
                    <a:pt x="37217" y="0"/>
                  </a:moveTo>
                  <a:cubicBezTo>
                    <a:pt x="24305" y="0"/>
                    <a:pt x="12195" y="7514"/>
                    <a:pt x="9627" y="10171"/>
                  </a:cubicBezTo>
                  <a:cubicBezTo>
                    <a:pt x="6573" y="13324"/>
                    <a:pt x="0" y="32413"/>
                    <a:pt x="782" y="51174"/>
                  </a:cubicBezTo>
                  <a:cubicBezTo>
                    <a:pt x="1750" y="52055"/>
                    <a:pt x="4196" y="52769"/>
                    <a:pt x="7467" y="53259"/>
                  </a:cubicBezTo>
                  <a:lnTo>
                    <a:pt x="8043" y="48469"/>
                  </a:lnTo>
                  <a:lnTo>
                    <a:pt x="8043" y="53347"/>
                  </a:lnTo>
                  <a:cubicBezTo>
                    <a:pt x="9011" y="53476"/>
                    <a:pt x="10042" y="53594"/>
                    <a:pt x="11128" y="53688"/>
                  </a:cubicBezTo>
                  <a:lnTo>
                    <a:pt x="11363" y="51174"/>
                  </a:lnTo>
                  <a:lnTo>
                    <a:pt x="11779" y="53743"/>
                  </a:lnTo>
                  <a:cubicBezTo>
                    <a:pt x="13760" y="53905"/>
                    <a:pt x="15894" y="53998"/>
                    <a:pt x="18091" y="54023"/>
                  </a:cubicBezTo>
                  <a:lnTo>
                    <a:pt x="18091" y="49710"/>
                  </a:lnTo>
                  <a:lnTo>
                    <a:pt x="18991" y="54029"/>
                  </a:lnTo>
                  <a:cubicBezTo>
                    <a:pt x="19106" y="54029"/>
                    <a:pt x="19222" y="54030"/>
                    <a:pt x="19338" y="54030"/>
                  </a:cubicBezTo>
                  <a:cubicBezTo>
                    <a:pt x="24522" y="54030"/>
                    <a:pt x="29979" y="53637"/>
                    <a:pt x="34630" y="52781"/>
                  </a:cubicBezTo>
                  <a:lnTo>
                    <a:pt x="34922" y="48797"/>
                  </a:lnTo>
                  <a:lnTo>
                    <a:pt x="35133" y="52688"/>
                  </a:lnTo>
                  <a:cubicBezTo>
                    <a:pt x="35580" y="52595"/>
                    <a:pt x="36019" y="52502"/>
                    <a:pt x="36454" y="52408"/>
                  </a:cubicBezTo>
                  <a:lnTo>
                    <a:pt x="36727" y="47389"/>
                  </a:lnTo>
                  <a:lnTo>
                    <a:pt x="37285" y="52216"/>
                  </a:lnTo>
                  <a:cubicBezTo>
                    <a:pt x="39266" y="51726"/>
                    <a:pt x="41028" y="51136"/>
                    <a:pt x="42461" y="50435"/>
                  </a:cubicBezTo>
                  <a:lnTo>
                    <a:pt x="42549" y="47389"/>
                  </a:lnTo>
                  <a:lnTo>
                    <a:pt x="43237" y="50025"/>
                  </a:lnTo>
                  <a:cubicBezTo>
                    <a:pt x="44007" y="49592"/>
                    <a:pt x="44658" y="49114"/>
                    <a:pt x="45167" y="48593"/>
                  </a:cubicBezTo>
                  <a:cubicBezTo>
                    <a:pt x="45167" y="48593"/>
                    <a:pt x="49884" y="16297"/>
                    <a:pt x="44560" y="887"/>
                  </a:cubicBezTo>
                  <a:cubicBezTo>
                    <a:pt x="42123" y="268"/>
                    <a:pt x="39656" y="0"/>
                    <a:pt x="37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083;p57">
              <a:extLst>
                <a:ext uri="{FF2B5EF4-FFF2-40B4-BE49-F238E27FC236}">
                  <a16:creationId xmlns:a16="http://schemas.microsoft.com/office/drawing/2014/main" id="{22EBB5A0-3043-B772-BE8C-8B0D7742AAB6}"/>
                </a:ext>
              </a:extLst>
            </p:cNvPr>
            <p:cNvSpPr/>
            <p:nvPr/>
          </p:nvSpPr>
          <p:spPr>
            <a:xfrm>
              <a:off x="2992785" y="4292445"/>
              <a:ext cx="192777" cy="189394"/>
            </a:xfrm>
            <a:custGeom>
              <a:avLst/>
              <a:gdLst/>
              <a:ahLst/>
              <a:cxnLst/>
              <a:rect l="l" t="t" r="r" b="b"/>
              <a:pathLst>
                <a:path w="10030" h="9854" extrusionOk="0">
                  <a:moveTo>
                    <a:pt x="4337" y="1"/>
                  </a:moveTo>
                  <a:cubicBezTo>
                    <a:pt x="3919" y="1"/>
                    <a:pt x="3490" y="85"/>
                    <a:pt x="3054" y="276"/>
                  </a:cubicBezTo>
                  <a:cubicBezTo>
                    <a:pt x="0" y="1612"/>
                    <a:pt x="2513" y="9853"/>
                    <a:pt x="6923" y="9853"/>
                  </a:cubicBezTo>
                  <a:cubicBezTo>
                    <a:pt x="7881" y="9853"/>
                    <a:pt x="8929" y="9464"/>
                    <a:pt x="10029" y="8530"/>
                  </a:cubicBezTo>
                  <a:lnTo>
                    <a:pt x="10029" y="4807"/>
                  </a:lnTo>
                  <a:cubicBezTo>
                    <a:pt x="10029" y="4807"/>
                    <a:pt x="7494" y="1"/>
                    <a:pt x="4337" y="1"/>
                  </a:cubicBezTo>
                  <a:close/>
                </a:path>
              </a:pathLst>
            </a:custGeom>
            <a:solidFill>
              <a:srgbClr val="FFC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084;p57">
              <a:extLst>
                <a:ext uri="{FF2B5EF4-FFF2-40B4-BE49-F238E27FC236}">
                  <a16:creationId xmlns:a16="http://schemas.microsoft.com/office/drawing/2014/main" id="{CA7E322B-FEE1-A7B8-3F42-A596ECB81BEF}"/>
                </a:ext>
              </a:extLst>
            </p:cNvPr>
            <p:cNvSpPr/>
            <p:nvPr/>
          </p:nvSpPr>
          <p:spPr>
            <a:xfrm>
              <a:off x="3120630" y="4315143"/>
              <a:ext cx="64925" cy="166522"/>
            </a:xfrm>
            <a:custGeom>
              <a:avLst/>
              <a:gdLst/>
              <a:ahLst/>
              <a:cxnLst/>
              <a:rect l="l" t="t" r="r" b="b"/>
              <a:pathLst>
                <a:path w="3378" h="8664" extrusionOk="0">
                  <a:moveTo>
                    <a:pt x="479" y="0"/>
                  </a:moveTo>
                  <a:cubicBezTo>
                    <a:pt x="318" y="2018"/>
                    <a:pt x="32" y="5834"/>
                    <a:pt x="1" y="8652"/>
                  </a:cubicBezTo>
                  <a:cubicBezTo>
                    <a:pt x="93" y="8660"/>
                    <a:pt x="185" y="8663"/>
                    <a:pt x="279" y="8663"/>
                  </a:cubicBezTo>
                  <a:cubicBezTo>
                    <a:pt x="1236" y="8663"/>
                    <a:pt x="2281" y="8281"/>
                    <a:pt x="3377" y="7349"/>
                  </a:cubicBezTo>
                  <a:lnTo>
                    <a:pt x="3377" y="3626"/>
                  </a:lnTo>
                  <a:cubicBezTo>
                    <a:pt x="3377" y="3626"/>
                    <a:pt x="2217" y="1423"/>
                    <a:pt x="479" y="0"/>
                  </a:cubicBezTo>
                  <a:close/>
                </a:path>
              </a:pathLst>
            </a:custGeom>
            <a:solidFill>
              <a:srgbClr val="FA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085;p57">
              <a:extLst>
                <a:ext uri="{FF2B5EF4-FFF2-40B4-BE49-F238E27FC236}">
                  <a16:creationId xmlns:a16="http://schemas.microsoft.com/office/drawing/2014/main" id="{6B964A77-DCB6-57CE-8142-70E1DB3A0E3A}"/>
                </a:ext>
              </a:extLst>
            </p:cNvPr>
            <p:cNvSpPr/>
            <p:nvPr/>
          </p:nvSpPr>
          <p:spPr>
            <a:xfrm>
              <a:off x="3076042" y="4366669"/>
              <a:ext cx="88873" cy="67289"/>
            </a:xfrm>
            <a:custGeom>
              <a:avLst/>
              <a:gdLst/>
              <a:ahLst/>
              <a:cxnLst/>
              <a:rect l="l" t="t" r="r" b="b"/>
              <a:pathLst>
                <a:path w="4624" h="3501" extrusionOk="0">
                  <a:moveTo>
                    <a:pt x="0" y="0"/>
                  </a:moveTo>
                  <a:cubicBezTo>
                    <a:pt x="404" y="169"/>
                    <a:pt x="782" y="361"/>
                    <a:pt x="1160" y="553"/>
                  </a:cubicBezTo>
                  <a:cubicBezTo>
                    <a:pt x="1539" y="745"/>
                    <a:pt x="1905" y="956"/>
                    <a:pt x="2260" y="1180"/>
                  </a:cubicBezTo>
                  <a:cubicBezTo>
                    <a:pt x="2613" y="1403"/>
                    <a:pt x="2948" y="1652"/>
                    <a:pt x="3265" y="1919"/>
                  </a:cubicBezTo>
                  <a:cubicBezTo>
                    <a:pt x="3508" y="2120"/>
                    <a:pt x="3727" y="2339"/>
                    <a:pt x="3932" y="2574"/>
                  </a:cubicBezTo>
                  <a:lnTo>
                    <a:pt x="3932" y="2574"/>
                  </a:lnTo>
                  <a:cubicBezTo>
                    <a:pt x="3655" y="2648"/>
                    <a:pt x="3387" y="2738"/>
                    <a:pt x="3122" y="2850"/>
                  </a:cubicBezTo>
                  <a:cubicBezTo>
                    <a:pt x="2761" y="3004"/>
                    <a:pt x="2403" y="3203"/>
                    <a:pt x="2142" y="3500"/>
                  </a:cubicBezTo>
                  <a:cubicBezTo>
                    <a:pt x="2470" y="3290"/>
                    <a:pt x="2836" y="3185"/>
                    <a:pt x="3202" y="3091"/>
                  </a:cubicBezTo>
                  <a:cubicBezTo>
                    <a:pt x="3569" y="2999"/>
                    <a:pt x="3947" y="2930"/>
                    <a:pt x="4313" y="2881"/>
                  </a:cubicBezTo>
                  <a:lnTo>
                    <a:pt x="4623" y="2844"/>
                  </a:lnTo>
                  <a:lnTo>
                    <a:pt x="4443" y="2577"/>
                  </a:lnTo>
                  <a:cubicBezTo>
                    <a:pt x="4190" y="2211"/>
                    <a:pt x="3892" y="1875"/>
                    <a:pt x="3557" y="1584"/>
                  </a:cubicBezTo>
                  <a:cubicBezTo>
                    <a:pt x="3214" y="1298"/>
                    <a:pt x="2855" y="1037"/>
                    <a:pt x="2464" y="833"/>
                  </a:cubicBezTo>
                  <a:cubicBezTo>
                    <a:pt x="2085" y="621"/>
                    <a:pt x="1682" y="441"/>
                    <a:pt x="1266" y="298"/>
                  </a:cubicBezTo>
                  <a:cubicBezTo>
                    <a:pt x="856" y="163"/>
                    <a:pt x="435" y="57"/>
                    <a:pt x="0" y="0"/>
                  </a:cubicBezTo>
                  <a:close/>
                </a:path>
              </a:pathLst>
            </a:custGeom>
            <a:solidFill>
              <a:srgbClr val="FF98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086;p57">
              <a:extLst>
                <a:ext uri="{FF2B5EF4-FFF2-40B4-BE49-F238E27FC236}">
                  <a16:creationId xmlns:a16="http://schemas.microsoft.com/office/drawing/2014/main" id="{444107F1-65B0-737B-8D81-86FDB26BFCAF}"/>
                </a:ext>
              </a:extLst>
            </p:cNvPr>
            <p:cNvSpPr/>
            <p:nvPr/>
          </p:nvSpPr>
          <p:spPr>
            <a:xfrm>
              <a:off x="3761839" y="4292445"/>
              <a:ext cx="192815" cy="189394"/>
            </a:xfrm>
            <a:custGeom>
              <a:avLst/>
              <a:gdLst/>
              <a:ahLst/>
              <a:cxnLst/>
              <a:rect l="l" t="t" r="r" b="b"/>
              <a:pathLst>
                <a:path w="10032" h="9854" extrusionOk="0">
                  <a:moveTo>
                    <a:pt x="5695" y="1"/>
                  </a:moveTo>
                  <a:cubicBezTo>
                    <a:pt x="2537" y="1"/>
                    <a:pt x="1" y="4807"/>
                    <a:pt x="1" y="4807"/>
                  </a:cubicBezTo>
                  <a:lnTo>
                    <a:pt x="1" y="8530"/>
                  </a:lnTo>
                  <a:cubicBezTo>
                    <a:pt x="1100" y="9464"/>
                    <a:pt x="2148" y="9853"/>
                    <a:pt x="3106" y="9853"/>
                  </a:cubicBezTo>
                  <a:cubicBezTo>
                    <a:pt x="7515" y="9853"/>
                    <a:pt x="10031" y="1612"/>
                    <a:pt x="6977" y="276"/>
                  </a:cubicBezTo>
                  <a:cubicBezTo>
                    <a:pt x="6542" y="85"/>
                    <a:pt x="6113" y="1"/>
                    <a:pt x="5695" y="1"/>
                  </a:cubicBezTo>
                  <a:close/>
                </a:path>
              </a:pathLst>
            </a:custGeom>
            <a:solidFill>
              <a:srgbClr val="FFC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087;p57">
              <a:extLst>
                <a:ext uri="{FF2B5EF4-FFF2-40B4-BE49-F238E27FC236}">
                  <a16:creationId xmlns:a16="http://schemas.microsoft.com/office/drawing/2014/main" id="{FB1DC16C-3B9D-A21E-B42E-41C1805C0452}"/>
                </a:ext>
              </a:extLst>
            </p:cNvPr>
            <p:cNvSpPr/>
            <p:nvPr/>
          </p:nvSpPr>
          <p:spPr>
            <a:xfrm>
              <a:off x="3761839" y="4318852"/>
              <a:ext cx="62657" cy="162717"/>
            </a:xfrm>
            <a:custGeom>
              <a:avLst/>
              <a:gdLst/>
              <a:ahLst/>
              <a:cxnLst/>
              <a:rect l="l" t="t" r="r" b="b"/>
              <a:pathLst>
                <a:path w="3260" h="8466" extrusionOk="0">
                  <a:moveTo>
                    <a:pt x="2670" y="1"/>
                  </a:moveTo>
                  <a:cubicBezTo>
                    <a:pt x="1063" y="1422"/>
                    <a:pt x="1" y="3433"/>
                    <a:pt x="1" y="3433"/>
                  </a:cubicBezTo>
                  <a:lnTo>
                    <a:pt x="1" y="7156"/>
                  </a:lnTo>
                  <a:cubicBezTo>
                    <a:pt x="1051" y="8050"/>
                    <a:pt x="2056" y="8434"/>
                    <a:pt x="2980" y="8465"/>
                  </a:cubicBezTo>
                  <a:cubicBezTo>
                    <a:pt x="3260" y="5326"/>
                    <a:pt x="2913" y="2024"/>
                    <a:pt x="2670" y="1"/>
                  </a:cubicBezTo>
                  <a:close/>
                </a:path>
              </a:pathLst>
            </a:custGeom>
            <a:solidFill>
              <a:srgbClr val="FA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088;p57">
              <a:extLst>
                <a:ext uri="{FF2B5EF4-FFF2-40B4-BE49-F238E27FC236}">
                  <a16:creationId xmlns:a16="http://schemas.microsoft.com/office/drawing/2014/main" id="{A8E31600-83F3-B8D3-E6B0-DD15323AEA4C}"/>
                </a:ext>
              </a:extLst>
            </p:cNvPr>
            <p:cNvSpPr/>
            <p:nvPr/>
          </p:nvSpPr>
          <p:spPr>
            <a:xfrm>
              <a:off x="3782481" y="4366669"/>
              <a:ext cx="88873" cy="67289"/>
            </a:xfrm>
            <a:custGeom>
              <a:avLst/>
              <a:gdLst/>
              <a:ahLst/>
              <a:cxnLst/>
              <a:rect l="l" t="t" r="r" b="b"/>
              <a:pathLst>
                <a:path w="4624" h="3501" extrusionOk="0">
                  <a:moveTo>
                    <a:pt x="4624" y="0"/>
                  </a:moveTo>
                  <a:lnTo>
                    <a:pt x="4624" y="0"/>
                  </a:lnTo>
                  <a:cubicBezTo>
                    <a:pt x="4191" y="57"/>
                    <a:pt x="3768" y="163"/>
                    <a:pt x="3352" y="298"/>
                  </a:cubicBezTo>
                  <a:cubicBezTo>
                    <a:pt x="2942" y="441"/>
                    <a:pt x="2539" y="621"/>
                    <a:pt x="2154" y="833"/>
                  </a:cubicBezTo>
                  <a:cubicBezTo>
                    <a:pt x="1770" y="1037"/>
                    <a:pt x="1410" y="1298"/>
                    <a:pt x="1069" y="1584"/>
                  </a:cubicBezTo>
                  <a:cubicBezTo>
                    <a:pt x="734" y="1875"/>
                    <a:pt x="436" y="2211"/>
                    <a:pt x="181" y="2577"/>
                  </a:cubicBezTo>
                  <a:lnTo>
                    <a:pt x="1" y="2844"/>
                  </a:lnTo>
                  <a:lnTo>
                    <a:pt x="312" y="2881"/>
                  </a:lnTo>
                  <a:cubicBezTo>
                    <a:pt x="677" y="2930"/>
                    <a:pt x="1057" y="2999"/>
                    <a:pt x="1422" y="3091"/>
                  </a:cubicBezTo>
                  <a:cubicBezTo>
                    <a:pt x="1788" y="3185"/>
                    <a:pt x="2154" y="3290"/>
                    <a:pt x="2484" y="3500"/>
                  </a:cubicBezTo>
                  <a:cubicBezTo>
                    <a:pt x="2223" y="3203"/>
                    <a:pt x="1863" y="3004"/>
                    <a:pt x="1504" y="2850"/>
                  </a:cubicBezTo>
                  <a:cubicBezTo>
                    <a:pt x="1239" y="2738"/>
                    <a:pt x="971" y="2648"/>
                    <a:pt x="693" y="2574"/>
                  </a:cubicBezTo>
                  <a:lnTo>
                    <a:pt x="693" y="2574"/>
                  </a:lnTo>
                  <a:cubicBezTo>
                    <a:pt x="898" y="2340"/>
                    <a:pt x="1116" y="2120"/>
                    <a:pt x="1361" y="1919"/>
                  </a:cubicBezTo>
                  <a:cubicBezTo>
                    <a:pt x="1670" y="1652"/>
                    <a:pt x="2012" y="1403"/>
                    <a:pt x="2366" y="1180"/>
                  </a:cubicBezTo>
                  <a:cubicBezTo>
                    <a:pt x="2719" y="956"/>
                    <a:pt x="3085" y="745"/>
                    <a:pt x="3464" y="553"/>
                  </a:cubicBezTo>
                  <a:cubicBezTo>
                    <a:pt x="3842" y="361"/>
                    <a:pt x="4222" y="169"/>
                    <a:pt x="4624" y="0"/>
                  </a:cubicBezTo>
                  <a:close/>
                </a:path>
              </a:pathLst>
            </a:custGeom>
            <a:solidFill>
              <a:srgbClr val="FF98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089;p57">
              <a:extLst>
                <a:ext uri="{FF2B5EF4-FFF2-40B4-BE49-F238E27FC236}">
                  <a16:creationId xmlns:a16="http://schemas.microsoft.com/office/drawing/2014/main" id="{4E700E5E-A253-3D0F-0525-D8C069942264}"/>
                </a:ext>
              </a:extLst>
            </p:cNvPr>
            <p:cNvSpPr/>
            <p:nvPr/>
          </p:nvSpPr>
          <p:spPr>
            <a:xfrm>
              <a:off x="3060052" y="4606540"/>
              <a:ext cx="900688" cy="870282"/>
            </a:xfrm>
            <a:custGeom>
              <a:avLst/>
              <a:gdLst/>
              <a:ahLst/>
              <a:cxnLst/>
              <a:rect l="l" t="t" r="r" b="b"/>
              <a:pathLst>
                <a:path w="46862" h="45280" extrusionOk="0">
                  <a:moveTo>
                    <a:pt x="21584" y="1"/>
                  </a:moveTo>
                  <a:lnTo>
                    <a:pt x="21584" y="1"/>
                  </a:lnTo>
                  <a:cubicBezTo>
                    <a:pt x="21584" y="1"/>
                    <a:pt x="22807" y="14076"/>
                    <a:pt x="19401" y="26785"/>
                  </a:cubicBezTo>
                  <a:cubicBezTo>
                    <a:pt x="15999" y="39489"/>
                    <a:pt x="1" y="45280"/>
                    <a:pt x="1" y="45280"/>
                  </a:cubicBezTo>
                  <a:lnTo>
                    <a:pt x="46861" y="45280"/>
                  </a:lnTo>
                  <a:cubicBezTo>
                    <a:pt x="46861" y="45280"/>
                    <a:pt x="36312" y="41419"/>
                    <a:pt x="30640" y="32569"/>
                  </a:cubicBezTo>
                  <a:cubicBezTo>
                    <a:pt x="24961" y="23720"/>
                    <a:pt x="27462" y="5337"/>
                    <a:pt x="27462" y="5337"/>
                  </a:cubicBezTo>
                  <a:lnTo>
                    <a:pt x="21584" y="1"/>
                  </a:lnTo>
                  <a:close/>
                </a:path>
              </a:pathLst>
            </a:custGeom>
            <a:solidFill>
              <a:srgbClr val="FFC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090;p57">
              <a:extLst>
                <a:ext uri="{FF2B5EF4-FFF2-40B4-BE49-F238E27FC236}">
                  <a16:creationId xmlns:a16="http://schemas.microsoft.com/office/drawing/2014/main" id="{9B62CE16-2C52-6AD6-1AA6-3592425E0557}"/>
                </a:ext>
              </a:extLst>
            </p:cNvPr>
            <p:cNvSpPr/>
            <p:nvPr/>
          </p:nvSpPr>
          <p:spPr>
            <a:xfrm>
              <a:off x="3468689" y="4606540"/>
              <a:ext cx="119164" cy="345441"/>
            </a:xfrm>
            <a:custGeom>
              <a:avLst/>
              <a:gdLst/>
              <a:ahLst/>
              <a:cxnLst/>
              <a:rect l="l" t="t" r="r" b="b"/>
              <a:pathLst>
                <a:path w="6200" h="17973" extrusionOk="0">
                  <a:moveTo>
                    <a:pt x="322" y="1"/>
                  </a:moveTo>
                  <a:cubicBezTo>
                    <a:pt x="322" y="1"/>
                    <a:pt x="975" y="7509"/>
                    <a:pt x="1" y="16514"/>
                  </a:cubicBezTo>
                  <a:cubicBezTo>
                    <a:pt x="1496" y="17004"/>
                    <a:pt x="3581" y="17625"/>
                    <a:pt x="5735" y="17972"/>
                  </a:cubicBezTo>
                  <a:cubicBezTo>
                    <a:pt x="5400" y="11239"/>
                    <a:pt x="6200" y="5337"/>
                    <a:pt x="6200" y="5337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FAA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091;p57">
              <a:extLst>
                <a:ext uri="{FF2B5EF4-FFF2-40B4-BE49-F238E27FC236}">
                  <a16:creationId xmlns:a16="http://schemas.microsoft.com/office/drawing/2014/main" id="{877278E0-C981-93B1-8EF7-9056D351733D}"/>
                </a:ext>
              </a:extLst>
            </p:cNvPr>
            <p:cNvSpPr/>
            <p:nvPr/>
          </p:nvSpPr>
          <p:spPr>
            <a:xfrm>
              <a:off x="3154264" y="3919559"/>
              <a:ext cx="645811" cy="894326"/>
            </a:xfrm>
            <a:custGeom>
              <a:avLst/>
              <a:gdLst/>
              <a:ahLst/>
              <a:cxnLst/>
              <a:rect l="l" t="t" r="r" b="b"/>
              <a:pathLst>
                <a:path w="33601" h="46531" extrusionOk="0">
                  <a:moveTo>
                    <a:pt x="18068" y="0"/>
                  </a:moveTo>
                  <a:cubicBezTo>
                    <a:pt x="10447" y="0"/>
                    <a:pt x="3646" y="5018"/>
                    <a:pt x="1974" y="10145"/>
                  </a:cubicBezTo>
                  <a:cubicBezTo>
                    <a:pt x="1974" y="10145"/>
                    <a:pt x="1" y="17581"/>
                    <a:pt x="232" y="27001"/>
                  </a:cubicBezTo>
                  <a:cubicBezTo>
                    <a:pt x="467" y="36416"/>
                    <a:pt x="12557" y="45253"/>
                    <a:pt x="15579" y="46531"/>
                  </a:cubicBezTo>
                  <a:cubicBezTo>
                    <a:pt x="22324" y="44322"/>
                    <a:pt x="33601" y="38513"/>
                    <a:pt x="33135" y="21887"/>
                  </a:cubicBezTo>
                  <a:cubicBezTo>
                    <a:pt x="32670" y="5261"/>
                    <a:pt x="27090" y="495"/>
                    <a:pt x="19065" y="29"/>
                  </a:cubicBezTo>
                  <a:cubicBezTo>
                    <a:pt x="18732" y="10"/>
                    <a:pt x="18399" y="0"/>
                    <a:pt x="18068" y="0"/>
                  </a:cubicBezTo>
                  <a:close/>
                </a:path>
              </a:pathLst>
            </a:custGeom>
            <a:solidFill>
              <a:srgbClr val="FFC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092;p57">
              <a:extLst>
                <a:ext uri="{FF2B5EF4-FFF2-40B4-BE49-F238E27FC236}">
                  <a16:creationId xmlns:a16="http://schemas.microsoft.com/office/drawing/2014/main" id="{5168F5E7-8990-703E-09BB-E5B8D4F4E36E}"/>
                </a:ext>
              </a:extLst>
            </p:cNvPr>
            <p:cNvSpPr/>
            <p:nvPr/>
          </p:nvSpPr>
          <p:spPr>
            <a:xfrm>
              <a:off x="3508646" y="4136656"/>
              <a:ext cx="170923" cy="80243"/>
            </a:xfrm>
            <a:custGeom>
              <a:avLst/>
              <a:gdLst/>
              <a:ahLst/>
              <a:cxnLst/>
              <a:rect l="l" t="t" r="r" b="b"/>
              <a:pathLst>
                <a:path w="8893" h="4175" extrusionOk="0">
                  <a:moveTo>
                    <a:pt x="4821" y="1"/>
                  </a:moveTo>
                  <a:cubicBezTo>
                    <a:pt x="1897" y="1"/>
                    <a:pt x="1" y="4174"/>
                    <a:pt x="1" y="4174"/>
                  </a:cubicBezTo>
                  <a:lnTo>
                    <a:pt x="8893" y="2704"/>
                  </a:lnTo>
                  <a:cubicBezTo>
                    <a:pt x="7402" y="708"/>
                    <a:pt x="6024" y="1"/>
                    <a:pt x="48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093;p57">
              <a:extLst>
                <a:ext uri="{FF2B5EF4-FFF2-40B4-BE49-F238E27FC236}">
                  <a16:creationId xmlns:a16="http://schemas.microsoft.com/office/drawing/2014/main" id="{ABE67FF9-78D7-1175-9A8A-0CC9899BDFA3}"/>
                </a:ext>
              </a:extLst>
            </p:cNvPr>
            <p:cNvSpPr/>
            <p:nvPr/>
          </p:nvSpPr>
          <p:spPr>
            <a:xfrm>
              <a:off x="3255780" y="4131294"/>
              <a:ext cx="175248" cy="85606"/>
            </a:xfrm>
            <a:custGeom>
              <a:avLst/>
              <a:gdLst/>
              <a:ahLst/>
              <a:cxnLst/>
              <a:rect l="l" t="t" r="r" b="b"/>
              <a:pathLst>
                <a:path w="9118" h="4454" extrusionOk="0">
                  <a:moveTo>
                    <a:pt x="4097" y="0"/>
                  </a:moveTo>
                  <a:cubicBezTo>
                    <a:pt x="2864" y="0"/>
                    <a:pt x="1472" y="766"/>
                    <a:pt x="0" y="2932"/>
                  </a:cubicBezTo>
                  <a:lnTo>
                    <a:pt x="9117" y="4453"/>
                  </a:lnTo>
                  <a:cubicBezTo>
                    <a:pt x="9117" y="4453"/>
                    <a:pt x="7070" y="0"/>
                    <a:pt x="40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094;p57">
              <a:extLst>
                <a:ext uri="{FF2B5EF4-FFF2-40B4-BE49-F238E27FC236}">
                  <a16:creationId xmlns:a16="http://schemas.microsoft.com/office/drawing/2014/main" id="{0FF23D5F-A3C8-102C-5709-48A51801AFD7}"/>
                </a:ext>
              </a:extLst>
            </p:cNvPr>
            <p:cNvSpPr/>
            <p:nvPr/>
          </p:nvSpPr>
          <p:spPr>
            <a:xfrm>
              <a:off x="3355027" y="4323272"/>
              <a:ext cx="139191" cy="143631"/>
            </a:xfrm>
            <a:custGeom>
              <a:avLst/>
              <a:gdLst/>
              <a:ahLst/>
              <a:cxnLst/>
              <a:rect l="l" t="t" r="r" b="b"/>
              <a:pathLst>
                <a:path w="7242" h="7473" extrusionOk="0">
                  <a:moveTo>
                    <a:pt x="6236" y="0"/>
                  </a:moveTo>
                  <a:lnTo>
                    <a:pt x="4921" y="6033"/>
                  </a:lnTo>
                  <a:lnTo>
                    <a:pt x="0" y="5386"/>
                  </a:lnTo>
                  <a:lnTo>
                    <a:pt x="0" y="5386"/>
                  </a:lnTo>
                  <a:cubicBezTo>
                    <a:pt x="0" y="5386"/>
                    <a:pt x="3825" y="7472"/>
                    <a:pt x="5520" y="7472"/>
                  </a:cubicBezTo>
                  <a:cubicBezTo>
                    <a:pt x="5540" y="7472"/>
                    <a:pt x="5560" y="7472"/>
                    <a:pt x="5579" y="7471"/>
                  </a:cubicBezTo>
                  <a:cubicBezTo>
                    <a:pt x="7242" y="7428"/>
                    <a:pt x="6236" y="1"/>
                    <a:pt x="6236" y="0"/>
                  </a:cubicBezTo>
                  <a:close/>
                </a:path>
              </a:pathLst>
            </a:custGeom>
            <a:solidFill>
              <a:srgbClr val="FF98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095;p57">
              <a:extLst>
                <a:ext uri="{FF2B5EF4-FFF2-40B4-BE49-F238E27FC236}">
                  <a16:creationId xmlns:a16="http://schemas.microsoft.com/office/drawing/2014/main" id="{C99F8A98-C2A6-42F2-475C-BFA6B7927E0C}"/>
                </a:ext>
              </a:extLst>
            </p:cNvPr>
            <p:cNvSpPr/>
            <p:nvPr/>
          </p:nvSpPr>
          <p:spPr>
            <a:xfrm>
              <a:off x="3432654" y="4481540"/>
              <a:ext cx="122162" cy="61446"/>
            </a:xfrm>
            <a:custGeom>
              <a:avLst/>
              <a:gdLst/>
              <a:ahLst/>
              <a:cxnLst/>
              <a:rect l="l" t="t" r="r" b="b"/>
              <a:pathLst>
                <a:path w="6356" h="3197" extrusionOk="0">
                  <a:moveTo>
                    <a:pt x="6356" y="0"/>
                  </a:moveTo>
                  <a:lnTo>
                    <a:pt x="6356" y="0"/>
                  </a:lnTo>
                  <a:cubicBezTo>
                    <a:pt x="5872" y="473"/>
                    <a:pt x="5407" y="906"/>
                    <a:pt x="4923" y="1298"/>
                  </a:cubicBezTo>
                  <a:cubicBezTo>
                    <a:pt x="4431" y="1676"/>
                    <a:pt x="3930" y="2011"/>
                    <a:pt x="3396" y="2191"/>
                  </a:cubicBezTo>
                  <a:cubicBezTo>
                    <a:pt x="3100" y="2309"/>
                    <a:pt x="2795" y="2361"/>
                    <a:pt x="2484" y="2361"/>
                  </a:cubicBezTo>
                  <a:cubicBezTo>
                    <a:pt x="2240" y="2361"/>
                    <a:pt x="1993" y="2329"/>
                    <a:pt x="1745" y="2272"/>
                  </a:cubicBezTo>
                  <a:cubicBezTo>
                    <a:pt x="1453" y="2235"/>
                    <a:pt x="1180" y="2098"/>
                    <a:pt x="882" y="1986"/>
                  </a:cubicBezTo>
                  <a:cubicBezTo>
                    <a:pt x="590" y="1868"/>
                    <a:pt x="324" y="1688"/>
                    <a:pt x="0" y="1558"/>
                  </a:cubicBezTo>
                  <a:lnTo>
                    <a:pt x="0" y="1558"/>
                  </a:lnTo>
                  <a:cubicBezTo>
                    <a:pt x="187" y="1831"/>
                    <a:pt x="392" y="2111"/>
                    <a:pt x="641" y="2352"/>
                  </a:cubicBezTo>
                  <a:cubicBezTo>
                    <a:pt x="907" y="2564"/>
                    <a:pt x="1174" y="2805"/>
                    <a:pt x="1521" y="2930"/>
                  </a:cubicBezTo>
                  <a:cubicBezTo>
                    <a:pt x="1838" y="3109"/>
                    <a:pt x="2217" y="3154"/>
                    <a:pt x="2589" y="3197"/>
                  </a:cubicBezTo>
                  <a:cubicBezTo>
                    <a:pt x="2775" y="3197"/>
                    <a:pt x="2961" y="3177"/>
                    <a:pt x="3148" y="3165"/>
                  </a:cubicBezTo>
                  <a:lnTo>
                    <a:pt x="3694" y="3028"/>
                  </a:lnTo>
                  <a:cubicBezTo>
                    <a:pt x="4388" y="2768"/>
                    <a:pt x="4966" y="2321"/>
                    <a:pt x="5407" y="1788"/>
                  </a:cubicBezTo>
                  <a:cubicBezTo>
                    <a:pt x="5846" y="1260"/>
                    <a:pt x="6189" y="659"/>
                    <a:pt x="6356" y="0"/>
                  </a:cubicBezTo>
                  <a:close/>
                </a:path>
              </a:pathLst>
            </a:custGeom>
            <a:solidFill>
              <a:srgbClr val="FF98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096;p57">
              <a:extLst>
                <a:ext uri="{FF2B5EF4-FFF2-40B4-BE49-F238E27FC236}">
                  <a16:creationId xmlns:a16="http://schemas.microsoft.com/office/drawing/2014/main" id="{8C4E4272-9A01-BA79-083B-47CAE794B427}"/>
                </a:ext>
              </a:extLst>
            </p:cNvPr>
            <p:cNvSpPr/>
            <p:nvPr/>
          </p:nvSpPr>
          <p:spPr>
            <a:xfrm>
              <a:off x="3094877" y="3873856"/>
              <a:ext cx="729053" cy="449460"/>
            </a:xfrm>
            <a:custGeom>
              <a:avLst/>
              <a:gdLst/>
              <a:ahLst/>
              <a:cxnLst/>
              <a:rect l="l" t="t" r="r" b="b"/>
              <a:pathLst>
                <a:path w="37932" h="23385" extrusionOk="0">
                  <a:moveTo>
                    <a:pt x="23000" y="0"/>
                  </a:moveTo>
                  <a:cubicBezTo>
                    <a:pt x="17987" y="0"/>
                    <a:pt x="9429" y="4642"/>
                    <a:pt x="7063" y="6640"/>
                  </a:cubicBezTo>
                  <a:cubicBezTo>
                    <a:pt x="4649" y="8685"/>
                    <a:pt x="0" y="20827"/>
                    <a:pt x="1167" y="20827"/>
                  </a:cubicBezTo>
                  <a:cubicBezTo>
                    <a:pt x="1215" y="20827"/>
                    <a:pt x="1273" y="20807"/>
                    <a:pt x="1341" y="20764"/>
                  </a:cubicBezTo>
                  <a:cubicBezTo>
                    <a:pt x="3067" y="19698"/>
                    <a:pt x="9681" y="14727"/>
                    <a:pt x="9681" y="14726"/>
                  </a:cubicBezTo>
                  <a:lnTo>
                    <a:pt x="9681" y="14726"/>
                  </a:lnTo>
                  <a:cubicBezTo>
                    <a:pt x="9681" y="14727"/>
                    <a:pt x="6095" y="18544"/>
                    <a:pt x="4258" y="20764"/>
                  </a:cubicBezTo>
                  <a:cubicBezTo>
                    <a:pt x="13548" y="19704"/>
                    <a:pt x="25482" y="4612"/>
                    <a:pt x="25483" y="4611"/>
                  </a:cubicBezTo>
                  <a:lnTo>
                    <a:pt x="25483" y="4611"/>
                  </a:lnTo>
                  <a:cubicBezTo>
                    <a:pt x="22616" y="15347"/>
                    <a:pt x="31738" y="18544"/>
                    <a:pt x="31738" y="18544"/>
                  </a:cubicBezTo>
                  <a:cubicBezTo>
                    <a:pt x="31738" y="18544"/>
                    <a:pt x="31831" y="18060"/>
                    <a:pt x="31254" y="13672"/>
                  </a:cubicBezTo>
                  <a:lnTo>
                    <a:pt x="31254" y="13672"/>
                  </a:lnTo>
                  <a:cubicBezTo>
                    <a:pt x="32315" y="19257"/>
                    <a:pt x="36244" y="23384"/>
                    <a:pt x="36244" y="23384"/>
                  </a:cubicBezTo>
                  <a:cubicBezTo>
                    <a:pt x="36244" y="23384"/>
                    <a:pt x="37931" y="11283"/>
                    <a:pt x="36963" y="7800"/>
                  </a:cubicBezTo>
                  <a:cubicBezTo>
                    <a:pt x="35995" y="4320"/>
                    <a:pt x="28740" y="739"/>
                    <a:pt x="23931" y="61"/>
                  </a:cubicBezTo>
                  <a:cubicBezTo>
                    <a:pt x="23637" y="20"/>
                    <a:pt x="23326" y="0"/>
                    <a:pt x="23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097;p57">
              <a:extLst>
                <a:ext uri="{FF2B5EF4-FFF2-40B4-BE49-F238E27FC236}">
                  <a16:creationId xmlns:a16="http://schemas.microsoft.com/office/drawing/2014/main" id="{1848AF9C-487A-F401-8D76-F65EDD201D3E}"/>
                </a:ext>
              </a:extLst>
            </p:cNvPr>
            <p:cNvSpPr/>
            <p:nvPr/>
          </p:nvSpPr>
          <p:spPr>
            <a:xfrm>
              <a:off x="3266773" y="5342684"/>
              <a:ext cx="17529" cy="134098"/>
            </a:xfrm>
            <a:custGeom>
              <a:avLst/>
              <a:gdLst/>
              <a:ahLst/>
              <a:cxnLst/>
              <a:rect l="l" t="t" r="r" b="b"/>
              <a:pathLst>
                <a:path w="912" h="6977" extrusionOk="0">
                  <a:moveTo>
                    <a:pt x="912" y="0"/>
                  </a:moveTo>
                  <a:cubicBezTo>
                    <a:pt x="608" y="261"/>
                    <a:pt x="304" y="515"/>
                    <a:pt x="0" y="758"/>
                  </a:cubicBezTo>
                  <a:lnTo>
                    <a:pt x="0" y="6977"/>
                  </a:lnTo>
                  <a:lnTo>
                    <a:pt x="912" y="6977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098;p57">
              <a:extLst>
                <a:ext uri="{FF2B5EF4-FFF2-40B4-BE49-F238E27FC236}">
                  <a16:creationId xmlns:a16="http://schemas.microsoft.com/office/drawing/2014/main" id="{2AD7FD9A-97D8-70B1-C554-AD53D7821BD8}"/>
                </a:ext>
              </a:extLst>
            </p:cNvPr>
            <p:cNvSpPr/>
            <p:nvPr/>
          </p:nvSpPr>
          <p:spPr>
            <a:xfrm>
              <a:off x="3753037" y="5350660"/>
              <a:ext cx="17567" cy="126122"/>
            </a:xfrm>
            <a:custGeom>
              <a:avLst/>
              <a:gdLst/>
              <a:ahLst/>
              <a:cxnLst/>
              <a:rect l="l" t="t" r="r" b="b"/>
              <a:pathLst>
                <a:path w="914" h="6562" extrusionOk="0">
                  <a:moveTo>
                    <a:pt x="0" y="1"/>
                  </a:moveTo>
                  <a:lnTo>
                    <a:pt x="0" y="6562"/>
                  </a:lnTo>
                  <a:lnTo>
                    <a:pt x="913" y="6562"/>
                  </a:lnTo>
                  <a:lnTo>
                    <a:pt x="913" y="765"/>
                  </a:lnTo>
                  <a:cubicBezTo>
                    <a:pt x="608" y="516"/>
                    <a:pt x="304" y="26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099;p57">
              <a:extLst>
                <a:ext uri="{FF2B5EF4-FFF2-40B4-BE49-F238E27FC236}">
                  <a16:creationId xmlns:a16="http://schemas.microsoft.com/office/drawing/2014/main" id="{79ACBFA7-5F9D-097D-D2DC-9767D08EBA10}"/>
                </a:ext>
              </a:extLst>
            </p:cNvPr>
            <p:cNvSpPr/>
            <p:nvPr/>
          </p:nvSpPr>
          <p:spPr>
            <a:xfrm>
              <a:off x="3339037" y="5350660"/>
              <a:ext cx="340540" cy="71844"/>
            </a:xfrm>
            <a:custGeom>
              <a:avLst/>
              <a:gdLst/>
              <a:ahLst/>
              <a:cxnLst/>
              <a:rect l="l" t="t" r="r" b="b"/>
              <a:pathLst>
                <a:path w="17718" h="3738" extrusionOk="0">
                  <a:moveTo>
                    <a:pt x="1" y="1"/>
                  </a:moveTo>
                  <a:cubicBezTo>
                    <a:pt x="1105" y="312"/>
                    <a:pt x="2216" y="604"/>
                    <a:pt x="3327" y="870"/>
                  </a:cubicBezTo>
                  <a:cubicBezTo>
                    <a:pt x="4405" y="1141"/>
                    <a:pt x="5489" y="1407"/>
                    <a:pt x="6574" y="1648"/>
                  </a:cubicBezTo>
                  <a:lnTo>
                    <a:pt x="6574" y="1648"/>
                  </a:lnTo>
                  <a:cubicBezTo>
                    <a:pt x="6787" y="2102"/>
                    <a:pt x="7036" y="2523"/>
                    <a:pt x="7360" y="2912"/>
                  </a:cubicBezTo>
                  <a:cubicBezTo>
                    <a:pt x="7701" y="3309"/>
                    <a:pt x="8168" y="3732"/>
                    <a:pt x="8806" y="3738"/>
                  </a:cubicBezTo>
                  <a:cubicBezTo>
                    <a:pt x="8814" y="3738"/>
                    <a:pt x="8822" y="3738"/>
                    <a:pt x="8830" y="3738"/>
                  </a:cubicBezTo>
                  <a:cubicBezTo>
                    <a:pt x="9126" y="3738"/>
                    <a:pt x="9414" y="3628"/>
                    <a:pt x="9645" y="3477"/>
                  </a:cubicBezTo>
                  <a:cubicBezTo>
                    <a:pt x="9886" y="3322"/>
                    <a:pt x="10073" y="3111"/>
                    <a:pt x="10247" y="2912"/>
                  </a:cubicBezTo>
                  <a:cubicBezTo>
                    <a:pt x="10560" y="2517"/>
                    <a:pt x="10804" y="2084"/>
                    <a:pt x="11017" y="1643"/>
                  </a:cubicBezTo>
                  <a:lnTo>
                    <a:pt x="11017" y="1643"/>
                  </a:lnTo>
                  <a:cubicBezTo>
                    <a:pt x="12116" y="1487"/>
                    <a:pt x="13218" y="1318"/>
                    <a:pt x="14317" y="1155"/>
                  </a:cubicBezTo>
                  <a:cubicBezTo>
                    <a:pt x="14882" y="1069"/>
                    <a:pt x="15454" y="969"/>
                    <a:pt x="16018" y="882"/>
                  </a:cubicBezTo>
                  <a:lnTo>
                    <a:pt x="17718" y="590"/>
                  </a:lnTo>
                  <a:lnTo>
                    <a:pt x="15999" y="745"/>
                  </a:lnTo>
                  <a:cubicBezTo>
                    <a:pt x="15429" y="802"/>
                    <a:pt x="14858" y="845"/>
                    <a:pt x="14286" y="914"/>
                  </a:cubicBezTo>
                  <a:cubicBezTo>
                    <a:pt x="13145" y="1037"/>
                    <a:pt x="12003" y="1149"/>
                    <a:pt x="10860" y="1286"/>
                  </a:cubicBezTo>
                  <a:lnTo>
                    <a:pt x="10762" y="1298"/>
                  </a:lnTo>
                  <a:lnTo>
                    <a:pt x="10717" y="1392"/>
                  </a:lnTo>
                  <a:cubicBezTo>
                    <a:pt x="10494" y="1839"/>
                    <a:pt x="10247" y="2279"/>
                    <a:pt x="9935" y="2652"/>
                  </a:cubicBezTo>
                  <a:cubicBezTo>
                    <a:pt x="9632" y="3009"/>
                    <a:pt x="9245" y="3309"/>
                    <a:pt x="8839" y="3309"/>
                  </a:cubicBezTo>
                  <a:cubicBezTo>
                    <a:pt x="8830" y="3309"/>
                    <a:pt x="8821" y="3309"/>
                    <a:pt x="8812" y="3309"/>
                  </a:cubicBezTo>
                  <a:cubicBezTo>
                    <a:pt x="8397" y="3297"/>
                    <a:pt x="7999" y="2987"/>
                    <a:pt x="7683" y="2632"/>
                  </a:cubicBezTo>
                  <a:cubicBezTo>
                    <a:pt x="7374" y="2266"/>
                    <a:pt x="7106" y="1833"/>
                    <a:pt x="6902" y="1392"/>
                  </a:cubicBezTo>
                  <a:lnTo>
                    <a:pt x="6858" y="1298"/>
                  </a:lnTo>
                  <a:lnTo>
                    <a:pt x="6759" y="1274"/>
                  </a:lnTo>
                  <a:cubicBezTo>
                    <a:pt x="5635" y="1031"/>
                    <a:pt x="4512" y="814"/>
                    <a:pt x="3389" y="604"/>
                  </a:cubicBezTo>
                  <a:cubicBezTo>
                    <a:pt x="2259" y="380"/>
                    <a:pt x="1130" y="187"/>
                    <a:pt x="1" y="1"/>
                  </a:cubicBezTo>
                  <a:close/>
                </a:path>
              </a:pathLst>
            </a:custGeom>
            <a:solidFill>
              <a:srgbClr val="FF98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100;p57">
              <a:extLst>
                <a:ext uri="{FF2B5EF4-FFF2-40B4-BE49-F238E27FC236}">
                  <a16:creationId xmlns:a16="http://schemas.microsoft.com/office/drawing/2014/main" id="{0F129FD3-D6A2-E993-3E52-15701EF1618E}"/>
                </a:ext>
              </a:extLst>
            </p:cNvPr>
            <p:cNvSpPr/>
            <p:nvPr/>
          </p:nvSpPr>
          <p:spPr>
            <a:xfrm>
              <a:off x="3545259" y="4292445"/>
              <a:ext cx="37575" cy="54508"/>
            </a:xfrm>
            <a:custGeom>
              <a:avLst/>
              <a:gdLst/>
              <a:ahLst/>
              <a:cxnLst/>
              <a:rect l="l" t="t" r="r" b="b"/>
              <a:pathLst>
                <a:path w="1955" h="2836" extrusionOk="0">
                  <a:moveTo>
                    <a:pt x="980" y="0"/>
                  </a:moveTo>
                  <a:cubicBezTo>
                    <a:pt x="441" y="0"/>
                    <a:pt x="0" y="639"/>
                    <a:pt x="0" y="1421"/>
                  </a:cubicBezTo>
                  <a:cubicBezTo>
                    <a:pt x="0" y="2203"/>
                    <a:pt x="441" y="2836"/>
                    <a:pt x="980" y="2836"/>
                  </a:cubicBezTo>
                  <a:cubicBezTo>
                    <a:pt x="1515" y="2836"/>
                    <a:pt x="1954" y="2203"/>
                    <a:pt x="1954" y="1421"/>
                  </a:cubicBezTo>
                  <a:cubicBezTo>
                    <a:pt x="1954" y="639"/>
                    <a:pt x="1515" y="0"/>
                    <a:pt x="9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101;p57">
              <a:extLst>
                <a:ext uri="{FF2B5EF4-FFF2-40B4-BE49-F238E27FC236}">
                  <a16:creationId xmlns:a16="http://schemas.microsoft.com/office/drawing/2014/main" id="{A2FD6C81-CE6E-EE71-F9C3-A6041705FD4D}"/>
                </a:ext>
              </a:extLst>
            </p:cNvPr>
            <p:cNvSpPr/>
            <p:nvPr/>
          </p:nvSpPr>
          <p:spPr>
            <a:xfrm>
              <a:off x="3328774" y="4292445"/>
              <a:ext cx="37479" cy="54508"/>
            </a:xfrm>
            <a:custGeom>
              <a:avLst/>
              <a:gdLst/>
              <a:ahLst/>
              <a:cxnLst/>
              <a:rect l="l" t="t" r="r" b="b"/>
              <a:pathLst>
                <a:path w="1950" h="2836" extrusionOk="0">
                  <a:moveTo>
                    <a:pt x="974" y="0"/>
                  </a:moveTo>
                  <a:cubicBezTo>
                    <a:pt x="435" y="0"/>
                    <a:pt x="0" y="639"/>
                    <a:pt x="0" y="1421"/>
                  </a:cubicBezTo>
                  <a:cubicBezTo>
                    <a:pt x="0" y="2203"/>
                    <a:pt x="435" y="2836"/>
                    <a:pt x="974" y="2836"/>
                  </a:cubicBezTo>
                  <a:cubicBezTo>
                    <a:pt x="1515" y="2836"/>
                    <a:pt x="1950" y="2203"/>
                    <a:pt x="1950" y="1421"/>
                  </a:cubicBezTo>
                  <a:cubicBezTo>
                    <a:pt x="1950" y="639"/>
                    <a:pt x="1515" y="0"/>
                    <a:pt x="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2102;p57">
            <a:extLst>
              <a:ext uri="{FF2B5EF4-FFF2-40B4-BE49-F238E27FC236}">
                <a16:creationId xmlns:a16="http://schemas.microsoft.com/office/drawing/2014/main" id="{9584CFD0-005F-079E-27F0-34311BFA3062}"/>
              </a:ext>
            </a:extLst>
          </p:cNvPr>
          <p:cNvSpPr/>
          <p:nvPr/>
        </p:nvSpPr>
        <p:spPr>
          <a:xfrm>
            <a:off x="5881975" y="2821236"/>
            <a:ext cx="1216711" cy="65307"/>
          </a:xfrm>
          <a:custGeom>
            <a:avLst/>
            <a:gdLst/>
            <a:ahLst/>
            <a:cxnLst/>
            <a:rect l="l" t="t" r="r" b="b"/>
            <a:pathLst>
              <a:path w="16693" h="896" extrusionOk="0">
                <a:moveTo>
                  <a:pt x="0" y="1"/>
                </a:moveTo>
                <a:lnTo>
                  <a:pt x="0" y="896"/>
                </a:lnTo>
                <a:lnTo>
                  <a:pt x="16692" y="896"/>
                </a:lnTo>
                <a:lnTo>
                  <a:pt x="1669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2103;p57">
            <a:extLst>
              <a:ext uri="{FF2B5EF4-FFF2-40B4-BE49-F238E27FC236}">
                <a16:creationId xmlns:a16="http://schemas.microsoft.com/office/drawing/2014/main" id="{792EC0DA-0D80-EEFB-ED1A-4DE0AA51598D}"/>
              </a:ext>
            </a:extLst>
          </p:cNvPr>
          <p:cNvSpPr/>
          <p:nvPr/>
        </p:nvSpPr>
        <p:spPr>
          <a:xfrm>
            <a:off x="7113392" y="1842007"/>
            <a:ext cx="9111" cy="540679"/>
          </a:xfrm>
          <a:custGeom>
            <a:avLst/>
            <a:gdLst/>
            <a:ahLst/>
            <a:cxnLst/>
            <a:rect l="l" t="t" r="r" b="b"/>
            <a:pathLst>
              <a:path w="125" h="7418" extrusionOk="0">
                <a:moveTo>
                  <a:pt x="1" y="1"/>
                </a:moveTo>
                <a:lnTo>
                  <a:pt x="1" y="7417"/>
                </a:lnTo>
                <a:lnTo>
                  <a:pt x="124" y="7417"/>
                </a:lnTo>
                <a:lnTo>
                  <a:pt x="124" y="1"/>
                </a:lnTo>
                <a:close/>
              </a:path>
            </a:pathLst>
          </a:custGeom>
          <a:solidFill>
            <a:srgbClr val="DA8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2104;p57">
            <a:extLst>
              <a:ext uri="{FF2B5EF4-FFF2-40B4-BE49-F238E27FC236}">
                <a16:creationId xmlns:a16="http://schemas.microsoft.com/office/drawing/2014/main" id="{F1F9BBED-7840-CCFD-FA17-DEC97FB1318D}"/>
              </a:ext>
            </a:extLst>
          </p:cNvPr>
          <p:cNvSpPr/>
          <p:nvPr/>
        </p:nvSpPr>
        <p:spPr>
          <a:xfrm>
            <a:off x="6748522" y="1734500"/>
            <a:ext cx="695055" cy="585578"/>
          </a:xfrm>
          <a:custGeom>
            <a:avLst/>
            <a:gdLst/>
            <a:ahLst/>
            <a:cxnLst/>
            <a:rect l="l" t="t" r="r" b="b"/>
            <a:pathLst>
              <a:path w="9536" h="8034" extrusionOk="0">
                <a:moveTo>
                  <a:pt x="4031" y="0"/>
                </a:moveTo>
                <a:cubicBezTo>
                  <a:pt x="3634" y="0"/>
                  <a:pt x="3257" y="284"/>
                  <a:pt x="3094" y="655"/>
                </a:cubicBezTo>
                <a:cubicBezTo>
                  <a:pt x="3136" y="432"/>
                  <a:pt x="2928" y="217"/>
                  <a:pt x="2707" y="193"/>
                </a:cubicBezTo>
                <a:cubicBezTo>
                  <a:pt x="2686" y="191"/>
                  <a:pt x="2666" y="190"/>
                  <a:pt x="2646" y="190"/>
                </a:cubicBezTo>
                <a:cubicBezTo>
                  <a:pt x="2442" y="190"/>
                  <a:pt x="2247" y="298"/>
                  <a:pt x="2094" y="432"/>
                </a:cubicBezTo>
                <a:cubicBezTo>
                  <a:pt x="1858" y="638"/>
                  <a:pt x="1687" y="962"/>
                  <a:pt x="1716" y="1260"/>
                </a:cubicBezTo>
                <a:lnTo>
                  <a:pt x="1716" y="1260"/>
                </a:lnTo>
                <a:cubicBezTo>
                  <a:pt x="1694" y="1239"/>
                  <a:pt x="1669" y="1221"/>
                  <a:pt x="1642" y="1208"/>
                </a:cubicBezTo>
                <a:cubicBezTo>
                  <a:pt x="1586" y="1181"/>
                  <a:pt x="1525" y="1170"/>
                  <a:pt x="1463" y="1170"/>
                </a:cubicBezTo>
                <a:cubicBezTo>
                  <a:pt x="1401" y="1170"/>
                  <a:pt x="1338" y="1181"/>
                  <a:pt x="1279" y="1201"/>
                </a:cubicBezTo>
                <a:cubicBezTo>
                  <a:pt x="933" y="1314"/>
                  <a:pt x="713" y="1712"/>
                  <a:pt x="774" y="2067"/>
                </a:cubicBezTo>
                <a:lnTo>
                  <a:pt x="774" y="2067"/>
                </a:lnTo>
                <a:cubicBezTo>
                  <a:pt x="731" y="2022"/>
                  <a:pt x="659" y="1995"/>
                  <a:pt x="591" y="1995"/>
                </a:cubicBezTo>
                <a:cubicBezTo>
                  <a:pt x="574" y="1995"/>
                  <a:pt x="558" y="1997"/>
                  <a:pt x="543" y="2000"/>
                </a:cubicBezTo>
                <a:cubicBezTo>
                  <a:pt x="215" y="2075"/>
                  <a:pt x="116" y="2497"/>
                  <a:pt x="152" y="2829"/>
                </a:cubicBezTo>
                <a:cubicBezTo>
                  <a:pt x="170" y="3005"/>
                  <a:pt x="207" y="3181"/>
                  <a:pt x="264" y="3350"/>
                </a:cubicBezTo>
                <a:lnTo>
                  <a:pt x="264" y="3350"/>
                </a:lnTo>
                <a:cubicBezTo>
                  <a:pt x="187" y="3372"/>
                  <a:pt x="116" y="3425"/>
                  <a:pt x="74" y="3494"/>
                </a:cubicBezTo>
                <a:cubicBezTo>
                  <a:pt x="4" y="3618"/>
                  <a:pt x="1" y="3766"/>
                  <a:pt x="11" y="3910"/>
                </a:cubicBezTo>
                <a:cubicBezTo>
                  <a:pt x="32" y="4249"/>
                  <a:pt x="102" y="4587"/>
                  <a:pt x="222" y="4907"/>
                </a:cubicBezTo>
                <a:cubicBezTo>
                  <a:pt x="247" y="4978"/>
                  <a:pt x="279" y="5049"/>
                  <a:pt x="342" y="5087"/>
                </a:cubicBezTo>
                <a:cubicBezTo>
                  <a:pt x="362" y="5099"/>
                  <a:pt x="385" y="5105"/>
                  <a:pt x="408" y="5107"/>
                </a:cubicBezTo>
                <a:lnTo>
                  <a:pt x="408" y="5107"/>
                </a:lnTo>
                <a:cubicBezTo>
                  <a:pt x="434" y="5272"/>
                  <a:pt x="465" y="5442"/>
                  <a:pt x="560" y="5577"/>
                </a:cubicBezTo>
                <a:cubicBezTo>
                  <a:pt x="637" y="5684"/>
                  <a:pt x="767" y="5761"/>
                  <a:pt x="895" y="5761"/>
                </a:cubicBezTo>
                <a:cubicBezTo>
                  <a:pt x="907" y="5761"/>
                  <a:pt x="919" y="5760"/>
                  <a:pt x="931" y="5759"/>
                </a:cubicBezTo>
                <a:lnTo>
                  <a:pt x="931" y="5759"/>
                </a:lnTo>
                <a:cubicBezTo>
                  <a:pt x="888" y="5808"/>
                  <a:pt x="876" y="5906"/>
                  <a:pt x="905" y="5975"/>
                </a:cubicBezTo>
                <a:cubicBezTo>
                  <a:pt x="981" y="6160"/>
                  <a:pt x="1180" y="6276"/>
                  <a:pt x="1376" y="6276"/>
                </a:cubicBezTo>
                <a:cubicBezTo>
                  <a:pt x="1387" y="6276"/>
                  <a:pt x="1397" y="6275"/>
                  <a:pt x="1408" y="6275"/>
                </a:cubicBezTo>
                <a:lnTo>
                  <a:pt x="1408" y="6275"/>
                </a:lnTo>
                <a:cubicBezTo>
                  <a:pt x="1406" y="6279"/>
                  <a:pt x="1404" y="6284"/>
                  <a:pt x="1403" y="6288"/>
                </a:cubicBezTo>
                <a:cubicBezTo>
                  <a:pt x="1385" y="6355"/>
                  <a:pt x="1417" y="6423"/>
                  <a:pt x="1448" y="6482"/>
                </a:cubicBezTo>
                <a:cubicBezTo>
                  <a:pt x="1533" y="6627"/>
                  <a:pt x="1632" y="6775"/>
                  <a:pt x="1790" y="6838"/>
                </a:cubicBezTo>
                <a:cubicBezTo>
                  <a:pt x="1825" y="6852"/>
                  <a:pt x="1864" y="6858"/>
                  <a:pt x="1902" y="6858"/>
                </a:cubicBezTo>
                <a:cubicBezTo>
                  <a:pt x="1923" y="6858"/>
                  <a:pt x="1943" y="6856"/>
                  <a:pt x="1963" y="6853"/>
                </a:cubicBezTo>
                <a:lnTo>
                  <a:pt x="1963" y="6853"/>
                </a:lnTo>
                <a:cubicBezTo>
                  <a:pt x="1964" y="6889"/>
                  <a:pt x="1969" y="6925"/>
                  <a:pt x="1974" y="6962"/>
                </a:cubicBezTo>
                <a:cubicBezTo>
                  <a:pt x="2023" y="7290"/>
                  <a:pt x="2089" y="7649"/>
                  <a:pt x="2351" y="7853"/>
                </a:cubicBezTo>
                <a:cubicBezTo>
                  <a:pt x="2470" y="7952"/>
                  <a:pt x="2626" y="8001"/>
                  <a:pt x="2777" y="8022"/>
                </a:cubicBezTo>
                <a:cubicBezTo>
                  <a:pt x="2831" y="8030"/>
                  <a:pt x="2883" y="8033"/>
                  <a:pt x="2933" y="8033"/>
                </a:cubicBezTo>
                <a:cubicBezTo>
                  <a:pt x="3312" y="8033"/>
                  <a:pt x="3584" y="7826"/>
                  <a:pt x="3936" y="7674"/>
                </a:cubicBezTo>
                <a:cubicBezTo>
                  <a:pt x="4345" y="7494"/>
                  <a:pt x="4789" y="7592"/>
                  <a:pt x="5208" y="7472"/>
                </a:cubicBezTo>
                <a:cubicBezTo>
                  <a:pt x="5480" y="7395"/>
                  <a:pt x="5709" y="7205"/>
                  <a:pt x="5980" y="7127"/>
                </a:cubicBezTo>
                <a:cubicBezTo>
                  <a:pt x="6030" y="7113"/>
                  <a:pt x="6084" y="7103"/>
                  <a:pt x="6136" y="7103"/>
                </a:cubicBezTo>
                <a:cubicBezTo>
                  <a:pt x="6176" y="7103"/>
                  <a:pt x="6215" y="7109"/>
                  <a:pt x="6251" y="7124"/>
                </a:cubicBezTo>
                <a:cubicBezTo>
                  <a:pt x="6374" y="7170"/>
                  <a:pt x="6445" y="7297"/>
                  <a:pt x="6540" y="7388"/>
                </a:cubicBezTo>
                <a:cubicBezTo>
                  <a:pt x="6656" y="7502"/>
                  <a:pt x="6815" y="7556"/>
                  <a:pt x="6976" y="7556"/>
                </a:cubicBezTo>
                <a:cubicBezTo>
                  <a:pt x="7236" y="7556"/>
                  <a:pt x="7502" y="7417"/>
                  <a:pt x="7604" y="7173"/>
                </a:cubicBezTo>
                <a:cubicBezTo>
                  <a:pt x="7645" y="7075"/>
                  <a:pt x="7658" y="6961"/>
                  <a:pt x="7620" y="6862"/>
                </a:cubicBezTo>
                <a:lnTo>
                  <a:pt x="7620" y="6862"/>
                </a:lnTo>
                <a:cubicBezTo>
                  <a:pt x="7650" y="6866"/>
                  <a:pt x="7681" y="6868"/>
                  <a:pt x="7711" y="6868"/>
                </a:cubicBezTo>
                <a:cubicBezTo>
                  <a:pt x="7853" y="6868"/>
                  <a:pt x="7996" y="6826"/>
                  <a:pt x="8115" y="6747"/>
                </a:cubicBezTo>
                <a:cubicBezTo>
                  <a:pt x="8362" y="6588"/>
                  <a:pt x="8506" y="6306"/>
                  <a:pt x="8559" y="6021"/>
                </a:cubicBezTo>
                <a:cubicBezTo>
                  <a:pt x="8577" y="5929"/>
                  <a:pt x="8588" y="5827"/>
                  <a:pt x="8549" y="5742"/>
                </a:cubicBezTo>
                <a:cubicBezTo>
                  <a:pt x="8521" y="5680"/>
                  <a:pt x="8462" y="5630"/>
                  <a:pt x="8398" y="5617"/>
                </a:cubicBezTo>
                <a:lnTo>
                  <a:pt x="8398" y="5617"/>
                </a:lnTo>
                <a:cubicBezTo>
                  <a:pt x="8741" y="5584"/>
                  <a:pt x="9092" y="5415"/>
                  <a:pt x="9235" y="5105"/>
                </a:cubicBezTo>
                <a:cubicBezTo>
                  <a:pt x="9391" y="4770"/>
                  <a:pt x="9180" y="4283"/>
                  <a:pt x="8809" y="4270"/>
                </a:cubicBezTo>
                <a:cubicBezTo>
                  <a:pt x="9116" y="4259"/>
                  <a:pt x="9415" y="4041"/>
                  <a:pt x="9479" y="3741"/>
                </a:cubicBezTo>
                <a:cubicBezTo>
                  <a:pt x="9535" y="3476"/>
                  <a:pt x="9364" y="3177"/>
                  <a:pt x="9114" y="3095"/>
                </a:cubicBezTo>
                <a:lnTo>
                  <a:pt x="9114" y="3095"/>
                </a:lnTo>
                <a:cubicBezTo>
                  <a:pt x="9155" y="3083"/>
                  <a:pt x="9194" y="3050"/>
                  <a:pt x="9211" y="3008"/>
                </a:cubicBezTo>
                <a:cubicBezTo>
                  <a:pt x="9243" y="2935"/>
                  <a:pt x="9222" y="2850"/>
                  <a:pt x="9201" y="2769"/>
                </a:cubicBezTo>
                <a:cubicBezTo>
                  <a:pt x="9155" y="2624"/>
                  <a:pt x="9092" y="2473"/>
                  <a:pt x="8965" y="2388"/>
                </a:cubicBezTo>
                <a:cubicBezTo>
                  <a:pt x="8913" y="2353"/>
                  <a:pt x="8848" y="2334"/>
                  <a:pt x="8784" y="2334"/>
                </a:cubicBezTo>
                <a:cubicBezTo>
                  <a:pt x="8695" y="2334"/>
                  <a:pt x="8609" y="2370"/>
                  <a:pt x="8566" y="2448"/>
                </a:cubicBezTo>
                <a:cubicBezTo>
                  <a:pt x="8651" y="2184"/>
                  <a:pt x="8570" y="1877"/>
                  <a:pt x="8369" y="1687"/>
                </a:cubicBezTo>
                <a:cubicBezTo>
                  <a:pt x="8232" y="1558"/>
                  <a:pt x="8043" y="1487"/>
                  <a:pt x="7855" y="1487"/>
                </a:cubicBezTo>
                <a:cubicBezTo>
                  <a:pt x="7768" y="1487"/>
                  <a:pt x="7681" y="1502"/>
                  <a:pt x="7599" y="1534"/>
                </a:cubicBezTo>
                <a:lnTo>
                  <a:pt x="7599" y="1534"/>
                </a:lnTo>
                <a:cubicBezTo>
                  <a:pt x="7725" y="1484"/>
                  <a:pt x="7794" y="1319"/>
                  <a:pt x="7734" y="1197"/>
                </a:cubicBezTo>
                <a:cubicBezTo>
                  <a:pt x="7693" y="1111"/>
                  <a:pt x="7597" y="1060"/>
                  <a:pt x="7503" y="1060"/>
                </a:cubicBezTo>
                <a:cubicBezTo>
                  <a:pt x="7462" y="1060"/>
                  <a:pt x="7421" y="1070"/>
                  <a:pt x="7386" y="1091"/>
                </a:cubicBezTo>
                <a:cubicBezTo>
                  <a:pt x="7350" y="977"/>
                  <a:pt x="7231" y="889"/>
                  <a:pt x="7107" y="889"/>
                </a:cubicBezTo>
                <a:cubicBezTo>
                  <a:pt x="7097" y="889"/>
                  <a:pt x="7088" y="890"/>
                  <a:pt x="7079" y="891"/>
                </a:cubicBezTo>
                <a:cubicBezTo>
                  <a:pt x="7041" y="936"/>
                  <a:pt x="7016" y="992"/>
                  <a:pt x="7007" y="1050"/>
                </a:cubicBezTo>
                <a:lnTo>
                  <a:pt x="7007" y="1050"/>
                </a:lnTo>
                <a:cubicBezTo>
                  <a:pt x="6981" y="919"/>
                  <a:pt x="6825" y="827"/>
                  <a:pt x="6675" y="827"/>
                </a:cubicBezTo>
                <a:cubicBezTo>
                  <a:pt x="6625" y="827"/>
                  <a:pt x="6577" y="837"/>
                  <a:pt x="6533" y="858"/>
                </a:cubicBezTo>
                <a:cubicBezTo>
                  <a:pt x="6340" y="955"/>
                  <a:pt x="6241" y="1168"/>
                  <a:pt x="6162" y="1369"/>
                </a:cubicBezTo>
                <a:lnTo>
                  <a:pt x="6162" y="1369"/>
                </a:lnTo>
                <a:cubicBezTo>
                  <a:pt x="6280" y="1030"/>
                  <a:pt x="6045" y="616"/>
                  <a:pt x="5695" y="520"/>
                </a:cubicBezTo>
                <a:cubicBezTo>
                  <a:pt x="5636" y="504"/>
                  <a:pt x="5576" y="497"/>
                  <a:pt x="5517" y="497"/>
                </a:cubicBezTo>
                <a:cubicBezTo>
                  <a:pt x="5206" y="497"/>
                  <a:pt x="4899" y="699"/>
                  <a:pt x="4774" y="990"/>
                </a:cubicBezTo>
                <a:cubicBezTo>
                  <a:pt x="4937" y="577"/>
                  <a:pt x="4592" y="76"/>
                  <a:pt x="4155" y="9"/>
                </a:cubicBezTo>
                <a:cubicBezTo>
                  <a:pt x="4113" y="3"/>
                  <a:pt x="4072" y="0"/>
                  <a:pt x="403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2105;p57">
            <a:extLst>
              <a:ext uri="{FF2B5EF4-FFF2-40B4-BE49-F238E27FC236}">
                <a16:creationId xmlns:a16="http://schemas.microsoft.com/office/drawing/2014/main" id="{0DB8C6E3-0BB8-8656-5A27-ACE9CA0D0568}"/>
              </a:ext>
            </a:extLst>
          </p:cNvPr>
          <p:cNvSpPr/>
          <p:nvPr/>
        </p:nvSpPr>
        <p:spPr>
          <a:xfrm>
            <a:off x="6972721" y="1993247"/>
            <a:ext cx="244829" cy="287468"/>
          </a:xfrm>
          <a:custGeom>
            <a:avLst/>
            <a:gdLst/>
            <a:ahLst/>
            <a:cxnLst/>
            <a:rect l="l" t="t" r="r" b="b"/>
            <a:pathLst>
              <a:path w="3359" h="3944" extrusionOk="0">
                <a:moveTo>
                  <a:pt x="1763" y="1"/>
                </a:moveTo>
                <a:cubicBezTo>
                  <a:pt x="1029" y="1"/>
                  <a:pt x="204" y="762"/>
                  <a:pt x="103" y="1678"/>
                </a:cubicBezTo>
                <a:cubicBezTo>
                  <a:pt x="0" y="2587"/>
                  <a:pt x="462" y="3563"/>
                  <a:pt x="462" y="3563"/>
                </a:cubicBezTo>
                <a:lnTo>
                  <a:pt x="2861" y="3944"/>
                </a:lnTo>
                <a:cubicBezTo>
                  <a:pt x="2861" y="3944"/>
                  <a:pt x="3358" y="2175"/>
                  <a:pt x="2724" y="712"/>
                </a:cubicBezTo>
                <a:cubicBezTo>
                  <a:pt x="2506" y="209"/>
                  <a:pt x="2147" y="1"/>
                  <a:pt x="17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2106;p57">
            <a:extLst>
              <a:ext uri="{FF2B5EF4-FFF2-40B4-BE49-F238E27FC236}">
                <a16:creationId xmlns:a16="http://schemas.microsoft.com/office/drawing/2014/main" id="{D8FAA2BE-FD3C-5B8C-AF37-A8C5ECECEFE1}"/>
              </a:ext>
            </a:extLst>
          </p:cNvPr>
          <p:cNvSpPr/>
          <p:nvPr/>
        </p:nvSpPr>
        <p:spPr>
          <a:xfrm>
            <a:off x="7259311" y="4244854"/>
            <a:ext cx="220849" cy="475154"/>
          </a:xfrm>
          <a:custGeom>
            <a:avLst/>
            <a:gdLst/>
            <a:ahLst/>
            <a:cxnLst/>
            <a:rect l="l" t="t" r="r" b="b"/>
            <a:pathLst>
              <a:path w="3030" h="6519" extrusionOk="0">
                <a:moveTo>
                  <a:pt x="173" y="0"/>
                </a:moveTo>
                <a:lnTo>
                  <a:pt x="287" y="5370"/>
                </a:lnTo>
                <a:lnTo>
                  <a:pt x="1" y="5875"/>
                </a:lnTo>
                <a:cubicBezTo>
                  <a:pt x="1" y="5875"/>
                  <a:pt x="2281" y="6519"/>
                  <a:pt x="2848" y="6519"/>
                </a:cubicBezTo>
                <a:cubicBezTo>
                  <a:pt x="3003" y="6519"/>
                  <a:pt x="3030" y="6470"/>
                  <a:pt x="2845" y="6346"/>
                </a:cubicBezTo>
                <a:cubicBezTo>
                  <a:pt x="1981" y="5772"/>
                  <a:pt x="747" y="5571"/>
                  <a:pt x="747" y="5571"/>
                </a:cubicBezTo>
                <a:lnTo>
                  <a:pt x="1191" y="1699"/>
                </a:lnTo>
                <a:lnTo>
                  <a:pt x="173" y="0"/>
                </a:lnTo>
                <a:close/>
              </a:path>
            </a:pathLst>
          </a:custGeom>
          <a:solidFill>
            <a:srgbClr val="FF95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2107;p57">
            <a:extLst>
              <a:ext uri="{FF2B5EF4-FFF2-40B4-BE49-F238E27FC236}">
                <a16:creationId xmlns:a16="http://schemas.microsoft.com/office/drawing/2014/main" id="{C7604CA0-68F9-8090-8D85-9676B82D6A7C}"/>
              </a:ext>
            </a:extLst>
          </p:cNvPr>
          <p:cNvSpPr/>
          <p:nvPr/>
        </p:nvSpPr>
        <p:spPr>
          <a:xfrm>
            <a:off x="6725636" y="4364241"/>
            <a:ext cx="226097" cy="332075"/>
          </a:xfrm>
          <a:custGeom>
            <a:avLst/>
            <a:gdLst/>
            <a:ahLst/>
            <a:cxnLst/>
            <a:rect l="l" t="t" r="r" b="b"/>
            <a:pathLst>
              <a:path w="3102" h="4556" extrusionOk="0">
                <a:moveTo>
                  <a:pt x="3101" y="1"/>
                </a:moveTo>
                <a:lnTo>
                  <a:pt x="2157" y="459"/>
                </a:lnTo>
                <a:lnTo>
                  <a:pt x="2157" y="3475"/>
                </a:lnTo>
                <a:cubicBezTo>
                  <a:pt x="2157" y="3475"/>
                  <a:pt x="343" y="3789"/>
                  <a:pt x="57" y="4391"/>
                </a:cubicBezTo>
                <a:cubicBezTo>
                  <a:pt x="1" y="4508"/>
                  <a:pt x="63" y="4556"/>
                  <a:pt x="200" y="4556"/>
                </a:cubicBezTo>
                <a:cubicBezTo>
                  <a:pt x="771" y="4556"/>
                  <a:pt x="2640" y="3732"/>
                  <a:pt x="2640" y="3732"/>
                </a:cubicBezTo>
                <a:lnTo>
                  <a:pt x="2640" y="3387"/>
                </a:lnTo>
                <a:lnTo>
                  <a:pt x="3101" y="1"/>
                </a:lnTo>
                <a:close/>
              </a:path>
            </a:pathLst>
          </a:custGeom>
          <a:solidFill>
            <a:srgbClr val="FF95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2108;p57">
            <a:extLst>
              <a:ext uri="{FF2B5EF4-FFF2-40B4-BE49-F238E27FC236}">
                <a16:creationId xmlns:a16="http://schemas.microsoft.com/office/drawing/2014/main" id="{4885EFDB-D9AB-6CCE-A08B-F198F86AAB86}"/>
              </a:ext>
            </a:extLst>
          </p:cNvPr>
          <p:cNvSpPr/>
          <p:nvPr/>
        </p:nvSpPr>
        <p:spPr>
          <a:xfrm>
            <a:off x="6737225" y="3186689"/>
            <a:ext cx="719691" cy="1211026"/>
          </a:xfrm>
          <a:custGeom>
            <a:avLst/>
            <a:gdLst/>
            <a:ahLst/>
            <a:cxnLst/>
            <a:rect l="l" t="t" r="r" b="b"/>
            <a:pathLst>
              <a:path w="9874" h="16615" extrusionOk="0">
                <a:moveTo>
                  <a:pt x="3859" y="1"/>
                </a:moveTo>
                <a:cubicBezTo>
                  <a:pt x="0" y="2118"/>
                  <a:pt x="1998" y="16615"/>
                  <a:pt x="1998" y="16615"/>
                </a:cubicBezTo>
                <a:lnTo>
                  <a:pt x="8354" y="16217"/>
                </a:lnTo>
                <a:cubicBezTo>
                  <a:pt x="8354" y="16217"/>
                  <a:pt x="8972" y="13806"/>
                  <a:pt x="9422" y="7686"/>
                </a:cubicBezTo>
                <a:cubicBezTo>
                  <a:pt x="9873" y="1565"/>
                  <a:pt x="7234" y="565"/>
                  <a:pt x="7234" y="565"/>
                </a:cubicBezTo>
                <a:lnTo>
                  <a:pt x="3859" y="1"/>
                </a:lnTo>
                <a:close/>
              </a:path>
            </a:pathLst>
          </a:custGeom>
          <a:solidFill>
            <a:srgbClr val="FFD9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2109;p57">
            <a:extLst>
              <a:ext uri="{FF2B5EF4-FFF2-40B4-BE49-F238E27FC236}">
                <a16:creationId xmlns:a16="http://schemas.microsoft.com/office/drawing/2014/main" id="{6E47208C-1214-5211-426E-C1DF58719BC8}"/>
              </a:ext>
            </a:extLst>
          </p:cNvPr>
          <p:cNvSpPr/>
          <p:nvPr/>
        </p:nvSpPr>
        <p:spPr>
          <a:xfrm>
            <a:off x="6846336" y="2524370"/>
            <a:ext cx="839154" cy="703510"/>
          </a:xfrm>
          <a:custGeom>
            <a:avLst/>
            <a:gdLst/>
            <a:ahLst/>
            <a:cxnLst/>
            <a:rect l="l" t="t" r="r" b="b"/>
            <a:pathLst>
              <a:path w="11513" h="9652" extrusionOk="0">
                <a:moveTo>
                  <a:pt x="1403" y="0"/>
                </a:moveTo>
                <a:cubicBezTo>
                  <a:pt x="1403" y="0"/>
                  <a:pt x="33" y="5861"/>
                  <a:pt x="1" y="6463"/>
                </a:cubicBezTo>
                <a:cubicBezTo>
                  <a:pt x="188" y="6650"/>
                  <a:pt x="396" y="6712"/>
                  <a:pt x="590" y="6712"/>
                </a:cubicBezTo>
                <a:cubicBezTo>
                  <a:pt x="978" y="6712"/>
                  <a:pt x="1311" y="6463"/>
                  <a:pt x="1311" y="6463"/>
                </a:cubicBezTo>
                <a:cubicBezTo>
                  <a:pt x="1311" y="6463"/>
                  <a:pt x="2079" y="4623"/>
                  <a:pt x="2168" y="4623"/>
                </a:cubicBezTo>
                <a:cubicBezTo>
                  <a:pt x="2171" y="4623"/>
                  <a:pt x="2174" y="4625"/>
                  <a:pt x="2175" y="4630"/>
                </a:cubicBezTo>
                <a:cubicBezTo>
                  <a:pt x="2210" y="4775"/>
                  <a:pt x="2362" y="9088"/>
                  <a:pt x="2362" y="9088"/>
                </a:cubicBezTo>
                <a:lnTo>
                  <a:pt x="5737" y="9652"/>
                </a:lnTo>
                <a:lnTo>
                  <a:pt x="7013" y="2563"/>
                </a:lnTo>
                <a:lnTo>
                  <a:pt x="9898" y="5149"/>
                </a:lnTo>
                <a:lnTo>
                  <a:pt x="9599" y="5448"/>
                </a:lnTo>
                <a:cubicBezTo>
                  <a:pt x="9599" y="5448"/>
                  <a:pt x="9566" y="5421"/>
                  <a:pt x="9499" y="5421"/>
                </a:cubicBezTo>
                <a:cubicBezTo>
                  <a:pt x="9392" y="5421"/>
                  <a:pt x="9200" y="5491"/>
                  <a:pt x="8923" y="5861"/>
                </a:cubicBezTo>
                <a:cubicBezTo>
                  <a:pt x="9035" y="6350"/>
                  <a:pt x="9187" y="6794"/>
                  <a:pt x="9187" y="6794"/>
                </a:cubicBezTo>
                <a:cubicBezTo>
                  <a:pt x="9187" y="6794"/>
                  <a:pt x="9187" y="6794"/>
                  <a:pt x="9188" y="6794"/>
                </a:cubicBezTo>
                <a:cubicBezTo>
                  <a:pt x="9203" y="6794"/>
                  <a:pt x="9827" y="6791"/>
                  <a:pt x="10012" y="6273"/>
                </a:cubicBezTo>
                <a:cubicBezTo>
                  <a:pt x="11213" y="5747"/>
                  <a:pt x="11513" y="5526"/>
                  <a:pt x="11513" y="5526"/>
                </a:cubicBezTo>
                <a:lnTo>
                  <a:pt x="7760" y="275"/>
                </a:lnTo>
                <a:lnTo>
                  <a:pt x="6287" y="156"/>
                </a:lnTo>
                <a:lnTo>
                  <a:pt x="308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2110;p57">
            <a:extLst>
              <a:ext uri="{FF2B5EF4-FFF2-40B4-BE49-F238E27FC236}">
                <a16:creationId xmlns:a16="http://schemas.microsoft.com/office/drawing/2014/main" id="{A8A666A4-B511-E4F2-F880-907021EDFE99}"/>
              </a:ext>
            </a:extLst>
          </p:cNvPr>
          <p:cNvSpPr/>
          <p:nvPr/>
        </p:nvSpPr>
        <p:spPr>
          <a:xfrm>
            <a:off x="6991453" y="2063218"/>
            <a:ext cx="313125" cy="590972"/>
          </a:xfrm>
          <a:custGeom>
            <a:avLst/>
            <a:gdLst/>
            <a:ahLst/>
            <a:cxnLst/>
            <a:rect l="l" t="t" r="r" b="b"/>
            <a:pathLst>
              <a:path w="4296" h="8108" extrusionOk="0">
                <a:moveTo>
                  <a:pt x="1565" y="0"/>
                </a:moveTo>
                <a:cubicBezTo>
                  <a:pt x="936" y="0"/>
                  <a:pt x="155" y="581"/>
                  <a:pt x="0" y="1850"/>
                </a:cubicBezTo>
                <a:cubicBezTo>
                  <a:pt x="0" y="1850"/>
                  <a:pt x="706" y="4672"/>
                  <a:pt x="1195" y="5042"/>
                </a:cubicBezTo>
                <a:cubicBezTo>
                  <a:pt x="1301" y="5120"/>
                  <a:pt x="1400" y="5151"/>
                  <a:pt x="1492" y="5151"/>
                </a:cubicBezTo>
                <a:cubicBezTo>
                  <a:pt x="1828" y="5151"/>
                  <a:pt x="2055" y="4735"/>
                  <a:pt x="2055" y="4735"/>
                </a:cubicBezTo>
                <a:lnTo>
                  <a:pt x="2178" y="6327"/>
                </a:lnTo>
                <a:lnTo>
                  <a:pt x="1090" y="6327"/>
                </a:lnTo>
                <a:lnTo>
                  <a:pt x="2608" y="8107"/>
                </a:lnTo>
                <a:lnTo>
                  <a:pt x="4296" y="6483"/>
                </a:lnTo>
                <a:lnTo>
                  <a:pt x="2915" y="6391"/>
                </a:lnTo>
                <a:cubicBezTo>
                  <a:pt x="2915" y="6391"/>
                  <a:pt x="2640" y="1638"/>
                  <a:pt x="2362" y="595"/>
                </a:cubicBezTo>
                <a:cubicBezTo>
                  <a:pt x="2259" y="206"/>
                  <a:pt x="1939" y="0"/>
                  <a:pt x="1565" y="0"/>
                </a:cubicBezTo>
                <a:close/>
              </a:path>
            </a:pathLst>
          </a:custGeom>
          <a:solidFill>
            <a:srgbClr val="FF95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2111;p57">
            <a:extLst>
              <a:ext uri="{FF2B5EF4-FFF2-40B4-BE49-F238E27FC236}">
                <a16:creationId xmlns:a16="http://schemas.microsoft.com/office/drawing/2014/main" id="{3AE33BCB-773A-306B-3A1B-BBE9F2AE6A53}"/>
              </a:ext>
            </a:extLst>
          </p:cNvPr>
          <p:cNvSpPr/>
          <p:nvPr/>
        </p:nvSpPr>
        <p:spPr>
          <a:xfrm>
            <a:off x="7134529" y="2207460"/>
            <a:ext cx="110643" cy="90964"/>
          </a:xfrm>
          <a:custGeom>
            <a:avLst/>
            <a:gdLst/>
            <a:ahLst/>
            <a:cxnLst/>
            <a:rect l="l" t="t" r="r" b="b"/>
            <a:pathLst>
              <a:path w="1518" h="1248" extrusionOk="0">
                <a:moveTo>
                  <a:pt x="1072" y="1"/>
                </a:moveTo>
                <a:cubicBezTo>
                  <a:pt x="819" y="1"/>
                  <a:pt x="652" y="455"/>
                  <a:pt x="652" y="455"/>
                </a:cubicBezTo>
                <a:cubicBezTo>
                  <a:pt x="652" y="455"/>
                  <a:pt x="0" y="730"/>
                  <a:pt x="652" y="1160"/>
                </a:cubicBezTo>
                <a:cubicBezTo>
                  <a:pt x="744" y="1221"/>
                  <a:pt x="828" y="1247"/>
                  <a:pt x="904" y="1247"/>
                </a:cubicBezTo>
                <a:cubicBezTo>
                  <a:pt x="1366" y="1247"/>
                  <a:pt x="1517" y="266"/>
                  <a:pt x="1226" y="57"/>
                </a:cubicBezTo>
                <a:cubicBezTo>
                  <a:pt x="1172" y="17"/>
                  <a:pt x="1121" y="1"/>
                  <a:pt x="1072" y="1"/>
                </a:cubicBezTo>
                <a:close/>
              </a:path>
            </a:pathLst>
          </a:custGeom>
          <a:solidFill>
            <a:srgbClr val="FF95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2112;p57">
            <a:extLst>
              <a:ext uri="{FF2B5EF4-FFF2-40B4-BE49-F238E27FC236}">
                <a16:creationId xmlns:a16="http://schemas.microsoft.com/office/drawing/2014/main" id="{FCC25D83-B54A-7D55-C460-D9D91129B65A}"/>
              </a:ext>
            </a:extLst>
          </p:cNvPr>
          <p:cNvSpPr/>
          <p:nvPr/>
        </p:nvSpPr>
        <p:spPr>
          <a:xfrm>
            <a:off x="8574256" y="4639315"/>
            <a:ext cx="129011" cy="46575"/>
          </a:xfrm>
          <a:custGeom>
            <a:avLst/>
            <a:gdLst/>
            <a:ahLst/>
            <a:cxnLst/>
            <a:rect l="l" t="t" r="r" b="b"/>
            <a:pathLst>
              <a:path w="1770" h="639" extrusionOk="0">
                <a:moveTo>
                  <a:pt x="0" y="1"/>
                </a:moveTo>
                <a:lnTo>
                  <a:pt x="0" y="638"/>
                </a:lnTo>
                <a:lnTo>
                  <a:pt x="1769" y="638"/>
                </a:lnTo>
                <a:lnTo>
                  <a:pt x="176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2113;p57">
            <a:extLst>
              <a:ext uri="{FF2B5EF4-FFF2-40B4-BE49-F238E27FC236}">
                <a16:creationId xmlns:a16="http://schemas.microsoft.com/office/drawing/2014/main" id="{CC502AEE-C317-A99B-1F71-DC5C821EDC0E}"/>
              </a:ext>
            </a:extLst>
          </p:cNvPr>
          <p:cNvSpPr/>
          <p:nvPr/>
        </p:nvSpPr>
        <p:spPr>
          <a:xfrm>
            <a:off x="7960697" y="4639315"/>
            <a:ext cx="129011" cy="46575"/>
          </a:xfrm>
          <a:custGeom>
            <a:avLst/>
            <a:gdLst/>
            <a:ahLst/>
            <a:cxnLst/>
            <a:rect l="l" t="t" r="r" b="b"/>
            <a:pathLst>
              <a:path w="1770" h="639" extrusionOk="0">
                <a:moveTo>
                  <a:pt x="1" y="1"/>
                </a:moveTo>
                <a:lnTo>
                  <a:pt x="1" y="638"/>
                </a:lnTo>
                <a:lnTo>
                  <a:pt x="1770" y="638"/>
                </a:lnTo>
                <a:lnTo>
                  <a:pt x="177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2114;p57">
            <a:extLst>
              <a:ext uri="{FF2B5EF4-FFF2-40B4-BE49-F238E27FC236}">
                <a16:creationId xmlns:a16="http://schemas.microsoft.com/office/drawing/2014/main" id="{A5DD4ADD-6C56-2122-7CA0-ED5671DC45BF}"/>
              </a:ext>
            </a:extLst>
          </p:cNvPr>
          <p:cNvSpPr/>
          <p:nvPr/>
        </p:nvSpPr>
        <p:spPr>
          <a:xfrm>
            <a:off x="7829502" y="2204399"/>
            <a:ext cx="994987" cy="2443481"/>
          </a:xfrm>
          <a:custGeom>
            <a:avLst/>
            <a:gdLst/>
            <a:ahLst/>
            <a:cxnLst/>
            <a:rect l="l" t="t" r="r" b="b"/>
            <a:pathLst>
              <a:path w="13651" h="33524" extrusionOk="0">
                <a:moveTo>
                  <a:pt x="96" y="0"/>
                </a:moveTo>
                <a:cubicBezTo>
                  <a:pt x="42" y="0"/>
                  <a:pt x="0" y="43"/>
                  <a:pt x="0" y="92"/>
                </a:cubicBezTo>
                <a:lnTo>
                  <a:pt x="0" y="33429"/>
                </a:lnTo>
                <a:cubicBezTo>
                  <a:pt x="0" y="33481"/>
                  <a:pt x="42" y="33524"/>
                  <a:pt x="96" y="33524"/>
                </a:cubicBezTo>
                <a:lnTo>
                  <a:pt x="13555" y="33524"/>
                </a:lnTo>
                <a:cubicBezTo>
                  <a:pt x="13609" y="33524"/>
                  <a:pt x="13651" y="33481"/>
                  <a:pt x="13651" y="33429"/>
                </a:cubicBezTo>
                <a:lnTo>
                  <a:pt x="13651" y="92"/>
                </a:lnTo>
                <a:cubicBezTo>
                  <a:pt x="13651" y="43"/>
                  <a:pt x="13609" y="0"/>
                  <a:pt x="13555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2115;p57">
            <a:extLst>
              <a:ext uri="{FF2B5EF4-FFF2-40B4-BE49-F238E27FC236}">
                <a16:creationId xmlns:a16="http://schemas.microsoft.com/office/drawing/2014/main" id="{BB3BF035-9298-21E8-EA94-572EF00957AA}"/>
              </a:ext>
            </a:extLst>
          </p:cNvPr>
          <p:cNvSpPr/>
          <p:nvPr/>
        </p:nvSpPr>
        <p:spPr>
          <a:xfrm>
            <a:off x="6196334" y="2969414"/>
            <a:ext cx="327775" cy="165819"/>
          </a:xfrm>
          <a:custGeom>
            <a:avLst/>
            <a:gdLst/>
            <a:ahLst/>
            <a:cxnLst/>
            <a:rect l="l" t="t" r="r" b="b"/>
            <a:pathLst>
              <a:path w="4497" h="2275" extrusionOk="0">
                <a:moveTo>
                  <a:pt x="3693" y="1"/>
                </a:moveTo>
                <a:lnTo>
                  <a:pt x="0" y="1016"/>
                </a:lnTo>
                <a:lnTo>
                  <a:pt x="1407" y="2274"/>
                </a:lnTo>
                <a:lnTo>
                  <a:pt x="4497" y="448"/>
                </a:lnTo>
                <a:lnTo>
                  <a:pt x="3693" y="1"/>
                </a:lnTo>
                <a:close/>
              </a:path>
            </a:pathLst>
          </a:custGeom>
          <a:solidFill>
            <a:srgbClr val="CF8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2116;p57">
            <a:extLst>
              <a:ext uri="{FF2B5EF4-FFF2-40B4-BE49-F238E27FC236}">
                <a16:creationId xmlns:a16="http://schemas.microsoft.com/office/drawing/2014/main" id="{818371F7-73B1-4AD6-CF60-914B20170A13}"/>
              </a:ext>
            </a:extLst>
          </p:cNvPr>
          <p:cNvSpPr/>
          <p:nvPr/>
        </p:nvSpPr>
        <p:spPr>
          <a:xfrm>
            <a:off x="5952383" y="2656659"/>
            <a:ext cx="429963" cy="559120"/>
          </a:xfrm>
          <a:custGeom>
            <a:avLst/>
            <a:gdLst/>
            <a:ahLst/>
            <a:cxnLst/>
            <a:rect l="l" t="t" r="r" b="b"/>
            <a:pathLst>
              <a:path w="5899" h="7671" extrusionOk="0">
                <a:moveTo>
                  <a:pt x="3749" y="3308"/>
                </a:moveTo>
                <a:lnTo>
                  <a:pt x="3749" y="3308"/>
                </a:lnTo>
                <a:cubicBezTo>
                  <a:pt x="3781" y="3397"/>
                  <a:pt x="3856" y="3471"/>
                  <a:pt x="3950" y="3478"/>
                </a:cubicBezTo>
                <a:cubicBezTo>
                  <a:pt x="3784" y="3661"/>
                  <a:pt x="3778" y="3975"/>
                  <a:pt x="3939" y="4165"/>
                </a:cubicBezTo>
                <a:cubicBezTo>
                  <a:pt x="4045" y="4147"/>
                  <a:pt x="4151" y="4130"/>
                  <a:pt x="4253" y="4113"/>
                </a:cubicBezTo>
                <a:cubicBezTo>
                  <a:pt x="4408" y="5018"/>
                  <a:pt x="4415" y="5952"/>
                  <a:pt x="4285" y="6864"/>
                </a:cubicBezTo>
                <a:cubicBezTo>
                  <a:pt x="4003" y="5934"/>
                  <a:pt x="3721" y="5007"/>
                  <a:pt x="3439" y="4080"/>
                </a:cubicBezTo>
                <a:cubicBezTo>
                  <a:pt x="3428" y="4041"/>
                  <a:pt x="3408" y="4000"/>
                  <a:pt x="3383" y="3962"/>
                </a:cubicBezTo>
                <a:lnTo>
                  <a:pt x="3383" y="3962"/>
                </a:lnTo>
                <a:cubicBezTo>
                  <a:pt x="3386" y="3961"/>
                  <a:pt x="3390" y="3959"/>
                  <a:pt x="3393" y="3957"/>
                </a:cubicBezTo>
                <a:cubicBezTo>
                  <a:pt x="3451" y="3780"/>
                  <a:pt x="3348" y="3581"/>
                  <a:pt x="3191" y="3491"/>
                </a:cubicBezTo>
                <a:lnTo>
                  <a:pt x="3191" y="3491"/>
                </a:lnTo>
                <a:cubicBezTo>
                  <a:pt x="3228" y="3495"/>
                  <a:pt x="3265" y="3498"/>
                  <a:pt x="3302" y="3498"/>
                </a:cubicBezTo>
                <a:cubicBezTo>
                  <a:pt x="3402" y="3498"/>
                  <a:pt x="3500" y="3480"/>
                  <a:pt x="3591" y="3436"/>
                </a:cubicBezTo>
                <a:cubicBezTo>
                  <a:pt x="3651" y="3406"/>
                  <a:pt x="3706" y="3362"/>
                  <a:pt x="3749" y="3308"/>
                </a:cubicBezTo>
                <a:close/>
                <a:moveTo>
                  <a:pt x="1827" y="0"/>
                </a:moveTo>
                <a:cubicBezTo>
                  <a:pt x="1564" y="0"/>
                  <a:pt x="1299" y="175"/>
                  <a:pt x="1163" y="409"/>
                </a:cubicBezTo>
                <a:cubicBezTo>
                  <a:pt x="990" y="705"/>
                  <a:pt x="976" y="1068"/>
                  <a:pt x="994" y="1410"/>
                </a:cubicBezTo>
                <a:cubicBezTo>
                  <a:pt x="946" y="1339"/>
                  <a:pt x="866" y="1307"/>
                  <a:pt x="781" y="1307"/>
                </a:cubicBezTo>
                <a:cubicBezTo>
                  <a:pt x="688" y="1307"/>
                  <a:pt x="591" y="1345"/>
                  <a:pt x="529" y="1413"/>
                </a:cubicBezTo>
                <a:cubicBezTo>
                  <a:pt x="405" y="1543"/>
                  <a:pt x="384" y="1741"/>
                  <a:pt x="402" y="1921"/>
                </a:cubicBezTo>
                <a:cubicBezTo>
                  <a:pt x="422" y="2136"/>
                  <a:pt x="491" y="2346"/>
                  <a:pt x="601" y="2532"/>
                </a:cubicBezTo>
                <a:lnTo>
                  <a:pt x="601" y="2532"/>
                </a:lnTo>
                <a:cubicBezTo>
                  <a:pt x="546" y="2502"/>
                  <a:pt x="481" y="2486"/>
                  <a:pt x="417" y="2486"/>
                </a:cubicBezTo>
                <a:cubicBezTo>
                  <a:pt x="350" y="2486"/>
                  <a:pt x="283" y="2504"/>
                  <a:pt x="229" y="2541"/>
                </a:cubicBezTo>
                <a:cubicBezTo>
                  <a:pt x="49" y="2667"/>
                  <a:pt x="0" y="2921"/>
                  <a:pt x="42" y="3137"/>
                </a:cubicBezTo>
                <a:cubicBezTo>
                  <a:pt x="113" y="3475"/>
                  <a:pt x="381" y="3763"/>
                  <a:pt x="716" y="3856"/>
                </a:cubicBezTo>
                <a:cubicBezTo>
                  <a:pt x="794" y="3877"/>
                  <a:pt x="876" y="3887"/>
                  <a:pt x="957" y="3887"/>
                </a:cubicBezTo>
                <a:cubicBezTo>
                  <a:pt x="1157" y="3887"/>
                  <a:pt x="1358" y="3824"/>
                  <a:pt x="1519" y="3707"/>
                </a:cubicBezTo>
                <a:lnTo>
                  <a:pt x="1519" y="3707"/>
                </a:lnTo>
                <a:cubicBezTo>
                  <a:pt x="1474" y="3988"/>
                  <a:pt x="1618" y="4601"/>
                  <a:pt x="2009" y="4750"/>
                </a:cubicBezTo>
                <a:cubicBezTo>
                  <a:pt x="2096" y="4784"/>
                  <a:pt x="2176" y="4798"/>
                  <a:pt x="2249" y="4798"/>
                </a:cubicBezTo>
                <a:cubicBezTo>
                  <a:pt x="2619" y="4798"/>
                  <a:pt x="2833" y="4442"/>
                  <a:pt x="3159" y="4442"/>
                </a:cubicBezTo>
                <a:cubicBezTo>
                  <a:pt x="3169" y="4442"/>
                  <a:pt x="3179" y="4443"/>
                  <a:pt x="3189" y="4443"/>
                </a:cubicBezTo>
                <a:cubicBezTo>
                  <a:pt x="3834" y="4486"/>
                  <a:pt x="3545" y="6209"/>
                  <a:pt x="3609" y="6674"/>
                </a:cubicBezTo>
                <a:cubicBezTo>
                  <a:pt x="3654" y="7034"/>
                  <a:pt x="3724" y="7565"/>
                  <a:pt x="4154" y="7657"/>
                </a:cubicBezTo>
                <a:cubicBezTo>
                  <a:pt x="4197" y="7666"/>
                  <a:pt x="4238" y="7670"/>
                  <a:pt x="4275" y="7670"/>
                </a:cubicBezTo>
                <a:cubicBezTo>
                  <a:pt x="5069" y="7670"/>
                  <a:pt x="4647" y="5753"/>
                  <a:pt x="4619" y="5293"/>
                </a:cubicBezTo>
                <a:cubicBezTo>
                  <a:pt x="4602" y="4997"/>
                  <a:pt x="4623" y="4630"/>
                  <a:pt x="4891" y="4503"/>
                </a:cubicBezTo>
                <a:cubicBezTo>
                  <a:pt x="4975" y="4461"/>
                  <a:pt x="5071" y="4454"/>
                  <a:pt x="5162" y="4422"/>
                </a:cubicBezTo>
                <a:cubicBezTo>
                  <a:pt x="5549" y="4280"/>
                  <a:pt x="5519" y="3604"/>
                  <a:pt x="5127" y="3486"/>
                </a:cubicBezTo>
                <a:lnTo>
                  <a:pt x="5127" y="3486"/>
                </a:lnTo>
                <a:cubicBezTo>
                  <a:pt x="5167" y="3496"/>
                  <a:pt x="5208" y="3501"/>
                  <a:pt x="5249" y="3501"/>
                </a:cubicBezTo>
                <a:cubicBezTo>
                  <a:pt x="5577" y="3501"/>
                  <a:pt x="5899" y="3179"/>
                  <a:pt x="5828" y="2851"/>
                </a:cubicBezTo>
                <a:cubicBezTo>
                  <a:pt x="5778" y="2626"/>
                  <a:pt x="5540" y="2490"/>
                  <a:pt x="5316" y="2490"/>
                </a:cubicBezTo>
                <a:cubicBezTo>
                  <a:pt x="5168" y="2490"/>
                  <a:pt x="5026" y="2550"/>
                  <a:pt x="4947" y="2682"/>
                </a:cubicBezTo>
                <a:cubicBezTo>
                  <a:pt x="4894" y="2766"/>
                  <a:pt x="4873" y="2865"/>
                  <a:pt x="4852" y="2963"/>
                </a:cubicBezTo>
                <a:cubicBezTo>
                  <a:pt x="4724" y="2863"/>
                  <a:pt x="4573" y="2758"/>
                  <a:pt x="4415" y="2758"/>
                </a:cubicBezTo>
                <a:cubicBezTo>
                  <a:pt x="4395" y="2758"/>
                  <a:pt x="4375" y="2759"/>
                  <a:pt x="4355" y="2763"/>
                </a:cubicBezTo>
                <a:cubicBezTo>
                  <a:pt x="4224" y="2783"/>
                  <a:pt x="4127" y="2934"/>
                  <a:pt x="4142" y="3051"/>
                </a:cubicBezTo>
                <a:lnTo>
                  <a:pt x="4142" y="3051"/>
                </a:lnTo>
                <a:cubicBezTo>
                  <a:pt x="4092" y="3010"/>
                  <a:pt x="4025" y="2988"/>
                  <a:pt x="3960" y="2988"/>
                </a:cubicBezTo>
                <a:cubicBezTo>
                  <a:pt x="3921" y="2988"/>
                  <a:pt x="3883" y="2996"/>
                  <a:pt x="3849" y="3012"/>
                </a:cubicBezTo>
                <a:lnTo>
                  <a:pt x="3849" y="3012"/>
                </a:lnTo>
                <a:cubicBezTo>
                  <a:pt x="3846" y="2980"/>
                  <a:pt x="3839" y="2949"/>
                  <a:pt x="3827" y="2918"/>
                </a:cubicBezTo>
                <a:cubicBezTo>
                  <a:pt x="3798" y="2849"/>
                  <a:pt x="3739" y="2799"/>
                  <a:pt x="3670" y="2771"/>
                </a:cubicBezTo>
                <a:lnTo>
                  <a:pt x="3670" y="2771"/>
                </a:lnTo>
                <a:cubicBezTo>
                  <a:pt x="3856" y="2712"/>
                  <a:pt x="4033" y="2634"/>
                  <a:pt x="4183" y="2509"/>
                </a:cubicBezTo>
                <a:cubicBezTo>
                  <a:pt x="4419" y="2312"/>
                  <a:pt x="4556" y="1949"/>
                  <a:pt x="4404" y="1678"/>
                </a:cubicBezTo>
                <a:cubicBezTo>
                  <a:pt x="4295" y="1481"/>
                  <a:pt x="4088" y="1401"/>
                  <a:pt x="3861" y="1401"/>
                </a:cubicBezTo>
                <a:cubicBezTo>
                  <a:pt x="3857" y="1401"/>
                  <a:pt x="3854" y="1401"/>
                  <a:pt x="3851" y="1401"/>
                </a:cubicBezTo>
                <a:lnTo>
                  <a:pt x="3851" y="1401"/>
                </a:lnTo>
                <a:cubicBezTo>
                  <a:pt x="4022" y="1211"/>
                  <a:pt x="4112" y="933"/>
                  <a:pt x="4024" y="688"/>
                </a:cubicBezTo>
                <a:cubicBezTo>
                  <a:pt x="3896" y="341"/>
                  <a:pt x="3521" y="145"/>
                  <a:pt x="3149" y="145"/>
                </a:cubicBezTo>
                <a:cubicBezTo>
                  <a:pt x="3007" y="145"/>
                  <a:pt x="2865" y="173"/>
                  <a:pt x="2738" y="233"/>
                </a:cubicBezTo>
                <a:cubicBezTo>
                  <a:pt x="2577" y="307"/>
                  <a:pt x="2437" y="419"/>
                  <a:pt x="2326" y="555"/>
                </a:cubicBezTo>
                <a:lnTo>
                  <a:pt x="2326" y="555"/>
                </a:lnTo>
                <a:cubicBezTo>
                  <a:pt x="2341" y="352"/>
                  <a:pt x="2230" y="120"/>
                  <a:pt x="2033" y="39"/>
                </a:cubicBezTo>
                <a:cubicBezTo>
                  <a:pt x="1966" y="13"/>
                  <a:pt x="1897" y="0"/>
                  <a:pt x="18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2117;p57">
            <a:extLst>
              <a:ext uri="{FF2B5EF4-FFF2-40B4-BE49-F238E27FC236}">
                <a16:creationId xmlns:a16="http://schemas.microsoft.com/office/drawing/2014/main" id="{7DA0EFBE-819A-3BB0-DA7E-FE98158866D5}"/>
              </a:ext>
            </a:extLst>
          </p:cNvPr>
          <p:cNvSpPr/>
          <p:nvPr/>
        </p:nvSpPr>
        <p:spPr>
          <a:xfrm>
            <a:off x="6341378" y="2764531"/>
            <a:ext cx="189143" cy="482369"/>
          </a:xfrm>
          <a:custGeom>
            <a:avLst/>
            <a:gdLst/>
            <a:ahLst/>
            <a:cxnLst/>
            <a:rect l="l" t="t" r="r" b="b"/>
            <a:pathLst>
              <a:path w="2595" h="6618" extrusionOk="0">
                <a:moveTo>
                  <a:pt x="1643" y="0"/>
                </a:moveTo>
                <a:lnTo>
                  <a:pt x="1414" y="1395"/>
                </a:lnTo>
                <a:cubicBezTo>
                  <a:pt x="918" y="1505"/>
                  <a:pt x="716" y="1872"/>
                  <a:pt x="661" y="2202"/>
                </a:cubicBezTo>
                <a:lnTo>
                  <a:pt x="33" y="6022"/>
                </a:lnTo>
                <a:cubicBezTo>
                  <a:pt x="1" y="6209"/>
                  <a:pt x="128" y="6385"/>
                  <a:pt x="315" y="6414"/>
                </a:cubicBezTo>
                <a:lnTo>
                  <a:pt x="1520" y="6614"/>
                </a:lnTo>
                <a:cubicBezTo>
                  <a:pt x="1538" y="6617"/>
                  <a:pt x="1555" y="6618"/>
                  <a:pt x="1573" y="6618"/>
                </a:cubicBezTo>
                <a:cubicBezTo>
                  <a:pt x="1739" y="6618"/>
                  <a:pt x="1885" y="6502"/>
                  <a:pt x="1911" y="6332"/>
                </a:cubicBezTo>
                <a:lnTo>
                  <a:pt x="2538" y="2513"/>
                </a:lnTo>
                <a:cubicBezTo>
                  <a:pt x="2595" y="2178"/>
                  <a:pt x="2563" y="1706"/>
                  <a:pt x="2084" y="1509"/>
                </a:cubicBezTo>
                <a:lnTo>
                  <a:pt x="2313" y="113"/>
                </a:lnTo>
                <a:lnTo>
                  <a:pt x="16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2118;p57">
            <a:extLst>
              <a:ext uri="{FF2B5EF4-FFF2-40B4-BE49-F238E27FC236}">
                <a16:creationId xmlns:a16="http://schemas.microsoft.com/office/drawing/2014/main" id="{49D1D982-3E33-B100-5175-3B09ADCE4FFD}"/>
              </a:ext>
            </a:extLst>
          </p:cNvPr>
          <p:cNvSpPr/>
          <p:nvPr/>
        </p:nvSpPr>
        <p:spPr>
          <a:xfrm>
            <a:off x="6455446" y="2760449"/>
            <a:ext cx="58966" cy="22595"/>
          </a:xfrm>
          <a:custGeom>
            <a:avLst/>
            <a:gdLst/>
            <a:ahLst/>
            <a:cxnLst/>
            <a:rect l="l" t="t" r="r" b="b"/>
            <a:pathLst>
              <a:path w="809" h="310" extrusionOk="0">
                <a:moveTo>
                  <a:pt x="39" y="0"/>
                </a:moveTo>
                <a:cubicBezTo>
                  <a:pt x="36" y="0"/>
                  <a:pt x="33" y="4"/>
                  <a:pt x="33" y="7"/>
                </a:cubicBezTo>
                <a:lnTo>
                  <a:pt x="0" y="183"/>
                </a:lnTo>
                <a:lnTo>
                  <a:pt x="779" y="310"/>
                </a:lnTo>
                <a:lnTo>
                  <a:pt x="808" y="134"/>
                </a:lnTo>
                <a:cubicBezTo>
                  <a:pt x="808" y="130"/>
                  <a:pt x="808" y="127"/>
                  <a:pt x="800" y="123"/>
                </a:cubicBezTo>
                <a:lnTo>
                  <a:pt x="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2119;p57">
            <a:extLst>
              <a:ext uri="{FF2B5EF4-FFF2-40B4-BE49-F238E27FC236}">
                <a16:creationId xmlns:a16="http://schemas.microsoft.com/office/drawing/2014/main" id="{965D646B-FAF3-1671-1382-4EE55DD71A46}"/>
              </a:ext>
            </a:extLst>
          </p:cNvPr>
          <p:cNvSpPr/>
          <p:nvPr/>
        </p:nvSpPr>
        <p:spPr>
          <a:xfrm>
            <a:off x="6456466" y="2770070"/>
            <a:ext cx="9330" cy="5321"/>
          </a:xfrm>
          <a:custGeom>
            <a:avLst/>
            <a:gdLst/>
            <a:ahLst/>
            <a:cxnLst/>
            <a:rect l="l" t="t" r="r" b="b"/>
            <a:pathLst>
              <a:path w="128" h="73" extrusionOk="0">
                <a:moveTo>
                  <a:pt x="59" y="1"/>
                </a:moveTo>
                <a:cubicBezTo>
                  <a:pt x="32" y="1"/>
                  <a:pt x="7" y="21"/>
                  <a:pt x="1" y="51"/>
                </a:cubicBezTo>
                <a:lnTo>
                  <a:pt x="1" y="54"/>
                </a:lnTo>
                <a:lnTo>
                  <a:pt x="124" y="72"/>
                </a:lnTo>
                <a:cubicBezTo>
                  <a:pt x="128" y="37"/>
                  <a:pt x="107" y="5"/>
                  <a:pt x="71" y="2"/>
                </a:cubicBezTo>
                <a:cubicBezTo>
                  <a:pt x="67" y="1"/>
                  <a:pt x="63" y="1"/>
                  <a:pt x="59" y="1"/>
                </a:cubicBezTo>
                <a:close/>
              </a:path>
            </a:pathLst>
          </a:custGeom>
          <a:solidFill>
            <a:srgbClr val="9C9C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2120;p57">
            <a:extLst>
              <a:ext uri="{FF2B5EF4-FFF2-40B4-BE49-F238E27FC236}">
                <a16:creationId xmlns:a16="http://schemas.microsoft.com/office/drawing/2014/main" id="{B8FAA7D9-A268-2138-E8E9-0CAEAFCE344E}"/>
              </a:ext>
            </a:extLst>
          </p:cNvPr>
          <p:cNvSpPr/>
          <p:nvPr/>
        </p:nvSpPr>
        <p:spPr>
          <a:xfrm>
            <a:off x="6465723" y="2771455"/>
            <a:ext cx="9330" cy="5467"/>
          </a:xfrm>
          <a:custGeom>
            <a:avLst/>
            <a:gdLst/>
            <a:ahLst/>
            <a:cxnLst/>
            <a:rect l="l" t="t" r="r" b="b"/>
            <a:pathLst>
              <a:path w="128" h="75" extrusionOk="0">
                <a:moveTo>
                  <a:pt x="64" y="0"/>
                </a:moveTo>
                <a:cubicBezTo>
                  <a:pt x="35" y="0"/>
                  <a:pt x="7" y="21"/>
                  <a:pt x="1" y="53"/>
                </a:cubicBezTo>
                <a:lnTo>
                  <a:pt x="121" y="74"/>
                </a:lnTo>
                <a:lnTo>
                  <a:pt x="121" y="71"/>
                </a:lnTo>
                <a:cubicBezTo>
                  <a:pt x="128" y="40"/>
                  <a:pt x="106" y="7"/>
                  <a:pt x="71" y="1"/>
                </a:cubicBezTo>
                <a:cubicBezTo>
                  <a:pt x="69" y="0"/>
                  <a:pt x="66" y="0"/>
                  <a:pt x="64" y="0"/>
                </a:cubicBezTo>
                <a:close/>
              </a:path>
            </a:pathLst>
          </a:custGeom>
          <a:solidFill>
            <a:srgbClr val="9C9C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2121;p57">
            <a:extLst>
              <a:ext uri="{FF2B5EF4-FFF2-40B4-BE49-F238E27FC236}">
                <a16:creationId xmlns:a16="http://schemas.microsoft.com/office/drawing/2014/main" id="{EFC81D33-1E7E-EC32-8789-7C509A25A93F}"/>
              </a:ext>
            </a:extLst>
          </p:cNvPr>
          <p:cNvSpPr/>
          <p:nvPr/>
        </p:nvSpPr>
        <p:spPr>
          <a:xfrm>
            <a:off x="6474979" y="2772985"/>
            <a:ext cx="9330" cy="5467"/>
          </a:xfrm>
          <a:custGeom>
            <a:avLst/>
            <a:gdLst/>
            <a:ahLst/>
            <a:cxnLst/>
            <a:rect l="l" t="t" r="r" b="b"/>
            <a:pathLst>
              <a:path w="128" h="75" extrusionOk="0">
                <a:moveTo>
                  <a:pt x="63" y="0"/>
                </a:moveTo>
                <a:cubicBezTo>
                  <a:pt x="32" y="0"/>
                  <a:pt x="4" y="21"/>
                  <a:pt x="1" y="53"/>
                </a:cubicBezTo>
                <a:lnTo>
                  <a:pt x="121" y="74"/>
                </a:lnTo>
                <a:lnTo>
                  <a:pt x="121" y="71"/>
                </a:lnTo>
                <a:cubicBezTo>
                  <a:pt x="127" y="40"/>
                  <a:pt x="103" y="8"/>
                  <a:pt x="71" y="1"/>
                </a:cubicBezTo>
                <a:cubicBezTo>
                  <a:pt x="68" y="1"/>
                  <a:pt x="66" y="0"/>
                  <a:pt x="63" y="0"/>
                </a:cubicBezTo>
                <a:close/>
              </a:path>
            </a:pathLst>
          </a:custGeom>
          <a:solidFill>
            <a:srgbClr val="9C9C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2122;p57">
            <a:extLst>
              <a:ext uri="{FF2B5EF4-FFF2-40B4-BE49-F238E27FC236}">
                <a16:creationId xmlns:a16="http://schemas.microsoft.com/office/drawing/2014/main" id="{32A12922-8B47-F602-0802-76E21C10BF97}"/>
              </a:ext>
            </a:extLst>
          </p:cNvPr>
          <p:cNvSpPr/>
          <p:nvPr/>
        </p:nvSpPr>
        <p:spPr>
          <a:xfrm>
            <a:off x="6484017" y="2774516"/>
            <a:ext cx="9257" cy="5467"/>
          </a:xfrm>
          <a:custGeom>
            <a:avLst/>
            <a:gdLst/>
            <a:ahLst/>
            <a:cxnLst/>
            <a:rect l="l" t="t" r="r" b="b"/>
            <a:pathLst>
              <a:path w="127" h="75" extrusionOk="0">
                <a:moveTo>
                  <a:pt x="64" y="1"/>
                </a:moveTo>
                <a:cubicBezTo>
                  <a:pt x="35" y="1"/>
                  <a:pt x="6" y="21"/>
                  <a:pt x="0" y="53"/>
                </a:cubicBezTo>
                <a:lnTo>
                  <a:pt x="123" y="74"/>
                </a:lnTo>
                <a:lnTo>
                  <a:pt x="123" y="71"/>
                </a:lnTo>
                <a:cubicBezTo>
                  <a:pt x="127" y="40"/>
                  <a:pt x="106" y="8"/>
                  <a:pt x="70" y="1"/>
                </a:cubicBezTo>
                <a:cubicBezTo>
                  <a:pt x="68" y="1"/>
                  <a:pt x="66" y="1"/>
                  <a:pt x="64" y="1"/>
                </a:cubicBezTo>
                <a:close/>
              </a:path>
            </a:pathLst>
          </a:custGeom>
          <a:solidFill>
            <a:srgbClr val="9C9C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2123;p57">
            <a:extLst>
              <a:ext uri="{FF2B5EF4-FFF2-40B4-BE49-F238E27FC236}">
                <a16:creationId xmlns:a16="http://schemas.microsoft.com/office/drawing/2014/main" id="{236C18DC-8491-FBAD-8665-1017A8532DB4}"/>
              </a:ext>
            </a:extLst>
          </p:cNvPr>
          <p:cNvSpPr/>
          <p:nvPr/>
        </p:nvSpPr>
        <p:spPr>
          <a:xfrm>
            <a:off x="6493201" y="2775974"/>
            <a:ext cx="9330" cy="5539"/>
          </a:xfrm>
          <a:custGeom>
            <a:avLst/>
            <a:gdLst/>
            <a:ahLst/>
            <a:cxnLst/>
            <a:rect l="l" t="t" r="r" b="b"/>
            <a:pathLst>
              <a:path w="128" h="76" extrusionOk="0">
                <a:moveTo>
                  <a:pt x="60" y="1"/>
                </a:moveTo>
                <a:cubicBezTo>
                  <a:pt x="32" y="1"/>
                  <a:pt x="7" y="24"/>
                  <a:pt x="1" y="51"/>
                </a:cubicBezTo>
                <a:lnTo>
                  <a:pt x="1" y="54"/>
                </a:lnTo>
                <a:lnTo>
                  <a:pt x="121" y="76"/>
                </a:lnTo>
                <a:lnTo>
                  <a:pt x="124" y="72"/>
                </a:lnTo>
                <a:cubicBezTo>
                  <a:pt x="128" y="41"/>
                  <a:pt x="107" y="9"/>
                  <a:pt x="71" y="2"/>
                </a:cubicBezTo>
                <a:cubicBezTo>
                  <a:pt x="67" y="1"/>
                  <a:pt x="63" y="1"/>
                  <a:pt x="60" y="1"/>
                </a:cubicBezTo>
                <a:close/>
              </a:path>
            </a:pathLst>
          </a:custGeom>
          <a:solidFill>
            <a:srgbClr val="9C9C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2124;p57">
            <a:extLst>
              <a:ext uri="{FF2B5EF4-FFF2-40B4-BE49-F238E27FC236}">
                <a16:creationId xmlns:a16="http://schemas.microsoft.com/office/drawing/2014/main" id="{DCACEFA3-3917-7CA0-4DEB-09B49FC24140}"/>
              </a:ext>
            </a:extLst>
          </p:cNvPr>
          <p:cNvSpPr/>
          <p:nvPr/>
        </p:nvSpPr>
        <p:spPr>
          <a:xfrm>
            <a:off x="6502458" y="2777504"/>
            <a:ext cx="9330" cy="5539"/>
          </a:xfrm>
          <a:custGeom>
            <a:avLst/>
            <a:gdLst/>
            <a:ahLst/>
            <a:cxnLst/>
            <a:rect l="l" t="t" r="r" b="b"/>
            <a:pathLst>
              <a:path w="128" h="76" extrusionOk="0">
                <a:moveTo>
                  <a:pt x="58" y="1"/>
                </a:moveTo>
                <a:cubicBezTo>
                  <a:pt x="29" y="1"/>
                  <a:pt x="4" y="24"/>
                  <a:pt x="1" y="51"/>
                </a:cubicBezTo>
                <a:lnTo>
                  <a:pt x="1" y="55"/>
                </a:lnTo>
                <a:lnTo>
                  <a:pt x="121" y="76"/>
                </a:lnTo>
                <a:lnTo>
                  <a:pt x="121" y="72"/>
                </a:lnTo>
                <a:cubicBezTo>
                  <a:pt x="128" y="37"/>
                  <a:pt x="103" y="6"/>
                  <a:pt x="71" y="2"/>
                </a:cubicBezTo>
                <a:cubicBezTo>
                  <a:pt x="67" y="1"/>
                  <a:pt x="63" y="1"/>
                  <a:pt x="58" y="1"/>
                </a:cubicBezTo>
                <a:close/>
              </a:path>
            </a:pathLst>
          </a:custGeom>
          <a:solidFill>
            <a:srgbClr val="9C9C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2125;p57">
            <a:extLst>
              <a:ext uri="{FF2B5EF4-FFF2-40B4-BE49-F238E27FC236}">
                <a16:creationId xmlns:a16="http://schemas.microsoft.com/office/drawing/2014/main" id="{2A8FFFBD-327D-5156-F94E-256FCCD0EDD5}"/>
              </a:ext>
            </a:extLst>
          </p:cNvPr>
          <p:cNvSpPr/>
          <p:nvPr/>
        </p:nvSpPr>
        <p:spPr>
          <a:xfrm>
            <a:off x="6451364" y="2796382"/>
            <a:ext cx="54228" cy="30321"/>
          </a:xfrm>
          <a:custGeom>
            <a:avLst/>
            <a:gdLst/>
            <a:ahLst/>
            <a:cxnLst/>
            <a:rect l="l" t="t" r="r" b="b"/>
            <a:pathLst>
              <a:path w="744" h="416" extrusionOk="0">
                <a:moveTo>
                  <a:pt x="371" y="1"/>
                </a:moveTo>
                <a:cubicBezTo>
                  <a:pt x="300" y="1"/>
                  <a:pt x="237" y="37"/>
                  <a:pt x="198" y="95"/>
                </a:cubicBezTo>
                <a:lnTo>
                  <a:pt x="29" y="67"/>
                </a:lnTo>
                <a:lnTo>
                  <a:pt x="1" y="233"/>
                </a:lnTo>
                <a:lnTo>
                  <a:pt x="170" y="261"/>
                </a:lnTo>
                <a:cubicBezTo>
                  <a:pt x="191" y="339"/>
                  <a:pt x="254" y="402"/>
                  <a:pt x="339" y="412"/>
                </a:cubicBezTo>
                <a:cubicBezTo>
                  <a:pt x="351" y="414"/>
                  <a:pt x="364" y="415"/>
                  <a:pt x="376" y="415"/>
                </a:cubicBezTo>
                <a:cubicBezTo>
                  <a:pt x="446" y="415"/>
                  <a:pt x="507" y="381"/>
                  <a:pt x="547" y="324"/>
                </a:cubicBezTo>
                <a:lnTo>
                  <a:pt x="716" y="353"/>
                </a:lnTo>
                <a:lnTo>
                  <a:pt x="744" y="184"/>
                </a:lnTo>
                <a:lnTo>
                  <a:pt x="575" y="155"/>
                </a:lnTo>
                <a:cubicBezTo>
                  <a:pt x="554" y="78"/>
                  <a:pt x="490" y="18"/>
                  <a:pt x="406" y="4"/>
                </a:cubicBezTo>
                <a:cubicBezTo>
                  <a:pt x="394" y="2"/>
                  <a:pt x="382" y="1"/>
                  <a:pt x="3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2126;p57">
            <a:extLst>
              <a:ext uri="{FF2B5EF4-FFF2-40B4-BE49-F238E27FC236}">
                <a16:creationId xmlns:a16="http://schemas.microsoft.com/office/drawing/2014/main" id="{31460679-71D7-A98E-4ADE-37C57C59FDA3}"/>
              </a:ext>
            </a:extLst>
          </p:cNvPr>
          <p:cNvSpPr/>
          <p:nvPr/>
        </p:nvSpPr>
        <p:spPr>
          <a:xfrm>
            <a:off x="6375052" y="2940187"/>
            <a:ext cx="139580" cy="153137"/>
          </a:xfrm>
          <a:custGeom>
            <a:avLst/>
            <a:gdLst/>
            <a:ahLst/>
            <a:cxnLst/>
            <a:rect l="l" t="t" r="r" b="b"/>
            <a:pathLst>
              <a:path w="1915" h="2101" extrusionOk="0">
                <a:moveTo>
                  <a:pt x="304" y="0"/>
                </a:moveTo>
                <a:lnTo>
                  <a:pt x="1" y="1833"/>
                </a:lnTo>
                <a:lnTo>
                  <a:pt x="1611" y="2101"/>
                </a:lnTo>
                <a:lnTo>
                  <a:pt x="1914" y="265"/>
                </a:lnTo>
                <a:lnTo>
                  <a:pt x="3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2127;p57">
            <a:extLst>
              <a:ext uri="{FF2B5EF4-FFF2-40B4-BE49-F238E27FC236}">
                <a16:creationId xmlns:a16="http://schemas.microsoft.com/office/drawing/2014/main" id="{2D57A47F-1EC7-7ED9-4D65-0A7057BFF4AF}"/>
              </a:ext>
            </a:extLst>
          </p:cNvPr>
          <p:cNvSpPr/>
          <p:nvPr/>
        </p:nvSpPr>
        <p:spPr>
          <a:xfrm>
            <a:off x="6300343" y="2969414"/>
            <a:ext cx="135425" cy="135425"/>
          </a:xfrm>
          <a:custGeom>
            <a:avLst/>
            <a:gdLst/>
            <a:ahLst/>
            <a:cxnLst/>
            <a:rect l="l" t="t" r="r" b="b"/>
            <a:pathLst>
              <a:path w="1858" h="1858" extrusionOk="0">
                <a:moveTo>
                  <a:pt x="928" y="1"/>
                </a:moveTo>
                <a:cubicBezTo>
                  <a:pt x="416" y="1"/>
                  <a:pt x="1" y="417"/>
                  <a:pt x="1" y="931"/>
                </a:cubicBezTo>
                <a:cubicBezTo>
                  <a:pt x="1" y="1442"/>
                  <a:pt x="416" y="1858"/>
                  <a:pt x="928" y="1858"/>
                </a:cubicBezTo>
                <a:cubicBezTo>
                  <a:pt x="1442" y="1858"/>
                  <a:pt x="1858" y="1442"/>
                  <a:pt x="1858" y="931"/>
                </a:cubicBezTo>
                <a:cubicBezTo>
                  <a:pt x="1858" y="417"/>
                  <a:pt x="1442" y="1"/>
                  <a:pt x="9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2128;p57">
            <a:extLst>
              <a:ext uri="{FF2B5EF4-FFF2-40B4-BE49-F238E27FC236}">
                <a16:creationId xmlns:a16="http://schemas.microsoft.com/office/drawing/2014/main" id="{5D034EEB-B510-5F64-30A2-9C3D53A5E0CB}"/>
              </a:ext>
            </a:extLst>
          </p:cNvPr>
          <p:cNvSpPr/>
          <p:nvPr/>
        </p:nvSpPr>
        <p:spPr>
          <a:xfrm>
            <a:off x="6211713" y="3007971"/>
            <a:ext cx="135425" cy="135425"/>
          </a:xfrm>
          <a:custGeom>
            <a:avLst/>
            <a:gdLst/>
            <a:ahLst/>
            <a:cxnLst/>
            <a:rect l="l" t="t" r="r" b="b"/>
            <a:pathLst>
              <a:path w="1858" h="1858" extrusionOk="0">
                <a:moveTo>
                  <a:pt x="931" y="0"/>
                </a:moveTo>
                <a:cubicBezTo>
                  <a:pt x="417" y="0"/>
                  <a:pt x="1" y="417"/>
                  <a:pt x="1" y="927"/>
                </a:cubicBezTo>
                <a:cubicBezTo>
                  <a:pt x="1" y="1441"/>
                  <a:pt x="417" y="1858"/>
                  <a:pt x="931" y="1858"/>
                </a:cubicBezTo>
                <a:cubicBezTo>
                  <a:pt x="1442" y="1858"/>
                  <a:pt x="1858" y="1441"/>
                  <a:pt x="1858" y="927"/>
                </a:cubicBezTo>
                <a:cubicBezTo>
                  <a:pt x="1858" y="417"/>
                  <a:pt x="1442" y="0"/>
                  <a:pt x="93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2129;p57">
            <a:extLst>
              <a:ext uri="{FF2B5EF4-FFF2-40B4-BE49-F238E27FC236}">
                <a16:creationId xmlns:a16="http://schemas.microsoft.com/office/drawing/2014/main" id="{4817D8C9-3783-7F8B-EBE3-FA308699B568}"/>
              </a:ext>
            </a:extLst>
          </p:cNvPr>
          <p:cNvSpPr/>
          <p:nvPr/>
        </p:nvSpPr>
        <p:spPr>
          <a:xfrm>
            <a:off x="6196334" y="3002067"/>
            <a:ext cx="383024" cy="414365"/>
          </a:xfrm>
          <a:custGeom>
            <a:avLst/>
            <a:gdLst/>
            <a:ahLst/>
            <a:cxnLst/>
            <a:rect l="l" t="t" r="r" b="b"/>
            <a:pathLst>
              <a:path w="5255" h="5685" extrusionOk="0">
                <a:moveTo>
                  <a:pt x="4497" y="0"/>
                </a:moveTo>
                <a:lnTo>
                  <a:pt x="1082" y="909"/>
                </a:lnTo>
                <a:lnTo>
                  <a:pt x="0" y="568"/>
                </a:lnTo>
                <a:lnTo>
                  <a:pt x="815" y="5674"/>
                </a:lnTo>
                <a:lnTo>
                  <a:pt x="5254" y="5684"/>
                </a:lnTo>
                <a:lnTo>
                  <a:pt x="5254" y="5684"/>
                </a:lnTo>
                <a:lnTo>
                  <a:pt x="449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2130;p57">
            <a:extLst>
              <a:ext uri="{FF2B5EF4-FFF2-40B4-BE49-F238E27FC236}">
                <a16:creationId xmlns:a16="http://schemas.microsoft.com/office/drawing/2014/main" id="{2D94847F-9F0D-F190-DF60-16DCBB624565}"/>
              </a:ext>
            </a:extLst>
          </p:cNvPr>
          <p:cNvSpPr/>
          <p:nvPr/>
        </p:nvSpPr>
        <p:spPr>
          <a:xfrm>
            <a:off x="6255664" y="3068321"/>
            <a:ext cx="91984" cy="354233"/>
          </a:xfrm>
          <a:custGeom>
            <a:avLst/>
            <a:gdLst/>
            <a:ahLst/>
            <a:cxnLst/>
            <a:rect l="l" t="t" r="r" b="b"/>
            <a:pathLst>
              <a:path w="1262" h="4860" extrusionOk="0">
                <a:moveTo>
                  <a:pt x="268" y="0"/>
                </a:moveTo>
                <a:lnTo>
                  <a:pt x="268" y="0"/>
                </a:lnTo>
                <a:cubicBezTo>
                  <a:pt x="399" y="800"/>
                  <a:pt x="539" y="1597"/>
                  <a:pt x="691" y="2394"/>
                </a:cubicBezTo>
                <a:cubicBezTo>
                  <a:pt x="833" y="3154"/>
                  <a:pt x="988" y="3918"/>
                  <a:pt x="1144" y="4678"/>
                </a:cubicBezTo>
                <a:lnTo>
                  <a:pt x="1144" y="4678"/>
                </a:lnTo>
                <a:lnTo>
                  <a:pt x="339" y="4148"/>
                </a:lnTo>
                <a:lnTo>
                  <a:pt x="321" y="4137"/>
                </a:lnTo>
                <a:lnTo>
                  <a:pt x="310" y="4155"/>
                </a:lnTo>
                <a:lnTo>
                  <a:pt x="1" y="4765"/>
                </a:lnTo>
                <a:lnTo>
                  <a:pt x="335" y="4195"/>
                </a:lnTo>
                <a:lnTo>
                  <a:pt x="335" y="4195"/>
                </a:lnTo>
                <a:lnTo>
                  <a:pt x="1181" y="4800"/>
                </a:lnTo>
                <a:lnTo>
                  <a:pt x="1262" y="4860"/>
                </a:lnTo>
                <a:lnTo>
                  <a:pt x="1245" y="4757"/>
                </a:lnTo>
                <a:cubicBezTo>
                  <a:pt x="1097" y="3961"/>
                  <a:pt x="944" y="3168"/>
                  <a:pt x="783" y="2376"/>
                </a:cubicBezTo>
                <a:cubicBezTo>
                  <a:pt x="624" y="1579"/>
                  <a:pt x="451" y="790"/>
                  <a:pt x="268" y="0"/>
                </a:cubicBezTo>
                <a:close/>
              </a:path>
            </a:pathLst>
          </a:custGeom>
          <a:solidFill>
            <a:srgbClr val="D191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2131;p57">
            <a:extLst>
              <a:ext uri="{FF2B5EF4-FFF2-40B4-BE49-F238E27FC236}">
                <a16:creationId xmlns:a16="http://schemas.microsoft.com/office/drawing/2014/main" id="{4DAB8F92-B68B-2018-D22B-1BF0312FA763}"/>
              </a:ext>
            </a:extLst>
          </p:cNvPr>
          <p:cNvSpPr/>
          <p:nvPr/>
        </p:nvSpPr>
        <p:spPr>
          <a:xfrm>
            <a:off x="6585913" y="3089604"/>
            <a:ext cx="127262" cy="139361"/>
          </a:xfrm>
          <a:custGeom>
            <a:avLst/>
            <a:gdLst/>
            <a:ahLst/>
            <a:cxnLst/>
            <a:rect l="l" t="t" r="r" b="b"/>
            <a:pathLst>
              <a:path w="1746" h="1912" extrusionOk="0">
                <a:moveTo>
                  <a:pt x="570" y="1"/>
                </a:moveTo>
                <a:cubicBezTo>
                  <a:pt x="1" y="1"/>
                  <a:pt x="1551" y="1911"/>
                  <a:pt x="1551" y="1911"/>
                </a:cubicBezTo>
                <a:lnTo>
                  <a:pt x="1745" y="1911"/>
                </a:lnTo>
                <a:cubicBezTo>
                  <a:pt x="1745" y="1911"/>
                  <a:pt x="1170" y="15"/>
                  <a:pt x="578" y="1"/>
                </a:cubicBezTo>
                <a:cubicBezTo>
                  <a:pt x="576" y="1"/>
                  <a:pt x="573" y="1"/>
                  <a:pt x="570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2132;p57">
            <a:extLst>
              <a:ext uri="{FF2B5EF4-FFF2-40B4-BE49-F238E27FC236}">
                <a16:creationId xmlns:a16="http://schemas.microsoft.com/office/drawing/2014/main" id="{C729B004-DE15-FB76-95A9-0788DFA72A7D}"/>
              </a:ext>
            </a:extLst>
          </p:cNvPr>
          <p:cNvSpPr/>
          <p:nvPr/>
        </p:nvSpPr>
        <p:spPr>
          <a:xfrm>
            <a:off x="6645752" y="3250464"/>
            <a:ext cx="224056" cy="165965"/>
          </a:xfrm>
          <a:custGeom>
            <a:avLst/>
            <a:gdLst/>
            <a:ahLst/>
            <a:cxnLst/>
            <a:rect l="l" t="t" r="r" b="b"/>
            <a:pathLst>
              <a:path w="3074" h="2277" extrusionOk="0">
                <a:moveTo>
                  <a:pt x="1" y="0"/>
                </a:moveTo>
                <a:lnTo>
                  <a:pt x="1" y="2248"/>
                </a:lnTo>
                <a:cubicBezTo>
                  <a:pt x="1" y="2262"/>
                  <a:pt x="11" y="2276"/>
                  <a:pt x="29" y="2276"/>
                </a:cubicBezTo>
                <a:lnTo>
                  <a:pt x="3045" y="2276"/>
                </a:lnTo>
                <a:cubicBezTo>
                  <a:pt x="3060" y="2276"/>
                  <a:pt x="3073" y="2262"/>
                  <a:pt x="3073" y="2248"/>
                </a:cubicBezTo>
                <a:lnTo>
                  <a:pt x="307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2133;p57">
            <a:extLst>
              <a:ext uri="{FF2B5EF4-FFF2-40B4-BE49-F238E27FC236}">
                <a16:creationId xmlns:a16="http://schemas.microsoft.com/office/drawing/2014/main" id="{7726C12D-3E91-7823-A356-7489DA66DAA0}"/>
              </a:ext>
            </a:extLst>
          </p:cNvPr>
          <p:cNvSpPr/>
          <p:nvPr/>
        </p:nvSpPr>
        <p:spPr>
          <a:xfrm>
            <a:off x="6660111" y="3234502"/>
            <a:ext cx="199129" cy="16035"/>
          </a:xfrm>
          <a:custGeom>
            <a:avLst/>
            <a:gdLst/>
            <a:ahLst/>
            <a:cxnLst/>
            <a:rect l="l" t="t" r="r" b="b"/>
            <a:pathLst>
              <a:path w="2732" h="220" extrusionOk="0">
                <a:moveTo>
                  <a:pt x="1" y="0"/>
                </a:moveTo>
                <a:lnTo>
                  <a:pt x="1" y="219"/>
                </a:lnTo>
                <a:lnTo>
                  <a:pt x="2732" y="219"/>
                </a:lnTo>
                <a:lnTo>
                  <a:pt x="27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2134;p57">
            <a:extLst>
              <a:ext uri="{FF2B5EF4-FFF2-40B4-BE49-F238E27FC236}">
                <a16:creationId xmlns:a16="http://schemas.microsoft.com/office/drawing/2014/main" id="{29596DD4-66AC-6CDC-8705-D2259B3A0A76}"/>
              </a:ext>
            </a:extLst>
          </p:cNvPr>
          <p:cNvSpPr/>
          <p:nvPr/>
        </p:nvSpPr>
        <p:spPr>
          <a:xfrm>
            <a:off x="6653478" y="3223423"/>
            <a:ext cx="211228" cy="11152"/>
          </a:xfrm>
          <a:custGeom>
            <a:avLst/>
            <a:gdLst/>
            <a:ahLst/>
            <a:cxnLst/>
            <a:rect l="l" t="t" r="r" b="b"/>
            <a:pathLst>
              <a:path w="2898" h="153" extrusionOk="0">
                <a:moveTo>
                  <a:pt x="1" y="1"/>
                </a:moveTo>
                <a:lnTo>
                  <a:pt x="1" y="152"/>
                </a:lnTo>
                <a:lnTo>
                  <a:pt x="2897" y="152"/>
                </a:lnTo>
                <a:lnTo>
                  <a:pt x="289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2135;p57">
            <a:extLst>
              <a:ext uri="{FF2B5EF4-FFF2-40B4-BE49-F238E27FC236}">
                <a16:creationId xmlns:a16="http://schemas.microsoft.com/office/drawing/2014/main" id="{9623ABC8-0C14-D0DB-D783-7817DCC03E59}"/>
              </a:ext>
            </a:extLst>
          </p:cNvPr>
          <p:cNvSpPr/>
          <p:nvPr/>
        </p:nvSpPr>
        <p:spPr>
          <a:xfrm>
            <a:off x="8042913" y="3444269"/>
            <a:ext cx="30103" cy="1243679"/>
          </a:xfrm>
          <a:custGeom>
            <a:avLst/>
            <a:gdLst/>
            <a:ahLst/>
            <a:cxnLst/>
            <a:rect l="l" t="t" r="r" b="b"/>
            <a:pathLst>
              <a:path w="413" h="17063" extrusionOk="0">
                <a:moveTo>
                  <a:pt x="204" y="1"/>
                </a:moveTo>
                <a:cubicBezTo>
                  <a:pt x="92" y="1"/>
                  <a:pt x="1" y="93"/>
                  <a:pt x="1" y="209"/>
                </a:cubicBezTo>
                <a:lnTo>
                  <a:pt x="1" y="16859"/>
                </a:lnTo>
                <a:cubicBezTo>
                  <a:pt x="1" y="16971"/>
                  <a:pt x="92" y="17062"/>
                  <a:pt x="204" y="17062"/>
                </a:cubicBezTo>
                <a:cubicBezTo>
                  <a:pt x="321" y="17062"/>
                  <a:pt x="413" y="16971"/>
                  <a:pt x="413" y="16859"/>
                </a:cubicBezTo>
                <a:lnTo>
                  <a:pt x="413" y="209"/>
                </a:lnTo>
                <a:cubicBezTo>
                  <a:pt x="413" y="93"/>
                  <a:pt x="321" y="1"/>
                  <a:pt x="2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2136;p57">
            <a:extLst>
              <a:ext uri="{FF2B5EF4-FFF2-40B4-BE49-F238E27FC236}">
                <a16:creationId xmlns:a16="http://schemas.microsoft.com/office/drawing/2014/main" id="{D5776CA0-8306-B0A1-4EB9-F079A511291C}"/>
              </a:ext>
            </a:extLst>
          </p:cNvPr>
          <p:cNvSpPr/>
          <p:nvPr/>
        </p:nvSpPr>
        <p:spPr>
          <a:xfrm>
            <a:off x="6199396" y="3422695"/>
            <a:ext cx="372747" cy="369467"/>
          </a:xfrm>
          <a:custGeom>
            <a:avLst/>
            <a:gdLst/>
            <a:ahLst/>
            <a:cxnLst/>
            <a:rect l="l" t="t" r="r" b="b"/>
            <a:pathLst>
              <a:path w="5114" h="5069" extrusionOk="0">
                <a:moveTo>
                  <a:pt x="4886" y="0"/>
                </a:moveTo>
                <a:cubicBezTo>
                  <a:pt x="4833" y="0"/>
                  <a:pt x="4780" y="20"/>
                  <a:pt x="4740" y="61"/>
                </a:cubicBezTo>
                <a:lnTo>
                  <a:pt x="82" y="4720"/>
                </a:lnTo>
                <a:cubicBezTo>
                  <a:pt x="1" y="4800"/>
                  <a:pt x="1" y="4931"/>
                  <a:pt x="82" y="5008"/>
                </a:cubicBezTo>
                <a:cubicBezTo>
                  <a:pt x="121" y="5050"/>
                  <a:pt x="173" y="5068"/>
                  <a:pt x="226" y="5068"/>
                </a:cubicBezTo>
                <a:cubicBezTo>
                  <a:pt x="279" y="5068"/>
                  <a:pt x="332" y="5050"/>
                  <a:pt x="371" y="5008"/>
                </a:cubicBezTo>
                <a:lnTo>
                  <a:pt x="5032" y="350"/>
                </a:lnTo>
                <a:cubicBezTo>
                  <a:pt x="5113" y="269"/>
                  <a:pt x="5113" y="139"/>
                  <a:pt x="5032" y="61"/>
                </a:cubicBezTo>
                <a:cubicBezTo>
                  <a:pt x="4992" y="20"/>
                  <a:pt x="4939" y="0"/>
                  <a:pt x="48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2137;p57">
            <a:extLst>
              <a:ext uri="{FF2B5EF4-FFF2-40B4-BE49-F238E27FC236}">
                <a16:creationId xmlns:a16="http://schemas.microsoft.com/office/drawing/2014/main" id="{F6E63367-B15D-47AF-3D62-80B626517611}"/>
              </a:ext>
            </a:extLst>
          </p:cNvPr>
          <p:cNvSpPr/>
          <p:nvPr/>
        </p:nvSpPr>
        <p:spPr>
          <a:xfrm>
            <a:off x="7699326" y="3422695"/>
            <a:ext cx="372674" cy="369467"/>
          </a:xfrm>
          <a:custGeom>
            <a:avLst/>
            <a:gdLst/>
            <a:ahLst/>
            <a:cxnLst/>
            <a:rect l="l" t="t" r="r" b="b"/>
            <a:pathLst>
              <a:path w="5113" h="5069" extrusionOk="0">
                <a:moveTo>
                  <a:pt x="226" y="0"/>
                </a:moveTo>
                <a:cubicBezTo>
                  <a:pt x="174" y="0"/>
                  <a:pt x="121" y="20"/>
                  <a:pt x="80" y="61"/>
                </a:cubicBezTo>
                <a:cubicBezTo>
                  <a:pt x="0" y="139"/>
                  <a:pt x="0" y="269"/>
                  <a:pt x="80" y="350"/>
                </a:cubicBezTo>
                <a:lnTo>
                  <a:pt x="4739" y="5008"/>
                </a:lnTo>
                <a:cubicBezTo>
                  <a:pt x="4781" y="5050"/>
                  <a:pt x="4834" y="5068"/>
                  <a:pt x="4887" y="5068"/>
                </a:cubicBezTo>
                <a:cubicBezTo>
                  <a:pt x="4936" y="5068"/>
                  <a:pt x="4990" y="5050"/>
                  <a:pt x="5032" y="5008"/>
                </a:cubicBezTo>
                <a:cubicBezTo>
                  <a:pt x="5112" y="4931"/>
                  <a:pt x="5112" y="4800"/>
                  <a:pt x="5032" y="4720"/>
                </a:cubicBezTo>
                <a:lnTo>
                  <a:pt x="370" y="61"/>
                </a:lnTo>
                <a:cubicBezTo>
                  <a:pt x="331" y="20"/>
                  <a:pt x="279" y="0"/>
                  <a:pt x="2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2138;p57">
            <a:extLst>
              <a:ext uri="{FF2B5EF4-FFF2-40B4-BE49-F238E27FC236}">
                <a16:creationId xmlns:a16="http://schemas.microsoft.com/office/drawing/2014/main" id="{C6DFAE41-4A23-8417-657D-9B537ED55F65}"/>
              </a:ext>
            </a:extLst>
          </p:cNvPr>
          <p:cNvSpPr/>
          <p:nvPr/>
        </p:nvSpPr>
        <p:spPr>
          <a:xfrm>
            <a:off x="6200926" y="3444269"/>
            <a:ext cx="29884" cy="1243679"/>
          </a:xfrm>
          <a:custGeom>
            <a:avLst/>
            <a:gdLst/>
            <a:ahLst/>
            <a:cxnLst/>
            <a:rect l="l" t="t" r="r" b="b"/>
            <a:pathLst>
              <a:path w="410" h="17063" extrusionOk="0">
                <a:moveTo>
                  <a:pt x="205" y="1"/>
                </a:moveTo>
                <a:cubicBezTo>
                  <a:pt x="93" y="1"/>
                  <a:pt x="1" y="93"/>
                  <a:pt x="1" y="209"/>
                </a:cubicBezTo>
                <a:lnTo>
                  <a:pt x="1" y="16859"/>
                </a:lnTo>
                <a:cubicBezTo>
                  <a:pt x="1" y="16971"/>
                  <a:pt x="93" y="17062"/>
                  <a:pt x="205" y="17062"/>
                </a:cubicBezTo>
                <a:cubicBezTo>
                  <a:pt x="318" y="17062"/>
                  <a:pt x="410" y="16971"/>
                  <a:pt x="410" y="16859"/>
                </a:cubicBezTo>
                <a:lnTo>
                  <a:pt x="410" y="209"/>
                </a:lnTo>
                <a:cubicBezTo>
                  <a:pt x="410" y="93"/>
                  <a:pt x="318" y="1"/>
                  <a:pt x="2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2139;p57">
            <a:extLst>
              <a:ext uri="{FF2B5EF4-FFF2-40B4-BE49-F238E27FC236}">
                <a16:creationId xmlns:a16="http://schemas.microsoft.com/office/drawing/2014/main" id="{0C941312-CCAE-66D6-5816-C68FBE9E987B}"/>
              </a:ext>
            </a:extLst>
          </p:cNvPr>
          <p:cNvSpPr/>
          <p:nvPr/>
        </p:nvSpPr>
        <p:spPr>
          <a:xfrm>
            <a:off x="6110255" y="3415552"/>
            <a:ext cx="2029261" cy="43951"/>
          </a:xfrm>
          <a:custGeom>
            <a:avLst/>
            <a:gdLst/>
            <a:ahLst/>
            <a:cxnLst/>
            <a:rect l="l" t="t" r="r" b="b"/>
            <a:pathLst>
              <a:path w="27841" h="603" extrusionOk="0">
                <a:moveTo>
                  <a:pt x="1" y="1"/>
                </a:moveTo>
                <a:lnTo>
                  <a:pt x="1" y="603"/>
                </a:lnTo>
                <a:lnTo>
                  <a:pt x="27841" y="603"/>
                </a:lnTo>
                <a:lnTo>
                  <a:pt x="278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2140;p57">
            <a:extLst>
              <a:ext uri="{FF2B5EF4-FFF2-40B4-BE49-F238E27FC236}">
                <a16:creationId xmlns:a16="http://schemas.microsoft.com/office/drawing/2014/main" id="{46847C29-C528-D1B3-1ABA-CBDDC162663F}"/>
              </a:ext>
            </a:extLst>
          </p:cNvPr>
          <p:cNvSpPr/>
          <p:nvPr/>
        </p:nvSpPr>
        <p:spPr>
          <a:xfrm>
            <a:off x="6211713" y="3763585"/>
            <a:ext cx="12172" cy="11881"/>
          </a:xfrm>
          <a:custGeom>
            <a:avLst/>
            <a:gdLst/>
            <a:ahLst/>
            <a:cxnLst/>
            <a:rect l="l" t="t" r="r" b="b"/>
            <a:pathLst>
              <a:path w="167" h="163" extrusionOk="0">
                <a:moveTo>
                  <a:pt x="85" y="1"/>
                </a:moveTo>
                <a:cubicBezTo>
                  <a:pt x="40" y="1"/>
                  <a:pt x="1" y="35"/>
                  <a:pt x="1" y="81"/>
                </a:cubicBezTo>
                <a:cubicBezTo>
                  <a:pt x="1" y="127"/>
                  <a:pt x="40" y="162"/>
                  <a:pt x="85" y="162"/>
                </a:cubicBezTo>
                <a:cubicBezTo>
                  <a:pt x="128" y="162"/>
                  <a:pt x="166" y="127"/>
                  <a:pt x="166" y="81"/>
                </a:cubicBezTo>
                <a:cubicBezTo>
                  <a:pt x="166" y="35"/>
                  <a:pt x="128" y="1"/>
                  <a:pt x="85" y="1"/>
                </a:cubicBezTo>
                <a:close/>
              </a:path>
            </a:pathLst>
          </a:custGeom>
          <a:solidFill>
            <a:srgbClr val="E44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2141;p57">
            <a:extLst>
              <a:ext uri="{FF2B5EF4-FFF2-40B4-BE49-F238E27FC236}">
                <a16:creationId xmlns:a16="http://schemas.microsoft.com/office/drawing/2014/main" id="{43B0768E-D3A2-B6E1-8BDE-B18E21E7DD39}"/>
              </a:ext>
            </a:extLst>
          </p:cNvPr>
          <p:cNvSpPr/>
          <p:nvPr/>
        </p:nvSpPr>
        <p:spPr>
          <a:xfrm>
            <a:off x="8051878" y="3763585"/>
            <a:ext cx="11881" cy="11881"/>
          </a:xfrm>
          <a:custGeom>
            <a:avLst/>
            <a:gdLst/>
            <a:ahLst/>
            <a:cxnLst/>
            <a:rect l="l" t="t" r="r" b="b"/>
            <a:pathLst>
              <a:path w="163" h="163" extrusionOk="0">
                <a:moveTo>
                  <a:pt x="81" y="1"/>
                </a:moveTo>
                <a:cubicBezTo>
                  <a:pt x="36" y="1"/>
                  <a:pt x="0" y="35"/>
                  <a:pt x="0" y="81"/>
                </a:cubicBezTo>
                <a:cubicBezTo>
                  <a:pt x="0" y="127"/>
                  <a:pt x="36" y="162"/>
                  <a:pt x="81" y="162"/>
                </a:cubicBezTo>
                <a:cubicBezTo>
                  <a:pt x="127" y="162"/>
                  <a:pt x="163" y="127"/>
                  <a:pt x="163" y="81"/>
                </a:cubicBezTo>
                <a:cubicBezTo>
                  <a:pt x="163" y="35"/>
                  <a:pt x="127" y="1"/>
                  <a:pt x="81" y="1"/>
                </a:cubicBezTo>
                <a:close/>
              </a:path>
            </a:pathLst>
          </a:custGeom>
          <a:solidFill>
            <a:srgbClr val="E44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2142;p57">
            <a:extLst>
              <a:ext uri="{FF2B5EF4-FFF2-40B4-BE49-F238E27FC236}">
                <a16:creationId xmlns:a16="http://schemas.microsoft.com/office/drawing/2014/main" id="{92D84101-FFEB-C5DB-A20A-F79D1DC446ED}"/>
              </a:ext>
            </a:extLst>
          </p:cNvPr>
          <p:cNvSpPr/>
          <p:nvPr/>
        </p:nvSpPr>
        <p:spPr>
          <a:xfrm>
            <a:off x="7009237" y="2687052"/>
            <a:ext cx="361595" cy="229304"/>
          </a:xfrm>
          <a:custGeom>
            <a:avLst/>
            <a:gdLst/>
            <a:ahLst/>
            <a:cxnLst/>
            <a:rect l="l" t="t" r="r" b="b"/>
            <a:pathLst>
              <a:path w="4961" h="3146" extrusionOk="0">
                <a:moveTo>
                  <a:pt x="557" y="1"/>
                </a:moveTo>
                <a:cubicBezTo>
                  <a:pt x="38" y="1"/>
                  <a:pt x="0" y="844"/>
                  <a:pt x="1067" y="993"/>
                </a:cubicBezTo>
                <a:cubicBezTo>
                  <a:pt x="1740" y="1148"/>
                  <a:pt x="4479" y="3146"/>
                  <a:pt x="4479" y="3146"/>
                </a:cubicBezTo>
                <a:lnTo>
                  <a:pt x="4961" y="3037"/>
                </a:lnTo>
                <a:lnTo>
                  <a:pt x="2984" y="1148"/>
                </a:lnTo>
                <a:cubicBezTo>
                  <a:pt x="2984" y="1148"/>
                  <a:pt x="1296" y="147"/>
                  <a:pt x="673" y="14"/>
                </a:cubicBezTo>
                <a:cubicBezTo>
                  <a:pt x="632" y="5"/>
                  <a:pt x="594" y="1"/>
                  <a:pt x="55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2143;p57">
            <a:extLst>
              <a:ext uri="{FF2B5EF4-FFF2-40B4-BE49-F238E27FC236}">
                <a16:creationId xmlns:a16="http://schemas.microsoft.com/office/drawing/2014/main" id="{5B99B1F4-050D-AE7B-2D8B-5B6ED2B0CBD7}"/>
              </a:ext>
            </a:extLst>
          </p:cNvPr>
          <p:cNvSpPr/>
          <p:nvPr/>
        </p:nvSpPr>
        <p:spPr>
          <a:xfrm>
            <a:off x="7122211" y="2839239"/>
            <a:ext cx="447383" cy="408243"/>
          </a:xfrm>
          <a:custGeom>
            <a:avLst/>
            <a:gdLst/>
            <a:ahLst/>
            <a:cxnLst/>
            <a:rect l="l" t="t" r="r" b="b"/>
            <a:pathLst>
              <a:path w="6138" h="5601" extrusionOk="0">
                <a:moveTo>
                  <a:pt x="5056" y="1"/>
                </a:moveTo>
                <a:cubicBezTo>
                  <a:pt x="5056" y="1"/>
                  <a:pt x="3908" y="120"/>
                  <a:pt x="2234" y="1340"/>
                </a:cubicBezTo>
                <a:cubicBezTo>
                  <a:pt x="561" y="2562"/>
                  <a:pt x="39" y="3538"/>
                  <a:pt x="39" y="3538"/>
                </a:cubicBezTo>
                <a:cubicBezTo>
                  <a:pt x="39" y="3538"/>
                  <a:pt x="0" y="4585"/>
                  <a:pt x="1952" y="5332"/>
                </a:cubicBezTo>
                <a:cubicBezTo>
                  <a:pt x="2431" y="5516"/>
                  <a:pt x="2878" y="5601"/>
                  <a:pt x="3284" y="5601"/>
                </a:cubicBezTo>
                <a:cubicBezTo>
                  <a:pt x="4530" y="5601"/>
                  <a:pt x="5403" y="4808"/>
                  <a:pt x="5719" y="3676"/>
                </a:cubicBezTo>
                <a:cubicBezTo>
                  <a:pt x="6138" y="2178"/>
                  <a:pt x="5056" y="1"/>
                  <a:pt x="5056" y="1"/>
                </a:cubicBezTo>
                <a:close/>
              </a:path>
            </a:pathLst>
          </a:custGeom>
          <a:solidFill>
            <a:srgbClr val="FFF5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2144;p57">
            <a:extLst>
              <a:ext uri="{FF2B5EF4-FFF2-40B4-BE49-F238E27FC236}">
                <a16:creationId xmlns:a16="http://schemas.microsoft.com/office/drawing/2014/main" id="{341CDA05-2A05-FC0C-9FF7-68E86DD5796F}"/>
              </a:ext>
            </a:extLst>
          </p:cNvPr>
          <p:cNvSpPr/>
          <p:nvPr/>
        </p:nvSpPr>
        <p:spPr>
          <a:xfrm>
            <a:off x="7126074" y="2956878"/>
            <a:ext cx="389948" cy="237540"/>
          </a:xfrm>
          <a:custGeom>
            <a:avLst/>
            <a:gdLst/>
            <a:ahLst/>
            <a:cxnLst/>
            <a:rect l="l" t="t" r="r" b="b"/>
            <a:pathLst>
              <a:path w="5350" h="3259" extrusionOk="0">
                <a:moveTo>
                  <a:pt x="5226" y="0"/>
                </a:moveTo>
                <a:cubicBezTo>
                  <a:pt x="5226" y="0"/>
                  <a:pt x="2277" y="2000"/>
                  <a:pt x="2163" y="2000"/>
                </a:cubicBezTo>
                <a:cubicBezTo>
                  <a:pt x="2162" y="2000"/>
                  <a:pt x="2161" y="2000"/>
                  <a:pt x="2160" y="1999"/>
                </a:cubicBezTo>
                <a:cubicBezTo>
                  <a:pt x="2136" y="1935"/>
                  <a:pt x="1441" y="1801"/>
                  <a:pt x="944" y="1776"/>
                </a:cubicBezTo>
                <a:cubicBezTo>
                  <a:pt x="931" y="1776"/>
                  <a:pt x="918" y="1775"/>
                  <a:pt x="906" y="1775"/>
                </a:cubicBezTo>
                <a:cubicBezTo>
                  <a:pt x="474" y="1775"/>
                  <a:pt x="944" y="2132"/>
                  <a:pt x="944" y="2132"/>
                </a:cubicBezTo>
                <a:cubicBezTo>
                  <a:pt x="944" y="2132"/>
                  <a:pt x="510" y="2068"/>
                  <a:pt x="236" y="2068"/>
                </a:cubicBezTo>
                <a:cubicBezTo>
                  <a:pt x="98" y="2068"/>
                  <a:pt x="1" y="2084"/>
                  <a:pt x="17" y="2132"/>
                </a:cubicBezTo>
                <a:cubicBezTo>
                  <a:pt x="71" y="2280"/>
                  <a:pt x="173" y="3101"/>
                  <a:pt x="944" y="3238"/>
                </a:cubicBezTo>
                <a:cubicBezTo>
                  <a:pt x="1019" y="3252"/>
                  <a:pt x="1092" y="3258"/>
                  <a:pt x="1163" y="3258"/>
                </a:cubicBezTo>
                <a:cubicBezTo>
                  <a:pt x="1813" y="3258"/>
                  <a:pt x="2257" y="2727"/>
                  <a:pt x="2336" y="2467"/>
                </a:cubicBezTo>
                <a:cubicBezTo>
                  <a:pt x="3270" y="2044"/>
                  <a:pt x="5349" y="860"/>
                  <a:pt x="5349" y="860"/>
                </a:cubicBezTo>
                <a:lnTo>
                  <a:pt x="5226" y="0"/>
                </a:lnTo>
                <a:close/>
              </a:path>
            </a:pathLst>
          </a:custGeom>
          <a:solidFill>
            <a:srgbClr val="FF95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2145;p57">
            <a:extLst>
              <a:ext uri="{FF2B5EF4-FFF2-40B4-BE49-F238E27FC236}">
                <a16:creationId xmlns:a16="http://schemas.microsoft.com/office/drawing/2014/main" id="{27FA49C8-05CE-5A16-C930-EC840A7741E2}"/>
              </a:ext>
            </a:extLst>
          </p:cNvPr>
          <p:cNvSpPr/>
          <p:nvPr/>
        </p:nvSpPr>
        <p:spPr>
          <a:xfrm>
            <a:off x="7473233" y="2778088"/>
            <a:ext cx="212248" cy="241549"/>
          </a:xfrm>
          <a:custGeom>
            <a:avLst/>
            <a:gdLst/>
            <a:ahLst/>
            <a:cxnLst/>
            <a:rect l="l" t="t" r="r" b="b"/>
            <a:pathLst>
              <a:path w="2912" h="3314" extrusionOk="0">
                <a:moveTo>
                  <a:pt x="1449" y="1"/>
                </a:moveTo>
                <a:cubicBezTo>
                  <a:pt x="956" y="163"/>
                  <a:pt x="431" y="350"/>
                  <a:pt x="1" y="508"/>
                </a:cubicBezTo>
                <a:lnTo>
                  <a:pt x="1297" y="1668"/>
                </a:lnTo>
                <a:lnTo>
                  <a:pt x="998" y="1967"/>
                </a:lnTo>
                <a:cubicBezTo>
                  <a:pt x="998" y="1967"/>
                  <a:pt x="965" y="1940"/>
                  <a:pt x="898" y="1940"/>
                </a:cubicBezTo>
                <a:cubicBezTo>
                  <a:pt x="791" y="1940"/>
                  <a:pt x="599" y="2010"/>
                  <a:pt x="322" y="2380"/>
                </a:cubicBezTo>
                <a:cubicBezTo>
                  <a:pt x="434" y="2869"/>
                  <a:pt x="586" y="3313"/>
                  <a:pt x="586" y="3313"/>
                </a:cubicBezTo>
                <a:cubicBezTo>
                  <a:pt x="586" y="3313"/>
                  <a:pt x="586" y="3313"/>
                  <a:pt x="587" y="3313"/>
                </a:cubicBezTo>
                <a:cubicBezTo>
                  <a:pt x="602" y="3313"/>
                  <a:pt x="1226" y="3310"/>
                  <a:pt x="1411" y="2792"/>
                </a:cubicBezTo>
                <a:cubicBezTo>
                  <a:pt x="2612" y="2266"/>
                  <a:pt x="2912" y="2045"/>
                  <a:pt x="2912" y="2045"/>
                </a:cubicBezTo>
                <a:lnTo>
                  <a:pt x="144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2146;p57">
            <a:extLst>
              <a:ext uri="{FF2B5EF4-FFF2-40B4-BE49-F238E27FC236}">
                <a16:creationId xmlns:a16="http://schemas.microsoft.com/office/drawing/2014/main" id="{DF02D223-85E7-A299-7A20-F565072D7258}"/>
              </a:ext>
            </a:extLst>
          </p:cNvPr>
          <p:cNvSpPr/>
          <p:nvPr/>
        </p:nvSpPr>
        <p:spPr>
          <a:xfrm>
            <a:off x="6805520" y="2696163"/>
            <a:ext cx="434264" cy="400007"/>
          </a:xfrm>
          <a:custGeom>
            <a:avLst/>
            <a:gdLst/>
            <a:ahLst/>
            <a:cxnLst/>
            <a:rect l="l" t="t" r="r" b="b"/>
            <a:pathLst>
              <a:path w="5958" h="5488" extrusionOk="0">
                <a:moveTo>
                  <a:pt x="4538" y="0"/>
                </a:moveTo>
                <a:cubicBezTo>
                  <a:pt x="4478" y="0"/>
                  <a:pt x="4426" y="7"/>
                  <a:pt x="4384" y="22"/>
                </a:cubicBezTo>
                <a:cubicBezTo>
                  <a:pt x="4007" y="156"/>
                  <a:pt x="3422" y="1601"/>
                  <a:pt x="3422" y="1601"/>
                </a:cubicBezTo>
                <a:cubicBezTo>
                  <a:pt x="3422" y="1601"/>
                  <a:pt x="2622" y="2087"/>
                  <a:pt x="1312" y="3088"/>
                </a:cubicBezTo>
                <a:cubicBezTo>
                  <a:pt x="1" y="4088"/>
                  <a:pt x="733" y="5487"/>
                  <a:pt x="733" y="5487"/>
                </a:cubicBezTo>
                <a:cubicBezTo>
                  <a:pt x="743" y="5487"/>
                  <a:pt x="752" y="5487"/>
                  <a:pt x="762" y="5487"/>
                </a:cubicBezTo>
                <a:cubicBezTo>
                  <a:pt x="1938" y="5487"/>
                  <a:pt x="3424" y="2684"/>
                  <a:pt x="3778" y="1964"/>
                </a:cubicBezTo>
                <a:cubicBezTo>
                  <a:pt x="3910" y="1987"/>
                  <a:pt x="4028" y="1997"/>
                  <a:pt x="4135" y="1997"/>
                </a:cubicBezTo>
                <a:cubicBezTo>
                  <a:pt x="4892" y="1997"/>
                  <a:pt x="5046" y="1488"/>
                  <a:pt x="5046" y="1488"/>
                </a:cubicBezTo>
                <a:lnTo>
                  <a:pt x="5511" y="935"/>
                </a:lnTo>
                <a:lnTo>
                  <a:pt x="5779" y="1023"/>
                </a:lnTo>
                <a:cubicBezTo>
                  <a:pt x="5957" y="450"/>
                  <a:pt x="5013" y="0"/>
                  <a:pt x="4538" y="0"/>
                </a:cubicBezTo>
                <a:close/>
              </a:path>
            </a:pathLst>
          </a:custGeom>
          <a:solidFill>
            <a:srgbClr val="FF95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2147;p57">
            <a:extLst>
              <a:ext uri="{FF2B5EF4-FFF2-40B4-BE49-F238E27FC236}">
                <a16:creationId xmlns:a16="http://schemas.microsoft.com/office/drawing/2014/main" id="{52AA2F4C-F33C-974E-0AA6-08D2D576CE3E}"/>
              </a:ext>
            </a:extLst>
          </p:cNvPr>
          <p:cNvSpPr/>
          <p:nvPr/>
        </p:nvSpPr>
        <p:spPr>
          <a:xfrm>
            <a:off x="6725636" y="4629038"/>
            <a:ext cx="192496" cy="67275"/>
          </a:xfrm>
          <a:custGeom>
            <a:avLst/>
            <a:gdLst/>
            <a:ahLst/>
            <a:cxnLst/>
            <a:rect l="l" t="t" r="r" b="b"/>
            <a:pathLst>
              <a:path w="2641" h="923" extrusionOk="0">
                <a:moveTo>
                  <a:pt x="2640" y="1"/>
                </a:moveTo>
                <a:cubicBezTo>
                  <a:pt x="2006" y="215"/>
                  <a:pt x="902" y="579"/>
                  <a:pt x="589" y="604"/>
                </a:cubicBezTo>
                <a:cubicBezTo>
                  <a:pt x="580" y="604"/>
                  <a:pt x="572" y="604"/>
                  <a:pt x="564" y="604"/>
                </a:cubicBezTo>
                <a:cubicBezTo>
                  <a:pt x="407" y="604"/>
                  <a:pt x="454" y="479"/>
                  <a:pt x="568" y="332"/>
                </a:cubicBezTo>
                <a:lnTo>
                  <a:pt x="568" y="332"/>
                </a:lnTo>
                <a:cubicBezTo>
                  <a:pt x="328" y="452"/>
                  <a:pt x="134" y="596"/>
                  <a:pt x="57" y="758"/>
                </a:cubicBezTo>
                <a:cubicBezTo>
                  <a:pt x="1" y="875"/>
                  <a:pt x="63" y="923"/>
                  <a:pt x="200" y="923"/>
                </a:cubicBezTo>
                <a:cubicBezTo>
                  <a:pt x="771" y="923"/>
                  <a:pt x="2640" y="99"/>
                  <a:pt x="2640" y="99"/>
                </a:cubicBezTo>
                <a:lnTo>
                  <a:pt x="26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2148;p57">
            <a:extLst>
              <a:ext uri="{FF2B5EF4-FFF2-40B4-BE49-F238E27FC236}">
                <a16:creationId xmlns:a16="http://schemas.microsoft.com/office/drawing/2014/main" id="{3BDC1A1C-1D95-AFD4-502F-651567370CB5}"/>
              </a:ext>
            </a:extLst>
          </p:cNvPr>
          <p:cNvSpPr/>
          <p:nvPr/>
        </p:nvSpPr>
        <p:spPr>
          <a:xfrm>
            <a:off x="7259311" y="4651924"/>
            <a:ext cx="220849" cy="68077"/>
          </a:xfrm>
          <a:custGeom>
            <a:avLst/>
            <a:gdLst/>
            <a:ahLst/>
            <a:cxnLst/>
            <a:rect l="l" t="t" r="r" b="b"/>
            <a:pathLst>
              <a:path w="3030" h="934" extrusionOk="0">
                <a:moveTo>
                  <a:pt x="163" y="0"/>
                </a:moveTo>
                <a:lnTo>
                  <a:pt x="1" y="290"/>
                </a:lnTo>
                <a:cubicBezTo>
                  <a:pt x="1" y="290"/>
                  <a:pt x="2281" y="934"/>
                  <a:pt x="2848" y="934"/>
                </a:cubicBezTo>
                <a:cubicBezTo>
                  <a:pt x="3003" y="934"/>
                  <a:pt x="3030" y="885"/>
                  <a:pt x="2845" y="761"/>
                </a:cubicBezTo>
                <a:cubicBezTo>
                  <a:pt x="2731" y="688"/>
                  <a:pt x="2612" y="617"/>
                  <a:pt x="2492" y="557"/>
                </a:cubicBezTo>
                <a:cubicBezTo>
                  <a:pt x="2457" y="604"/>
                  <a:pt x="2377" y="639"/>
                  <a:pt x="2222" y="639"/>
                </a:cubicBezTo>
                <a:cubicBezTo>
                  <a:pt x="2144" y="639"/>
                  <a:pt x="2048" y="630"/>
                  <a:pt x="1928" y="610"/>
                </a:cubicBezTo>
                <a:cubicBezTo>
                  <a:pt x="1234" y="493"/>
                  <a:pt x="487" y="159"/>
                  <a:pt x="1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2149;p57">
            <a:extLst>
              <a:ext uri="{FF2B5EF4-FFF2-40B4-BE49-F238E27FC236}">
                <a16:creationId xmlns:a16="http://schemas.microsoft.com/office/drawing/2014/main" id="{C55358D2-2962-688C-A1F4-8F5526725BB1}"/>
              </a:ext>
            </a:extLst>
          </p:cNvPr>
          <p:cNvSpPr/>
          <p:nvPr/>
        </p:nvSpPr>
        <p:spPr>
          <a:xfrm>
            <a:off x="7079500" y="2245215"/>
            <a:ext cx="29957" cy="104594"/>
          </a:xfrm>
          <a:custGeom>
            <a:avLst/>
            <a:gdLst/>
            <a:ahLst/>
            <a:cxnLst/>
            <a:rect l="l" t="t" r="r" b="b"/>
            <a:pathLst>
              <a:path w="411" h="1435" extrusionOk="0">
                <a:moveTo>
                  <a:pt x="15" y="0"/>
                </a:moveTo>
                <a:cubicBezTo>
                  <a:pt x="1" y="226"/>
                  <a:pt x="1" y="452"/>
                  <a:pt x="12" y="677"/>
                </a:cubicBezTo>
                <a:cubicBezTo>
                  <a:pt x="19" y="786"/>
                  <a:pt x="19" y="899"/>
                  <a:pt x="33" y="1012"/>
                </a:cubicBezTo>
                <a:cubicBezTo>
                  <a:pt x="43" y="1124"/>
                  <a:pt x="47" y="1234"/>
                  <a:pt x="64" y="1347"/>
                </a:cubicBezTo>
                <a:lnTo>
                  <a:pt x="75" y="1435"/>
                </a:lnTo>
                <a:lnTo>
                  <a:pt x="132" y="1371"/>
                </a:lnTo>
                <a:cubicBezTo>
                  <a:pt x="227" y="1259"/>
                  <a:pt x="322" y="1150"/>
                  <a:pt x="410" y="1026"/>
                </a:cubicBezTo>
                <a:lnTo>
                  <a:pt x="410" y="1026"/>
                </a:lnTo>
                <a:cubicBezTo>
                  <a:pt x="317" y="1099"/>
                  <a:pt x="228" y="1177"/>
                  <a:pt x="141" y="1256"/>
                </a:cubicBezTo>
                <a:lnTo>
                  <a:pt x="141" y="1256"/>
                </a:lnTo>
                <a:cubicBezTo>
                  <a:pt x="139" y="1172"/>
                  <a:pt x="133" y="1088"/>
                  <a:pt x="128" y="1005"/>
                </a:cubicBezTo>
                <a:cubicBezTo>
                  <a:pt x="128" y="892"/>
                  <a:pt x="114" y="783"/>
                  <a:pt x="107" y="670"/>
                </a:cubicBezTo>
                <a:cubicBezTo>
                  <a:pt x="90" y="444"/>
                  <a:pt x="58" y="223"/>
                  <a:pt x="15" y="0"/>
                </a:cubicBezTo>
                <a:close/>
              </a:path>
            </a:pathLst>
          </a:custGeom>
          <a:solidFill>
            <a:srgbClr val="DD69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2150;p57">
            <a:extLst>
              <a:ext uri="{FF2B5EF4-FFF2-40B4-BE49-F238E27FC236}">
                <a16:creationId xmlns:a16="http://schemas.microsoft.com/office/drawing/2014/main" id="{E792E34D-7545-7C0A-B9D4-D7A2D983CD58}"/>
              </a:ext>
            </a:extLst>
          </p:cNvPr>
          <p:cNvSpPr/>
          <p:nvPr/>
        </p:nvSpPr>
        <p:spPr>
          <a:xfrm>
            <a:off x="7109383" y="2298422"/>
            <a:ext cx="52916" cy="72523"/>
          </a:xfrm>
          <a:custGeom>
            <a:avLst/>
            <a:gdLst/>
            <a:ahLst/>
            <a:cxnLst/>
            <a:rect l="l" t="t" r="r" b="b"/>
            <a:pathLst>
              <a:path w="726" h="995" extrusionOk="0">
                <a:moveTo>
                  <a:pt x="708" y="0"/>
                </a:moveTo>
                <a:lnTo>
                  <a:pt x="620" y="345"/>
                </a:lnTo>
                <a:cubicBezTo>
                  <a:pt x="585" y="458"/>
                  <a:pt x="557" y="574"/>
                  <a:pt x="508" y="677"/>
                </a:cubicBezTo>
                <a:cubicBezTo>
                  <a:pt x="465" y="782"/>
                  <a:pt x="402" y="880"/>
                  <a:pt x="310" y="913"/>
                </a:cubicBezTo>
                <a:cubicBezTo>
                  <a:pt x="291" y="920"/>
                  <a:pt x="271" y="923"/>
                  <a:pt x="251" y="923"/>
                </a:cubicBezTo>
                <a:cubicBezTo>
                  <a:pt x="170" y="923"/>
                  <a:pt x="82" y="873"/>
                  <a:pt x="0" y="828"/>
                </a:cubicBezTo>
                <a:lnTo>
                  <a:pt x="0" y="828"/>
                </a:lnTo>
                <a:cubicBezTo>
                  <a:pt x="69" y="904"/>
                  <a:pt x="159" y="994"/>
                  <a:pt x="286" y="994"/>
                </a:cubicBezTo>
                <a:cubicBezTo>
                  <a:pt x="300" y="994"/>
                  <a:pt x="315" y="993"/>
                  <a:pt x="331" y="990"/>
                </a:cubicBezTo>
                <a:cubicBezTo>
                  <a:pt x="475" y="958"/>
                  <a:pt x="546" y="825"/>
                  <a:pt x="602" y="719"/>
                </a:cubicBezTo>
                <a:cubicBezTo>
                  <a:pt x="694" y="486"/>
                  <a:pt x="726" y="243"/>
                  <a:pt x="708" y="0"/>
                </a:cubicBezTo>
                <a:close/>
              </a:path>
            </a:pathLst>
          </a:custGeom>
          <a:solidFill>
            <a:srgbClr val="DD69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2151;p57">
            <a:extLst>
              <a:ext uri="{FF2B5EF4-FFF2-40B4-BE49-F238E27FC236}">
                <a16:creationId xmlns:a16="http://schemas.microsoft.com/office/drawing/2014/main" id="{EA5CCF17-213C-1BD7-3BD2-E9D2F6CE06BC}"/>
              </a:ext>
            </a:extLst>
          </p:cNvPr>
          <p:cNvSpPr/>
          <p:nvPr/>
        </p:nvSpPr>
        <p:spPr>
          <a:xfrm>
            <a:off x="7182780" y="2224807"/>
            <a:ext cx="35496" cy="55905"/>
          </a:xfrm>
          <a:custGeom>
            <a:avLst/>
            <a:gdLst/>
            <a:ahLst/>
            <a:cxnLst/>
            <a:rect l="l" t="t" r="r" b="b"/>
            <a:pathLst>
              <a:path w="487" h="767" extrusionOk="0">
                <a:moveTo>
                  <a:pt x="395" y="1"/>
                </a:moveTo>
                <a:cubicBezTo>
                  <a:pt x="360" y="1"/>
                  <a:pt x="328" y="16"/>
                  <a:pt x="304" y="34"/>
                </a:cubicBezTo>
                <a:cubicBezTo>
                  <a:pt x="247" y="76"/>
                  <a:pt x="205" y="132"/>
                  <a:pt x="169" y="189"/>
                </a:cubicBezTo>
                <a:cubicBezTo>
                  <a:pt x="99" y="301"/>
                  <a:pt x="54" y="425"/>
                  <a:pt x="15" y="548"/>
                </a:cubicBezTo>
                <a:lnTo>
                  <a:pt x="0" y="597"/>
                </a:lnTo>
                <a:lnTo>
                  <a:pt x="47" y="608"/>
                </a:lnTo>
                <a:cubicBezTo>
                  <a:pt x="71" y="615"/>
                  <a:pt x="99" y="619"/>
                  <a:pt x="120" y="626"/>
                </a:cubicBezTo>
                <a:cubicBezTo>
                  <a:pt x="142" y="636"/>
                  <a:pt x="153" y="636"/>
                  <a:pt x="148" y="651"/>
                </a:cubicBezTo>
                <a:cubicBezTo>
                  <a:pt x="135" y="690"/>
                  <a:pt x="85" y="732"/>
                  <a:pt x="43" y="767"/>
                </a:cubicBezTo>
                <a:cubicBezTo>
                  <a:pt x="71" y="763"/>
                  <a:pt x="99" y="753"/>
                  <a:pt x="127" y="739"/>
                </a:cubicBezTo>
                <a:cubicBezTo>
                  <a:pt x="153" y="721"/>
                  <a:pt x="180" y="707"/>
                  <a:pt x="202" y="672"/>
                </a:cubicBezTo>
                <a:cubicBezTo>
                  <a:pt x="212" y="654"/>
                  <a:pt x="212" y="622"/>
                  <a:pt x="198" y="601"/>
                </a:cubicBezTo>
                <a:cubicBezTo>
                  <a:pt x="187" y="580"/>
                  <a:pt x="174" y="570"/>
                  <a:pt x="156" y="559"/>
                </a:cubicBezTo>
                <a:cubicBezTo>
                  <a:pt x="143" y="551"/>
                  <a:pt x="130" y="545"/>
                  <a:pt x="117" y="539"/>
                </a:cubicBezTo>
                <a:lnTo>
                  <a:pt x="117" y="539"/>
                </a:lnTo>
                <a:cubicBezTo>
                  <a:pt x="160" y="437"/>
                  <a:pt x="204" y="334"/>
                  <a:pt x="251" y="235"/>
                </a:cubicBezTo>
                <a:cubicBezTo>
                  <a:pt x="279" y="182"/>
                  <a:pt x="307" y="126"/>
                  <a:pt x="346" y="80"/>
                </a:cubicBezTo>
                <a:cubicBezTo>
                  <a:pt x="364" y="59"/>
                  <a:pt x="385" y="44"/>
                  <a:pt x="410" y="38"/>
                </a:cubicBezTo>
                <a:cubicBezTo>
                  <a:pt x="412" y="37"/>
                  <a:pt x="415" y="37"/>
                  <a:pt x="417" y="37"/>
                </a:cubicBezTo>
                <a:cubicBezTo>
                  <a:pt x="440" y="37"/>
                  <a:pt x="468" y="50"/>
                  <a:pt x="487" y="72"/>
                </a:cubicBezTo>
                <a:cubicBezTo>
                  <a:pt x="476" y="41"/>
                  <a:pt x="452" y="9"/>
                  <a:pt x="413" y="2"/>
                </a:cubicBezTo>
                <a:cubicBezTo>
                  <a:pt x="407" y="1"/>
                  <a:pt x="401" y="1"/>
                  <a:pt x="395" y="1"/>
                </a:cubicBezTo>
                <a:close/>
              </a:path>
            </a:pathLst>
          </a:custGeom>
          <a:solidFill>
            <a:srgbClr val="DD69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2152;p57">
            <a:extLst>
              <a:ext uri="{FF2B5EF4-FFF2-40B4-BE49-F238E27FC236}">
                <a16:creationId xmlns:a16="http://schemas.microsoft.com/office/drawing/2014/main" id="{E43CF6D9-98CD-8BAA-0821-3BF8D2F34641}"/>
              </a:ext>
            </a:extLst>
          </p:cNvPr>
          <p:cNvSpPr/>
          <p:nvPr/>
        </p:nvSpPr>
        <p:spPr>
          <a:xfrm>
            <a:off x="7102969" y="2234647"/>
            <a:ext cx="10860" cy="26823"/>
          </a:xfrm>
          <a:custGeom>
            <a:avLst/>
            <a:gdLst/>
            <a:ahLst/>
            <a:cxnLst/>
            <a:rect l="l" t="t" r="r" b="b"/>
            <a:pathLst>
              <a:path w="149" h="368" extrusionOk="0">
                <a:moveTo>
                  <a:pt x="74" y="1"/>
                </a:moveTo>
                <a:cubicBezTo>
                  <a:pt x="32" y="1"/>
                  <a:pt x="0" y="82"/>
                  <a:pt x="0" y="184"/>
                </a:cubicBezTo>
                <a:cubicBezTo>
                  <a:pt x="0" y="287"/>
                  <a:pt x="32" y="368"/>
                  <a:pt x="74" y="368"/>
                </a:cubicBezTo>
                <a:cubicBezTo>
                  <a:pt x="113" y="368"/>
                  <a:pt x="148" y="287"/>
                  <a:pt x="148" y="184"/>
                </a:cubicBezTo>
                <a:cubicBezTo>
                  <a:pt x="148" y="82"/>
                  <a:pt x="113" y="1"/>
                  <a:pt x="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2153;p57">
            <a:extLst>
              <a:ext uri="{FF2B5EF4-FFF2-40B4-BE49-F238E27FC236}">
                <a16:creationId xmlns:a16="http://schemas.microsoft.com/office/drawing/2014/main" id="{6674621F-F0F8-46D9-55FF-69C38DDC292C}"/>
              </a:ext>
            </a:extLst>
          </p:cNvPr>
          <p:cNvSpPr/>
          <p:nvPr/>
        </p:nvSpPr>
        <p:spPr>
          <a:xfrm>
            <a:off x="7057925" y="2261396"/>
            <a:ext cx="10642" cy="26750"/>
          </a:xfrm>
          <a:custGeom>
            <a:avLst/>
            <a:gdLst/>
            <a:ahLst/>
            <a:cxnLst/>
            <a:rect l="l" t="t" r="r" b="b"/>
            <a:pathLst>
              <a:path w="146" h="367" extrusionOk="0">
                <a:moveTo>
                  <a:pt x="72" y="1"/>
                </a:moveTo>
                <a:cubicBezTo>
                  <a:pt x="33" y="1"/>
                  <a:pt x="1" y="82"/>
                  <a:pt x="1" y="183"/>
                </a:cubicBezTo>
                <a:cubicBezTo>
                  <a:pt x="1" y="286"/>
                  <a:pt x="33" y="367"/>
                  <a:pt x="72" y="367"/>
                </a:cubicBezTo>
                <a:cubicBezTo>
                  <a:pt x="114" y="367"/>
                  <a:pt x="145" y="286"/>
                  <a:pt x="145" y="183"/>
                </a:cubicBezTo>
                <a:cubicBezTo>
                  <a:pt x="145" y="82"/>
                  <a:pt x="114" y="1"/>
                  <a:pt x="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2154;p57">
            <a:extLst>
              <a:ext uri="{FF2B5EF4-FFF2-40B4-BE49-F238E27FC236}">
                <a16:creationId xmlns:a16="http://schemas.microsoft.com/office/drawing/2014/main" id="{ED28A5BF-D9F3-C181-D38E-FD7F2F740CC7}"/>
              </a:ext>
            </a:extLst>
          </p:cNvPr>
          <p:cNvSpPr/>
          <p:nvPr/>
        </p:nvSpPr>
        <p:spPr>
          <a:xfrm>
            <a:off x="7027678" y="2203232"/>
            <a:ext cx="31633" cy="29738"/>
          </a:xfrm>
          <a:custGeom>
            <a:avLst/>
            <a:gdLst/>
            <a:ahLst/>
            <a:cxnLst/>
            <a:rect l="l" t="t" r="r" b="b"/>
            <a:pathLst>
              <a:path w="434" h="408" extrusionOk="0">
                <a:moveTo>
                  <a:pt x="316" y="1"/>
                </a:moveTo>
                <a:cubicBezTo>
                  <a:pt x="240" y="1"/>
                  <a:pt x="166" y="37"/>
                  <a:pt x="113" y="90"/>
                </a:cubicBezTo>
                <a:cubicBezTo>
                  <a:pt x="35" y="175"/>
                  <a:pt x="1" y="295"/>
                  <a:pt x="56" y="407"/>
                </a:cubicBezTo>
                <a:cubicBezTo>
                  <a:pt x="113" y="372"/>
                  <a:pt x="145" y="340"/>
                  <a:pt x="177" y="312"/>
                </a:cubicBezTo>
                <a:cubicBezTo>
                  <a:pt x="209" y="284"/>
                  <a:pt x="237" y="259"/>
                  <a:pt x="261" y="231"/>
                </a:cubicBezTo>
                <a:cubicBezTo>
                  <a:pt x="310" y="178"/>
                  <a:pt x="352" y="129"/>
                  <a:pt x="434" y="34"/>
                </a:cubicBezTo>
                <a:cubicBezTo>
                  <a:pt x="396" y="11"/>
                  <a:pt x="356" y="1"/>
                  <a:pt x="3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2155;p57">
            <a:extLst>
              <a:ext uri="{FF2B5EF4-FFF2-40B4-BE49-F238E27FC236}">
                <a16:creationId xmlns:a16="http://schemas.microsoft.com/office/drawing/2014/main" id="{273178B8-7397-3CBB-2F45-84B18A10146D}"/>
              </a:ext>
            </a:extLst>
          </p:cNvPr>
          <p:cNvSpPr/>
          <p:nvPr/>
        </p:nvSpPr>
        <p:spPr>
          <a:xfrm>
            <a:off x="7087007" y="2167081"/>
            <a:ext cx="47085" cy="20190"/>
          </a:xfrm>
          <a:custGeom>
            <a:avLst/>
            <a:gdLst/>
            <a:ahLst/>
            <a:cxnLst/>
            <a:rect l="l" t="t" r="r" b="b"/>
            <a:pathLst>
              <a:path w="646" h="277" extrusionOk="0">
                <a:moveTo>
                  <a:pt x="472" y="1"/>
                </a:moveTo>
                <a:cubicBezTo>
                  <a:pt x="405" y="1"/>
                  <a:pt x="340" y="15"/>
                  <a:pt x="278" y="36"/>
                </a:cubicBezTo>
                <a:cubicBezTo>
                  <a:pt x="169" y="79"/>
                  <a:pt x="67" y="142"/>
                  <a:pt x="0" y="269"/>
                </a:cubicBezTo>
                <a:cubicBezTo>
                  <a:pt x="36" y="274"/>
                  <a:pt x="69" y="277"/>
                  <a:pt x="100" y="277"/>
                </a:cubicBezTo>
                <a:cubicBezTo>
                  <a:pt x="192" y="277"/>
                  <a:pt x="271" y="256"/>
                  <a:pt x="349" y="230"/>
                </a:cubicBezTo>
                <a:cubicBezTo>
                  <a:pt x="455" y="188"/>
                  <a:pt x="550" y="139"/>
                  <a:pt x="645" y="36"/>
                </a:cubicBezTo>
                <a:cubicBezTo>
                  <a:pt x="586" y="11"/>
                  <a:pt x="528" y="1"/>
                  <a:pt x="4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2156;p57">
            <a:extLst>
              <a:ext uri="{FF2B5EF4-FFF2-40B4-BE49-F238E27FC236}">
                <a16:creationId xmlns:a16="http://schemas.microsoft.com/office/drawing/2014/main" id="{D0B795C4-9626-D710-753F-B48644D1CA45}"/>
              </a:ext>
            </a:extLst>
          </p:cNvPr>
          <p:cNvSpPr/>
          <p:nvPr/>
        </p:nvSpPr>
        <p:spPr>
          <a:xfrm>
            <a:off x="7133800" y="3134429"/>
            <a:ext cx="46794" cy="9986"/>
          </a:xfrm>
          <a:custGeom>
            <a:avLst/>
            <a:gdLst/>
            <a:ahLst/>
            <a:cxnLst/>
            <a:rect l="l" t="t" r="r" b="b"/>
            <a:pathLst>
              <a:path w="642" h="137" extrusionOk="0">
                <a:moveTo>
                  <a:pt x="113" y="0"/>
                </a:moveTo>
                <a:cubicBezTo>
                  <a:pt x="76" y="0"/>
                  <a:pt x="39" y="3"/>
                  <a:pt x="0" y="10"/>
                </a:cubicBezTo>
                <a:cubicBezTo>
                  <a:pt x="98" y="73"/>
                  <a:pt x="204" y="95"/>
                  <a:pt x="310" y="119"/>
                </a:cubicBezTo>
                <a:cubicBezTo>
                  <a:pt x="369" y="127"/>
                  <a:pt x="431" y="136"/>
                  <a:pt x="494" y="136"/>
                </a:cubicBezTo>
                <a:cubicBezTo>
                  <a:pt x="543" y="136"/>
                  <a:pt x="592" y="131"/>
                  <a:pt x="641" y="116"/>
                </a:cubicBezTo>
                <a:cubicBezTo>
                  <a:pt x="535" y="66"/>
                  <a:pt x="433" y="41"/>
                  <a:pt x="327" y="20"/>
                </a:cubicBezTo>
                <a:cubicBezTo>
                  <a:pt x="257" y="11"/>
                  <a:pt x="186" y="0"/>
                  <a:pt x="113" y="0"/>
                </a:cubicBezTo>
                <a:close/>
              </a:path>
            </a:pathLst>
          </a:custGeom>
          <a:solidFill>
            <a:srgbClr val="DD69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2157;p57">
            <a:extLst>
              <a:ext uri="{FF2B5EF4-FFF2-40B4-BE49-F238E27FC236}">
                <a16:creationId xmlns:a16="http://schemas.microsoft.com/office/drawing/2014/main" id="{21BA64C8-B8A6-6701-B6B5-9A02C056FA12}"/>
              </a:ext>
            </a:extLst>
          </p:cNvPr>
          <p:cNvSpPr/>
          <p:nvPr/>
        </p:nvSpPr>
        <p:spPr>
          <a:xfrm>
            <a:off x="7146337" y="3159867"/>
            <a:ext cx="43441" cy="9475"/>
          </a:xfrm>
          <a:custGeom>
            <a:avLst/>
            <a:gdLst/>
            <a:ahLst/>
            <a:cxnLst/>
            <a:rect l="l" t="t" r="r" b="b"/>
            <a:pathLst>
              <a:path w="596" h="130" extrusionOk="0">
                <a:moveTo>
                  <a:pt x="84" y="1"/>
                </a:moveTo>
                <a:cubicBezTo>
                  <a:pt x="56" y="1"/>
                  <a:pt x="29" y="2"/>
                  <a:pt x="1" y="6"/>
                </a:cubicBezTo>
                <a:cubicBezTo>
                  <a:pt x="85" y="73"/>
                  <a:pt x="187" y="102"/>
                  <a:pt x="289" y="123"/>
                </a:cubicBezTo>
                <a:cubicBezTo>
                  <a:pt x="323" y="125"/>
                  <a:pt x="359" y="129"/>
                  <a:pt x="395" y="129"/>
                </a:cubicBezTo>
                <a:cubicBezTo>
                  <a:pt x="412" y="129"/>
                  <a:pt x="428" y="128"/>
                  <a:pt x="445" y="126"/>
                </a:cubicBezTo>
                <a:cubicBezTo>
                  <a:pt x="497" y="119"/>
                  <a:pt x="557" y="108"/>
                  <a:pt x="596" y="63"/>
                </a:cubicBezTo>
                <a:lnTo>
                  <a:pt x="596" y="63"/>
                </a:lnTo>
                <a:cubicBezTo>
                  <a:pt x="589" y="63"/>
                  <a:pt x="582" y="63"/>
                  <a:pt x="576" y="63"/>
                </a:cubicBezTo>
                <a:cubicBezTo>
                  <a:pt x="531" y="63"/>
                  <a:pt x="491" y="54"/>
                  <a:pt x="448" y="48"/>
                </a:cubicBezTo>
                <a:lnTo>
                  <a:pt x="303" y="20"/>
                </a:lnTo>
                <a:cubicBezTo>
                  <a:pt x="231" y="12"/>
                  <a:pt x="159" y="1"/>
                  <a:pt x="84" y="1"/>
                </a:cubicBezTo>
                <a:close/>
              </a:path>
            </a:pathLst>
          </a:custGeom>
          <a:solidFill>
            <a:srgbClr val="DD69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2158;p57">
            <a:extLst>
              <a:ext uri="{FF2B5EF4-FFF2-40B4-BE49-F238E27FC236}">
                <a16:creationId xmlns:a16="http://schemas.microsoft.com/office/drawing/2014/main" id="{97695B7B-7230-6B53-8382-F3E5DC97C91C}"/>
              </a:ext>
            </a:extLst>
          </p:cNvPr>
          <p:cNvSpPr/>
          <p:nvPr/>
        </p:nvSpPr>
        <p:spPr>
          <a:xfrm>
            <a:off x="7175054" y="3182243"/>
            <a:ext cx="33237" cy="7653"/>
          </a:xfrm>
          <a:custGeom>
            <a:avLst/>
            <a:gdLst/>
            <a:ahLst/>
            <a:cxnLst/>
            <a:rect l="l" t="t" r="r" b="b"/>
            <a:pathLst>
              <a:path w="456" h="105" extrusionOk="0">
                <a:moveTo>
                  <a:pt x="303" y="0"/>
                </a:moveTo>
                <a:cubicBezTo>
                  <a:pt x="278" y="0"/>
                  <a:pt x="252" y="2"/>
                  <a:pt x="226" y="2"/>
                </a:cubicBezTo>
                <a:cubicBezTo>
                  <a:pt x="153" y="13"/>
                  <a:pt x="78" y="16"/>
                  <a:pt x="1" y="62"/>
                </a:cubicBezTo>
                <a:cubicBezTo>
                  <a:pt x="78" y="101"/>
                  <a:pt x="156" y="101"/>
                  <a:pt x="237" y="104"/>
                </a:cubicBezTo>
                <a:cubicBezTo>
                  <a:pt x="272" y="97"/>
                  <a:pt x="314" y="94"/>
                  <a:pt x="350" y="80"/>
                </a:cubicBezTo>
                <a:cubicBezTo>
                  <a:pt x="389" y="65"/>
                  <a:pt x="431" y="52"/>
                  <a:pt x="456" y="13"/>
                </a:cubicBezTo>
                <a:cubicBezTo>
                  <a:pt x="413" y="9"/>
                  <a:pt x="378" y="2"/>
                  <a:pt x="339" y="2"/>
                </a:cubicBezTo>
                <a:cubicBezTo>
                  <a:pt x="327" y="1"/>
                  <a:pt x="315" y="0"/>
                  <a:pt x="303" y="0"/>
                </a:cubicBezTo>
                <a:close/>
              </a:path>
            </a:pathLst>
          </a:custGeom>
          <a:solidFill>
            <a:srgbClr val="DD69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2159;p57">
            <a:extLst>
              <a:ext uri="{FF2B5EF4-FFF2-40B4-BE49-F238E27FC236}">
                <a16:creationId xmlns:a16="http://schemas.microsoft.com/office/drawing/2014/main" id="{3ECDC8FA-8312-3EB5-596C-EE546371B878}"/>
              </a:ext>
            </a:extLst>
          </p:cNvPr>
          <p:cNvSpPr/>
          <p:nvPr/>
        </p:nvSpPr>
        <p:spPr>
          <a:xfrm>
            <a:off x="7616600" y="3251193"/>
            <a:ext cx="91984" cy="133384"/>
          </a:xfrm>
          <a:custGeom>
            <a:avLst/>
            <a:gdLst/>
            <a:ahLst/>
            <a:cxnLst/>
            <a:rect l="l" t="t" r="r" b="b"/>
            <a:pathLst>
              <a:path w="1262" h="1830" extrusionOk="0">
                <a:moveTo>
                  <a:pt x="631" y="0"/>
                </a:moveTo>
                <a:cubicBezTo>
                  <a:pt x="282" y="0"/>
                  <a:pt x="0" y="413"/>
                  <a:pt x="0" y="916"/>
                </a:cubicBezTo>
                <a:cubicBezTo>
                  <a:pt x="0" y="1420"/>
                  <a:pt x="282" y="1830"/>
                  <a:pt x="631" y="1830"/>
                </a:cubicBezTo>
                <a:cubicBezTo>
                  <a:pt x="979" y="1830"/>
                  <a:pt x="1262" y="1420"/>
                  <a:pt x="1262" y="916"/>
                </a:cubicBezTo>
                <a:cubicBezTo>
                  <a:pt x="1262" y="413"/>
                  <a:pt x="979" y="0"/>
                  <a:pt x="631" y="0"/>
                </a:cubicBezTo>
                <a:close/>
              </a:path>
            </a:pathLst>
          </a:custGeom>
          <a:solidFill>
            <a:srgbClr val="FC8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2160;p57">
            <a:extLst>
              <a:ext uri="{FF2B5EF4-FFF2-40B4-BE49-F238E27FC236}">
                <a16:creationId xmlns:a16="http://schemas.microsoft.com/office/drawing/2014/main" id="{C157A815-AA08-134B-1925-AF0A6B231178}"/>
              </a:ext>
            </a:extLst>
          </p:cNvPr>
          <p:cNvSpPr/>
          <p:nvPr/>
        </p:nvSpPr>
        <p:spPr>
          <a:xfrm>
            <a:off x="7551075" y="3251193"/>
            <a:ext cx="92276" cy="133384"/>
          </a:xfrm>
          <a:custGeom>
            <a:avLst/>
            <a:gdLst/>
            <a:ahLst/>
            <a:cxnLst/>
            <a:rect l="l" t="t" r="r" b="b"/>
            <a:pathLst>
              <a:path w="1266" h="1830" extrusionOk="0">
                <a:moveTo>
                  <a:pt x="634" y="0"/>
                </a:moveTo>
                <a:cubicBezTo>
                  <a:pt x="286" y="0"/>
                  <a:pt x="0" y="413"/>
                  <a:pt x="0" y="916"/>
                </a:cubicBezTo>
                <a:cubicBezTo>
                  <a:pt x="0" y="1420"/>
                  <a:pt x="286" y="1830"/>
                  <a:pt x="634" y="1830"/>
                </a:cubicBezTo>
                <a:cubicBezTo>
                  <a:pt x="984" y="1830"/>
                  <a:pt x="1265" y="1420"/>
                  <a:pt x="1265" y="916"/>
                </a:cubicBezTo>
                <a:cubicBezTo>
                  <a:pt x="1265" y="413"/>
                  <a:pt x="984" y="0"/>
                  <a:pt x="634" y="0"/>
                </a:cubicBezTo>
                <a:close/>
              </a:path>
            </a:pathLst>
          </a:custGeom>
          <a:solidFill>
            <a:srgbClr val="FC80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2161;p57">
            <a:extLst>
              <a:ext uri="{FF2B5EF4-FFF2-40B4-BE49-F238E27FC236}">
                <a16:creationId xmlns:a16="http://schemas.microsoft.com/office/drawing/2014/main" id="{F5555846-BB96-0D06-663B-6D2EF32514F4}"/>
              </a:ext>
            </a:extLst>
          </p:cNvPr>
          <p:cNvSpPr/>
          <p:nvPr/>
        </p:nvSpPr>
        <p:spPr>
          <a:xfrm>
            <a:off x="7495900" y="3322841"/>
            <a:ext cx="443302" cy="88194"/>
          </a:xfrm>
          <a:custGeom>
            <a:avLst/>
            <a:gdLst/>
            <a:ahLst/>
            <a:cxnLst/>
            <a:rect l="l" t="t" r="r" b="b"/>
            <a:pathLst>
              <a:path w="6082" h="1210" extrusionOk="0">
                <a:moveTo>
                  <a:pt x="476" y="1"/>
                </a:moveTo>
                <a:cubicBezTo>
                  <a:pt x="0" y="1"/>
                  <a:pt x="60" y="110"/>
                  <a:pt x="208" y="149"/>
                </a:cubicBezTo>
                <a:cubicBezTo>
                  <a:pt x="282" y="956"/>
                  <a:pt x="747" y="1209"/>
                  <a:pt x="747" y="1209"/>
                </a:cubicBezTo>
                <a:lnTo>
                  <a:pt x="5260" y="1209"/>
                </a:lnTo>
                <a:cubicBezTo>
                  <a:pt x="5458" y="1143"/>
                  <a:pt x="5726" y="466"/>
                  <a:pt x="5751" y="135"/>
                </a:cubicBezTo>
                <a:cubicBezTo>
                  <a:pt x="6082" y="86"/>
                  <a:pt x="5789" y="1"/>
                  <a:pt x="578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2162;p57">
            <a:extLst>
              <a:ext uri="{FF2B5EF4-FFF2-40B4-BE49-F238E27FC236}">
                <a16:creationId xmlns:a16="http://schemas.microsoft.com/office/drawing/2014/main" id="{88AB8A66-41E4-BC94-653B-5266C5F0DA07}"/>
              </a:ext>
            </a:extLst>
          </p:cNvPr>
          <p:cNvSpPr/>
          <p:nvPr/>
        </p:nvSpPr>
        <p:spPr>
          <a:xfrm>
            <a:off x="7634239" y="3207024"/>
            <a:ext cx="388199" cy="115891"/>
          </a:xfrm>
          <a:custGeom>
            <a:avLst/>
            <a:gdLst/>
            <a:ahLst/>
            <a:cxnLst/>
            <a:rect l="l" t="t" r="r" b="b"/>
            <a:pathLst>
              <a:path w="5326" h="1590" extrusionOk="0">
                <a:moveTo>
                  <a:pt x="1108" y="0"/>
                </a:moveTo>
                <a:lnTo>
                  <a:pt x="1" y="1590"/>
                </a:lnTo>
                <a:lnTo>
                  <a:pt x="3891" y="1590"/>
                </a:lnTo>
                <a:lnTo>
                  <a:pt x="4064" y="1368"/>
                </a:lnTo>
                <a:cubicBezTo>
                  <a:pt x="4064" y="1368"/>
                  <a:pt x="4294" y="1434"/>
                  <a:pt x="4542" y="1434"/>
                </a:cubicBezTo>
                <a:cubicBezTo>
                  <a:pt x="4749" y="1434"/>
                  <a:pt x="4968" y="1388"/>
                  <a:pt x="5079" y="1220"/>
                </a:cubicBezTo>
                <a:cubicBezTo>
                  <a:pt x="5325" y="853"/>
                  <a:pt x="5058" y="141"/>
                  <a:pt x="5058" y="141"/>
                </a:cubicBezTo>
                <a:lnTo>
                  <a:pt x="5153" y="18"/>
                </a:lnTo>
                <a:lnTo>
                  <a:pt x="110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2163;p57">
            <a:extLst>
              <a:ext uri="{FF2B5EF4-FFF2-40B4-BE49-F238E27FC236}">
                <a16:creationId xmlns:a16="http://schemas.microsoft.com/office/drawing/2014/main" id="{DE02A05D-1B99-64A5-6749-6CD0395F462F}"/>
              </a:ext>
            </a:extLst>
          </p:cNvPr>
          <p:cNvSpPr/>
          <p:nvPr/>
        </p:nvSpPr>
        <p:spPr>
          <a:xfrm>
            <a:off x="7880304" y="3226266"/>
            <a:ext cx="63777" cy="76095"/>
          </a:xfrm>
          <a:custGeom>
            <a:avLst/>
            <a:gdLst/>
            <a:ahLst/>
            <a:cxnLst/>
            <a:rect l="l" t="t" r="r" b="b"/>
            <a:pathLst>
              <a:path w="875" h="1044" extrusionOk="0">
                <a:moveTo>
                  <a:pt x="575" y="1"/>
                </a:moveTo>
                <a:cubicBezTo>
                  <a:pt x="638" y="131"/>
                  <a:pt x="695" y="261"/>
                  <a:pt x="734" y="399"/>
                </a:cubicBezTo>
                <a:cubicBezTo>
                  <a:pt x="773" y="529"/>
                  <a:pt x="801" y="677"/>
                  <a:pt x="748" y="797"/>
                </a:cubicBezTo>
                <a:cubicBezTo>
                  <a:pt x="698" y="917"/>
                  <a:pt x="561" y="970"/>
                  <a:pt x="427" y="988"/>
                </a:cubicBezTo>
                <a:cubicBezTo>
                  <a:pt x="379" y="992"/>
                  <a:pt x="331" y="994"/>
                  <a:pt x="283" y="994"/>
                </a:cubicBezTo>
                <a:cubicBezTo>
                  <a:pt x="190" y="994"/>
                  <a:pt x="96" y="987"/>
                  <a:pt x="1" y="980"/>
                </a:cubicBezTo>
                <a:lnTo>
                  <a:pt x="1" y="980"/>
                </a:lnTo>
                <a:cubicBezTo>
                  <a:pt x="68" y="1001"/>
                  <a:pt x="139" y="1016"/>
                  <a:pt x="212" y="1030"/>
                </a:cubicBezTo>
                <a:cubicBezTo>
                  <a:pt x="282" y="1040"/>
                  <a:pt x="357" y="1040"/>
                  <a:pt x="430" y="1044"/>
                </a:cubicBezTo>
                <a:cubicBezTo>
                  <a:pt x="575" y="1037"/>
                  <a:pt x="748" y="980"/>
                  <a:pt x="815" y="825"/>
                </a:cubicBezTo>
                <a:cubicBezTo>
                  <a:pt x="874" y="674"/>
                  <a:pt x="836" y="515"/>
                  <a:pt x="786" y="381"/>
                </a:cubicBezTo>
                <a:cubicBezTo>
                  <a:pt x="737" y="244"/>
                  <a:pt x="663" y="113"/>
                  <a:pt x="5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2164;p57">
            <a:extLst>
              <a:ext uri="{FF2B5EF4-FFF2-40B4-BE49-F238E27FC236}">
                <a16:creationId xmlns:a16="http://schemas.microsoft.com/office/drawing/2014/main" id="{5C980BAA-B67E-8682-14DE-6E39DDFEADBC}"/>
              </a:ext>
            </a:extLst>
          </p:cNvPr>
          <p:cNvSpPr/>
          <p:nvPr/>
        </p:nvSpPr>
        <p:spPr>
          <a:xfrm>
            <a:off x="7806105" y="3226266"/>
            <a:ext cx="63777" cy="76095"/>
          </a:xfrm>
          <a:custGeom>
            <a:avLst/>
            <a:gdLst/>
            <a:ahLst/>
            <a:cxnLst/>
            <a:rect l="l" t="t" r="r" b="b"/>
            <a:pathLst>
              <a:path w="875" h="1044" extrusionOk="0">
                <a:moveTo>
                  <a:pt x="578" y="1"/>
                </a:moveTo>
                <a:lnTo>
                  <a:pt x="578" y="1"/>
                </a:lnTo>
                <a:cubicBezTo>
                  <a:pt x="642" y="131"/>
                  <a:pt x="698" y="261"/>
                  <a:pt x="737" y="399"/>
                </a:cubicBezTo>
                <a:cubicBezTo>
                  <a:pt x="772" y="529"/>
                  <a:pt x="804" y="677"/>
                  <a:pt x="747" y="797"/>
                </a:cubicBezTo>
                <a:cubicBezTo>
                  <a:pt x="702" y="917"/>
                  <a:pt x="565" y="970"/>
                  <a:pt x="427" y="988"/>
                </a:cubicBezTo>
                <a:cubicBezTo>
                  <a:pt x="380" y="992"/>
                  <a:pt x="332" y="994"/>
                  <a:pt x="284" y="994"/>
                </a:cubicBezTo>
                <a:cubicBezTo>
                  <a:pt x="191" y="994"/>
                  <a:pt x="96" y="987"/>
                  <a:pt x="1" y="980"/>
                </a:cubicBezTo>
                <a:lnTo>
                  <a:pt x="1" y="980"/>
                </a:lnTo>
                <a:cubicBezTo>
                  <a:pt x="71" y="1001"/>
                  <a:pt x="142" y="1016"/>
                  <a:pt x="212" y="1030"/>
                </a:cubicBezTo>
                <a:cubicBezTo>
                  <a:pt x="286" y="1040"/>
                  <a:pt x="360" y="1040"/>
                  <a:pt x="434" y="1044"/>
                </a:cubicBezTo>
                <a:cubicBezTo>
                  <a:pt x="575" y="1037"/>
                  <a:pt x="747" y="980"/>
                  <a:pt x="818" y="825"/>
                </a:cubicBezTo>
                <a:cubicBezTo>
                  <a:pt x="874" y="674"/>
                  <a:pt x="840" y="515"/>
                  <a:pt x="790" y="381"/>
                </a:cubicBezTo>
                <a:cubicBezTo>
                  <a:pt x="737" y="244"/>
                  <a:pt x="666" y="113"/>
                  <a:pt x="5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2165;p57">
            <a:extLst>
              <a:ext uri="{FF2B5EF4-FFF2-40B4-BE49-F238E27FC236}">
                <a16:creationId xmlns:a16="http://schemas.microsoft.com/office/drawing/2014/main" id="{E03DE5E5-C2CF-D62B-8DCA-36D7588FB957}"/>
              </a:ext>
            </a:extLst>
          </p:cNvPr>
          <p:cNvSpPr/>
          <p:nvPr/>
        </p:nvSpPr>
        <p:spPr>
          <a:xfrm>
            <a:off x="7732125" y="3226266"/>
            <a:ext cx="63777" cy="76095"/>
          </a:xfrm>
          <a:custGeom>
            <a:avLst/>
            <a:gdLst/>
            <a:ahLst/>
            <a:cxnLst/>
            <a:rect l="l" t="t" r="r" b="b"/>
            <a:pathLst>
              <a:path w="875" h="1044" extrusionOk="0">
                <a:moveTo>
                  <a:pt x="578" y="1"/>
                </a:moveTo>
                <a:cubicBezTo>
                  <a:pt x="638" y="131"/>
                  <a:pt x="698" y="261"/>
                  <a:pt x="737" y="399"/>
                </a:cubicBezTo>
                <a:cubicBezTo>
                  <a:pt x="772" y="529"/>
                  <a:pt x="801" y="677"/>
                  <a:pt x="748" y="797"/>
                </a:cubicBezTo>
                <a:cubicBezTo>
                  <a:pt x="702" y="917"/>
                  <a:pt x="565" y="970"/>
                  <a:pt x="427" y="988"/>
                </a:cubicBezTo>
                <a:cubicBezTo>
                  <a:pt x="379" y="992"/>
                  <a:pt x="330" y="994"/>
                  <a:pt x="282" y="994"/>
                </a:cubicBezTo>
                <a:cubicBezTo>
                  <a:pt x="189" y="994"/>
                  <a:pt x="96" y="987"/>
                  <a:pt x="1" y="980"/>
                </a:cubicBezTo>
                <a:lnTo>
                  <a:pt x="1" y="980"/>
                </a:lnTo>
                <a:cubicBezTo>
                  <a:pt x="71" y="1001"/>
                  <a:pt x="142" y="1016"/>
                  <a:pt x="212" y="1030"/>
                </a:cubicBezTo>
                <a:cubicBezTo>
                  <a:pt x="286" y="1040"/>
                  <a:pt x="360" y="1040"/>
                  <a:pt x="430" y="1044"/>
                </a:cubicBezTo>
                <a:cubicBezTo>
                  <a:pt x="575" y="1037"/>
                  <a:pt x="748" y="980"/>
                  <a:pt x="814" y="825"/>
                </a:cubicBezTo>
                <a:cubicBezTo>
                  <a:pt x="874" y="674"/>
                  <a:pt x="840" y="515"/>
                  <a:pt x="790" y="381"/>
                </a:cubicBezTo>
                <a:cubicBezTo>
                  <a:pt x="737" y="244"/>
                  <a:pt x="666" y="113"/>
                  <a:pt x="5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2166;p57">
            <a:extLst>
              <a:ext uri="{FF2B5EF4-FFF2-40B4-BE49-F238E27FC236}">
                <a16:creationId xmlns:a16="http://schemas.microsoft.com/office/drawing/2014/main" id="{9BF09072-616D-A259-4895-7BD5DC5B5160}"/>
              </a:ext>
            </a:extLst>
          </p:cNvPr>
          <p:cNvSpPr/>
          <p:nvPr/>
        </p:nvSpPr>
        <p:spPr>
          <a:xfrm>
            <a:off x="7654064" y="3214677"/>
            <a:ext cx="340603" cy="95628"/>
          </a:xfrm>
          <a:custGeom>
            <a:avLst/>
            <a:gdLst/>
            <a:ahLst/>
            <a:cxnLst/>
            <a:rect l="l" t="t" r="r" b="b"/>
            <a:pathLst>
              <a:path w="4673" h="1312" extrusionOk="0">
                <a:moveTo>
                  <a:pt x="1988" y="0"/>
                </a:moveTo>
                <a:cubicBezTo>
                  <a:pt x="1632" y="0"/>
                  <a:pt x="1276" y="2"/>
                  <a:pt x="920" y="5"/>
                </a:cubicBezTo>
                <a:lnTo>
                  <a:pt x="903" y="5"/>
                </a:lnTo>
                <a:lnTo>
                  <a:pt x="896" y="19"/>
                </a:lnTo>
                <a:cubicBezTo>
                  <a:pt x="592" y="449"/>
                  <a:pt x="293" y="879"/>
                  <a:pt x="0" y="1312"/>
                </a:cubicBezTo>
                <a:cubicBezTo>
                  <a:pt x="317" y="901"/>
                  <a:pt x="627" y="487"/>
                  <a:pt x="934" y="69"/>
                </a:cubicBezTo>
                <a:lnTo>
                  <a:pt x="934" y="69"/>
                </a:lnTo>
                <a:cubicBezTo>
                  <a:pt x="1306" y="72"/>
                  <a:pt x="1679" y="73"/>
                  <a:pt x="2051" y="73"/>
                </a:cubicBezTo>
                <a:cubicBezTo>
                  <a:pt x="2925" y="73"/>
                  <a:pt x="3799" y="64"/>
                  <a:pt x="4673" y="36"/>
                </a:cubicBezTo>
                <a:cubicBezTo>
                  <a:pt x="3778" y="11"/>
                  <a:pt x="2883" y="0"/>
                  <a:pt x="198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2167;p57">
            <a:extLst>
              <a:ext uri="{FF2B5EF4-FFF2-40B4-BE49-F238E27FC236}">
                <a16:creationId xmlns:a16="http://schemas.microsoft.com/office/drawing/2014/main" id="{18BF0D9C-FD9C-6716-E8B8-4651B995441E}"/>
              </a:ext>
            </a:extLst>
          </p:cNvPr>
          <p:cNvSpPr/>
          <p:nvPr/>
        </p:nvSpPr>
        <p:spPr>
          <a:xfrm>
            <a:off x="7924983" y="2689020"/>
            <a:ext cx="69680" cy="399715"/>
          </a:xfrm>
          <a:custGeom>
            <a:avLst/>
            <a:gdLst/>
            <a:ahLst/>
            <a:cxnLst/>
            <a:rect l="l" t="t" r="r" b="b"/>
            <a:pathLst>
              <a:path w="956" h="5484" extrusionOk="0">
                <a:moveTo>
                  <a:pt x="1" y="0"/>
                </a:moveTo>
                <a:lnTo>
                  <a:pt x="1" y="5483"/>
                </a:lnTo>
                <a:lnTo>
                  <a:pt x="956" y="5483"/>
                </a:lnTo>
                <a:lnTo>
                  <a:pt x="95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2168;p57">
            <a:extLst>
              <a:ext uri="{FF2B5EF4-FFF2-40B4-BE49-F238E27FC236}">
                <a16:creationId xmlns:a16="http://schemas.microsoft.com/office/drawing/2014/main" id="{103D4526-2FF1-678D-26C0-E5AACD78E767}"/>
              </a:ext>
            </a:extLst>
          </p:cNvPr>
          <p:cNvGrpSpPr/>
          <p:nvPr/>
        </p:nvGrpSpPr>
        <p:grpSpPr>
          <a:xfrm>
            <a:off x="5030956" y="2034675"/>
            <a:ext cx="851010" cy="2685313"/>
            <a:chOff x="4970606" y="1917700"/>
            <a:chExt cx="851010" cy="2685313"/>
          </a:xfrm>
        </p:grpSpPr>
        <p:sp>
          <p:nvSpPr>
            <p:cNvPr id="372" name="Google Shape;2169;p57">
              <a:extLst>
                <a:ext uri="{FF2B5EF4-FFF2-40B4-BE49-F238E27FC236}">
                  <a16:creationId xmlns:a16="http://schemas.microsoft.com/office/drawing/2014/main" id="{4386D6BD-148E-1EE3-C06B-8EED07763276}"/>
                </a:ext>
              </a:extLst>
            </p:cNvPr>
            <p:cNvSpPr/>
            <p:nvPr/>
          </p:nvSpPr>
          <p:spPr>
            <a:xfrm>
              <a:off x="4970606" y="2962341"/>
              <a:ext cx="828095" cy="1504833"/>
            </a:xfrm>
            <a:custGeom>
              <a:avLst/>
              <a:gdLst/>
              <a:ahLst/>
              <a:cxnLst/>
              <a:rect l="l" t="t" r="r" b="b"/>
              <a:pathLst>
                <a:path w="20995" h="38155" extrusionOk="0">
                  <a:moveTo>
                    <a:pt x="11565" y="1"/>
                  </a:moveTo>
                  <a:lnTo>
                    <a:pt x="4746" y="1036"/>
                  </a:lnTo>
                  <a:cubicBezTo>
                    <a:pt x="4746" y="1036"/>
                    <a:pt x="1949" y="3591"/>
                    <a:pt x="976" y="9070"/>
                  </a:cubicBezTo>
                  <a:cubicBezTo>
                    <a:pt x="1" y="14546"/>
                    <a:pt x="5042" y="22457"/>
                    <a:pt x="5042" y="22457"/>
                  </a:cubicBezTo>
                  <a:cubicBezTo>
                    <a:pt x="5042" y="22457"/>
                    <a:pt x="3574" y="24585"/>
                    <a:pt x="3696" y="28542"/>
                  </a:cubicBezTo>
                  <a:cubicBezTo>
                    <a:pt x="3816" y="32495"/>
                    <a:pt x="6068" y="38095"/>
                    <a:pt x="6068" y="38095"/>
                  </a:cubicBezTo>
                  <a:lnTo>
                    <a:pt x="7407" y="38155"/>
                  </a:lnTo>
                  <a:cubicBezTo>
                    <a:pt x="7407" y="38155"/>
                    <a:pt x="13848" y="28478"/>
                    <a:pt x="9711" y="22640"/>
                  </a:cubicBezTo>
                  <a:cubicBezTo>
                    <a:pt x="9711" y="22640"/>
                    <a:pt x="20994" y="12721"/>
                    <a:pt x="115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170;p57">
              <a:extLst>
                <a:ext uri="{FF2B5EF4-FFF2-40B4-BE49-F238E27FC236}">
                  <a16:creationId xmlns:a16="http://schemas.microsoft.com/office/drawing/2014/main" id="{E379E7E7-1DFB-2EAE-27F6-5E29C899B4CC}"/>
                </a:ext>
              </a:extLst>
            </p:cNvPr>
            <p:cNvSpPr/>
            <p:nvPr/>
          </p:nvSpPr>
          <p:spPr>
            <a:xfrm>
              <a:off x="5095518" y="1917700"/>
              <a:ext cx="465776" cy="679315"/>
            </a:xfrm>
            <a:custGeom>
              <a:avLst/>
              <a:gdLst/>
              <a:ahLst/>
              <a:cxnLst/>
              <a:rect l="l" t="t" r="r" b="b"/>
              <a:pathLst>
                <a:path w="11809" h="17224" extrusionOk="0">
                  <a:moveTo>
                    <a:pt x="1365" y="0"/>
                  </a:moveTo>
                  <a:cubicBezTo>
                    <a:pt x="1" y="4922"/>
                    <a:pt x="607" y="16994"/>
                    <a:pt x="607" y="16994"/>
                  </a:cubicBezTo>
                  <a:lnTo>
                    <a:pt x="9501" y="17223"/>
                  </a:lnTo>
                  <a:lnTo>
                    <a:pt x="9349" y="10789"/>
                  </a:lnTo>
                  <a:lnTo>
                    <a:pt x="10977" y="7421"/>
                  </a:lnTo>
                  <a:cubicBezTo>
                    <a:pt x="10977" y="7308"/>
                    <a:pt x="11809" y="5299"/>
                    <a:pt x="11696" y="4239"/>
                  </a:cubicBezTo>
                  <a:cubicBezTo>
                    <a:pt x="9462" y="1628"/>
                    <a:pt x="3256" y="152"/>
                    <a:pt x="13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171;p57">
              <a:extLst>
                <a:ext uri="{FF2B5EF4-FFF2-40B4-BE49-F238E27FC236}">
                  <a16:creationId xmlns:a16="http://schemas.microsoft.com/office/drawing/2014/main" id="{4AC89EA0-2112-3124-3D6A-CB6D3B0C6AC9}"/>
                </a:ext>
              </a:extLst>
            </p:cNvPr>
            <p:cNvSpPr/>
            <p:nvPr/>
          </p:nvSpPr>
          <p:spPr>
            <a:xfrm>
              <a:off x="5044520" y="2023639"/>
              <a:ext cx="777096" cy="1068508"/>
            </a:xfrm>
            <a:custGeom>
              <a:avLst/>
              <a:gdLst/>
              <a:ahLst/>
              <a:cxnLst/>
              <a:rect l="l" t="t" r="r" b="b"/>
              <a:pathLst>
                <a:path w="19702" h="27092" extrusionOk="0">
                  <a:moveTo>
                    <a:pt x="8290" y="0"/>
                  </a:moveTo>
                  <a:cubicBezTo>
                    <a:pt x="8121" y="0"/>
                    <a:pt x="7958" y="23"/>
                    <a:pt x="7816" y="76"/>
                  </a:cubicBezTo>
                  <a:cubicBezTo>
                    <a:pt x="7065" y="369"/>
                    <a:pt x="4613" y="3652"/>
                    <a:pt x="4613" y="3652"/>
                  </a:cubicBezTo>
                  <a:cubicBezTo>
                    <a:pt x="4613" y="3652"/>
                    <a:pt x="3908" y="6228"/>
                    <a:pt x="4074" y="8184"/>
                  </a:cubicBezTo>
                  <a:cubicBezTo>
                    <a:pt x="4821" y="8765"/>
                    <a:pt x="7150" y="9471"/>
                    <a:pt x="7150" y="9471"/>
                  </a:cubicBezTo>
                  <a:lnTo>
                    <a:pt x="6527" y="13501"/>
                  </a:lnTo>
                  <a:cubicBezTo>
                    <a:pt x="6527" y="13501"/>
                    <a:pt x="5611" y="13047"/>
                    <a:pt x="3616" y="12008"/>
                  </a:cubicBezTo>
                  <a:cubicBezTo>
                    <a:pt x="3011" y="11692"/>
                    <a:pt x="2532" y="11530"/>
                    <a:pt x="2147" y="11530"/>
                  </a:cubicBezTo>
                  <a:cubicBezTo>
                    <a:pt x="1262" y="11530"/>
                    <a:pt x="872" y="12386"/>
                    <a:pt x="582" y="14210"/>
                  </a:cubicBezTo>
                  <a:cubicBezTo>
                    <a:pt x="166" y="16828"/>
                    <a:pt x="1" y="22606"/>
                    <a:pt x="459" y="25513"/>
                  </a:cubicBezTo>
                  <a:cubicBezTo>
                    <a:pt x="909" y="25597"/>
                    <a:pt x="1408" y="25634"/>
                    <a:pt x="1935" y="25634"/>
                  </a:cubicBezTo>
                  <a:cubicBezTo>
                    <a:pt x="5303" y="25634"/>
                    <a:pt x="9810" y="24143"/>
                    <a:pt x="9810" y="24143"/>
                  </a:cubicBezTo>
                  <a:lnTo>
                    <a:pt x="11890" y="24308"/>
                  </a:lnTo>
                  <a:lnTo>
                    <a:pt x="13884" y="27092"/>
                  </a:lnTo>
                  <a:cubicBezTo>
                    <a:pt x="13884" y="27092"/>
                    <a:pt x="17541" y="19157"/>
                    <a:pt x="17665" y="15830"/>
                  </a:cubicBezTo>
                  <a:cubicBezTo>
                    <a:pt x="19412" y="15746"/>
                    <a:pt x="19451" y="12046"/>
                    <a:pt x="19451" y="12046"/>
                  </a:cubicBezTo>
                  <a:cubicBezTo>
                    <a:pt x="19451" y="12046"/>
                    <a:pt x="19701" y="10605"/>
                    <a:pt x="19285" y="9650"/>
                  </a:cubicBezTo>
                  <a:cubicBezTo>
                    <a:pt x="18932" y="8836"/>
                    <a:pt x="18009" y="8263"/>
                    <a:pt x="17638" y="8263"/>
                  </a:cubicBezTo>
                  <a:cubicBezTo>
                    <a:pt x="17572" y="8263"/>
                    <a:pt x="17524" y="8280"/>
                    <a:pt x="17499" y="8318"/>
                  </a:cubicBezTo>
                  <a:cubicBezTo>
                    <a:pt x="17333" y="8568"/>
                    <a:pt x="16752" y="11426"/>
                    <a:pt x="16752" y="11426"/>
                  </a:cubicBezTo>
                  <a:cubicBezTo>
                    <a:pt x="16752" y="11426"/>
                    <a:pt x="16710" y="10595"/>
                    <a:pt x="16336" y="10221"/>
                  </a:cubicBezTo>
                  <a:cubicBezTo>
                    <a:pt x="16266" y="10150"/>
                    <a:pt x="16208" y="10117"/>
                    <a:pt x="16159" y="10117"/>
                  </a:cubicBezTo>
                  <a:cubicBezTo>
                    <a:pt x="15951" y="10117"/>
                    <a:pt x="15936" y="10724"/>
                    <a:pt x="16001" y="11465"/>
                  </a:cubicBezTo>
                  <a:cubicBezTo>
                    <a:pt x="16086" y="12381"/>
                    <a:pt x="15585" y="14999"/>
                    <a:pt x="16917" y="15703"/>
                  </a:cubicBezTo>
                  <a:cubicBezTo>
                    <a:pt x="15920" y="18572"/>
                    <a:pt x="13426" y="22853"/>
                    <a:pt x="13426" y="22853"/>
                  </a:cubicBezTo>
                  <a:cubicBezTo>
                    <a:pt x="13426" y="22853"/>
                    <a:pt x="13341" y="18156"/>
                    <a:pt x="13341" y="14914"/>
                  </a:cubicBezTo>
                  <a:cubicBezTo>
                    <a:pt x="13341" y="11673"/>
                    <a:pt x="13010" y="11176"/>
                    <a:pt x="12220" y="11091"/>
                  </a:cubicBezTo>
                  <a:cubicBezTo>
                    <a:pt x="12206" y="11089"/>
                    <a:pt x="12191" y="11089"/>
                    <a:pt x="12175" y="11089"/>
                  </a:cubicBezTo>
                  <a:cubicBezTo>
                    <a:pt x="11340" y="11089"/>
                    <a:pt x="8937" y="13170"/>
                    <a:pt x="8937" y="13170"/>
                  </a:cubicBezTo>
                  <a:lnTo>
                    <a:pt x="8397" y="9428"/>
                  </a:lnTo>
                  <a:cubicBezTo>
                    <a:pt x="8397" y="9428"/>
                    <a:pt x="11389" y="9012"/>
                    <a:pt x="13218" y="7518"/>
                  </a:cubicBezTo>
                  <a:cubicBezTo>
                    <a:pt x="12802" y="4065"/>
                    <a:pt x="11431" y="2050"/>
                    <a:pt x="10575" y="1094"/>
                  </a:cubicBezTo>
                  <a:cubicBezTo>
                    <a:pt x="10085" y="552"/>
                    <a:pt x="9441" y="172"/>
                    <a:pt x="8722" y="41"/>
                  </a:cubicBezTo>
                  <a:cubicBezTo>
                    <a:pt x="8578" y="16"/>
                    <a:pt x="8432" y="0"/>
                    <a:pt x="8290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172;p57">
              <a:extLst>
                <a:ext uri="{FF2B5EF4-FFF2-40B4-BE49-F238E27FC236}">
                  <a16:creationId xmlns:a16="http://schemas.microsoft.com/office/drawing/2014/main" id="{8701D8BE-1B31-AF40-7903-9C22134B8C1E}"/>
                </a:ext>
              </a:extLst>
            </p:cNvPr>
            <p:cNvSpPr/>
            <p:nvPr/>
          </p:nvSpPr>
          <p:spPr>
            <a:xfrm>
              <a:off x="5169353" y="2633401"/>
              <a:ext cx="21969" cy="41451"/>
            </a:xfrm>
            <a:custGeom>
              <a:avLst/>
              <a:gdLst/>
              <a:ahLst/>
              <a:cxnLst/>
              <a:rect l="l" t="t" r="r" b="b"/>
              <a:pathLst>
                <a:path w="557" h="1051" extrusionOk="0">
                  <a:moveTo>
                    <a:pt x="557" y="1"/>
                  </a:moveTo>
                  <a:lnTo>
                    <a:pt x="557" y="1"/>
                  </a:lnTo>
                  <a:cubicBezTo>
                    <a:pt x="348" y="311"/>
                    <a:pt x="169" y="635"/>
                    <a:pt x="0" y="966"/>
                  </a:cubicBezTo>
                  <a:lnTo>
                    <a:pt x="218" y="1051"/>
                  </a:lnTo>
                  <a:cubicBezTo>
                    <a:pt x="314" y="698"/>
                    <a:pt x="420" y="346"/>
                    <a:pt x="557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173;p57">
              <a:extLst>
                <a:ext uri="{FF2B5EF4-FFF2-40B4-BE49-F238E27FC236}">
                  <a16:creationId xmlns:a16="http://schemas.microsoft.com/office/drawing/2014/main" id="{05A592C7-8E9A-EE2D-F75D-5FB509FE9ED1}"/>
                </a:ext>
              </a:extLst>
            </p:cNvPr>
            <p:cNvSpPr/>
            <p:nvPr/>
          </p:nvSpPr>
          <p:spPr>
            <a:xfrm>
              <a:off x="5465087" y="2637818"/>
              <a:ext cx="22127" cy="44567"/>
            </a:xfrm>
            <a:custGeom>
              <a:avLst/>
              <a:gdLst/>
              <a:ahLst/>
              <a:cxnLst/>
              <a:rect l="l" t="t" r="r" b="b"/>
              <a:pathLst>
                <a:path w="561" h="1130" extrusionOk="0">
                  <a:moveTo>
                    <a:pt x="1" y="1"/>
                  </a:moveTo>
                  <a:lnTo>
                    <a:pt x="1" y="1"/>
                  </a:lnTo>
                  <a:cubicBezTo>
                    <a:pt x="89" y="178"/>
                    <a:pt x="138" y="371"/>
                    <a:pt x="194" y="558"/>
                  </a:cubicBezTo>
                  <a:cubicBezTo>
                    <a:pt x="247" y="749"/>
                    <a:pt x="292" y="939"/>
                    <a:pt x="339" y="1129"/>
                  </a:cubicBezTo>
                  <a:lnTo>
                    <a:pt x="560" y="1055"/>
                  </a:lnTo>
                  <a:cubicBezTo>
                    <a:pt x="479" y="871"/>
                    <a:pt x="391" y="695"/>
                    <a:pt x="303" y="516"/>
                  </a:cubicBezTo>
                  <a:cubicBezTo>
                    <a:pt x="212" y="339"/>
                    <a:pt x="120" y="160"/>
                    <a:pt x="1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174;p57">
              <a:extLst>
                <a:ext uri="{FF2B5EF4-FFF2-40B4-BE49-F238E27FC236}">
                  <a16:creationId xmlns:a16="http://schemas.microsoft.com/office/drawing/2014/main" id="{59CD89B1-9BE5-6CDB-F099-1F4F9AF1602F}"/>
                </a:ext>
              </a:extLst>
            </p:cNvPr>
            <p:cNvSpPr/>
            <p:nvPr/>
          </p:nvSpPr>
          <p:spPr>
            <a:xfrm>
              <a:off x="5320415" y="2641171"/>
              <a:ext cx="29897" cy="49813"/>
            </a:xfrm>
            <a:custGeom>
              <a:avLst/>
              <a:gdLst/>
              <a:ahLst/>
              <a:cxnLst/>
              <a:rect l="l" t="t" r="r" b="b"/>
              <a:pathLst>
                <a:path w="758" h="1263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160"/>
                    <a:pt x="117" y="314"/>
                    <a:pt x="173" y="473"/>
                  </a:cubicBezTo>
                  <a:cubicBezTo>
                    <a:pt x="226" y="625"/>
                    <a:pt x="282" y="783"/>
                    <a:pt x="342" y="934"/>
                  </a:cubicBezTo>
                  <a:lnTo>
                    <a:pt x="469" y="1262"/>
                  </a:lnTo>
                  <a:lnTo>
                    <a:pt x="561" y="927"/>
                  </a:lnTo>
                  <a:cubicBezTo>
                    <a:pt x="634" y="659"/>
                    <a:pt x="694" y="395"/>
                    <a:pt x="758" y="114"/>
                  </a:cubicBezTo>
                  <a:lnTo>
                    <a:pt x="758" y="114"/>
                  </a:lnTo>
                  <a:cubicBezTo>
                    <a:pt x="649" y="212"/>
                    <a:pt x="568" y="339"/>
                    <a:pt x="501" y="466"/>
                  </a:cubicBezTo>
                  <a:cubicBezTo>
                    <a:pt x="481" y="503"/>
                    <a:pt x="463" y="540"/>
                    <a:pt x="446" y="578"/>
                  </a:cubicBezTo>
                  <a:lnTo>
                    <a:pt x="446" y="578"/>
                  </a:lnTo>
                  <a:cubicBezTo>
                    <a:pt x="415" y="514"/>
                    <a:pt x="382" y="451"/>
                    <a:pt x="345" y="389"/>
                  </a:cubicBezTo>
                  <a:cubicBezTo>
                    <a:pt x="257" y="244"/>
                    <a:pt x="151" y="96"/>
                    <a:pt x="0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175;p57">
              <a:extLst>
                <a:ext uri="{FF2B5EF4-FFF2-40B4-BE49-F238E27FC236}">
                  <a16:creationId xmlns:a16="http://schemas.microsoft.com/office/drawing/2014/main" id="{589D55E4-F150-5006-EFA1-9EF0CF6A4775}"/>
                </a:ext>
              </a:extLst>
            </p:cNvPr>
            <p:cNvSpPr/>
            <p:nvPr/>
          </p:nvSpPr>
          <p:spPr>
            <a:xfrm>
              <a:off x="5229935" y="2560592"/>
              <a:ext cx="213068" cy="70519"/>
            </a:xfrm>
            <a:custGeom>
              <a:avLst/>
              <a:gdLst/>
              <a:ahLst/>
              <a:cxnLst/>
              <a:rect l="l" t="t" r="r" b="b"/>
              <a:pathLst>
                <a:path w="5402" h="1788" extrusionOk="0">
                  <a:moveTo>
                    <a:pt x="5402" y="0"/>
                  </a:moveTo>
                  <a:lnTo>
                    <a:pt x="5402" y="0"/>
                  </a:lnTo>
                  <a:cubicBezTo>
                    <a:pt x="5043" y="170"/>
                    <a:pt x="4683" y="349"/>
                    <a:pt x="4330" y="539"/>
                  </a:cubicBezTo>
                  <a:cubicBezTo>
                    <a:pt x="3975" y="723"/>
                    <a:pt x="3623" y="913"/>
                    <a:pt x="3278" y="1107"/>
                  </a:cubicBezTo>
                  <a:lnTo>
                    <a:pt x="3242" y="1128"/>
                  </a:lnTo>
                  <a:lnTo>
                    <a:pt x="3224" y="1173"/>
                  </a:lnTo>
                  <a:cubicBezTo>
                    <a:pt x="3196" y="1258"/>
                    <a:pt x="3168" y="1346"/>
                    <a:pt x="3133" y="1420"/>
                  </a:cubicBezTo>
                  <a:cubicBezTo>
                    <a:pt x="3099" y="1487"/>
                    <a:pt x="3043" y="1558"/>
                    <a:pt x="3022" y="1558"/>
                  </a:cubicBezTo>
                  <a:cubicBezTo>
                    <a:pt x="3021" y="1558"/>
                    <a:pt x="3021" y="1558"/>
                    <a:pt x="3020" y="1557"/>
                  </a:cubicBezTo>
                  <a:cubicBezTo>
                    <a:pt x="3019" y="1558"/>
                    <a:pt x="3017" y="1558"/>
                    <a:pt x="3016" y="1558"/>
                  </a:cubicBezTo>
                  <a:cubicBezTo>
                    <a:pt x="2998" y="1558"/>
                    <a:pt x="2942" y="1523"/>
                    <a:pt x="2897" y="1463"/>
                  </a:cubicBezTo>
                  <a:cubicBezTo>
                    <a:pt x="2847" y="1399"/>
                    <a:pt x="2801" y="1318"/>
                    <a:pt x="2766" y="1240"/>
                  </a:cubicBezTo>
                  <a:lnTo>
                    <a:pt x="2745" y="1198"/>
                  </a:lnTo>
                  <a:lnTo>
                    <a:pt x="2707" y="1180"/>
                  </a:lnTo>
                  <a:cubicBezTo>
                    <a:pt x="2263" y="983"/>
                    <a:pt x="1815" y="789"/>
                    <a:pt x="1364" y="609"/>
                  </a:cubicBezTo>
                  <a:cubicBezTo>
                    <a:pt x="913" y="423"/>
                    <a:pt x="462" y="243"/>
                    <a:pt x="1" y="85"/>
                  </a:cubicBezTo>
                  <a:lnTo>
                    <a:pt x="1" y="85"/>
                  </a:lnTo>
                  <a:cubicBezTo>
                    <a:pt x="427" y="324"/>
                    <a:pt x="860" y="546"/>
                    <a:pt x="1297" y="762"/>
                  </a:cubicBezTo>
                  <a:cubicBezTo>
                    <a:pt x="1718" y="977"/>
                    <a:pt x="2145" y="1176"/>
                    <a:pt x="2573" y="1374"/>
                  </a:cubicBezTo>
                  <a:lnTo>
                    <a:pt x="2573" y="1374"/>
                  </a:lnTo>
                  <a:cubicBezTo>
                    <a:pt x="2612" y="1456"/>
                    <a:pt x="2656" y="1531"/>
                    <a:pt x="2714" y="1607"/>
                  </a:cubicBezTo>
                  <a:cubicBezTo>
                    <a:pt x="2749" y="1649"/>
                    <a:pt x="2787" y="1692"/>
                    <a:pt x="2840" y="1730"/>
                  </a:cubicBezTo>
                  <a:cubicBezTo>
                    <a:pt x="2883" y="1759"/>
                    <a:pt x="2945" y="1788"/>
                    <a:pt x="3014" y="1788"/>
                  </a:cubicBezTo>
                  <a:cubicBezTo>
                    <a:pt x="3030" y="1788"/>
                    <a:pt x="3046" y="1786"/>
                    <a:pt x="3062" y="1783"/>
                  </a:cubicBezTo>
                  <a:cubicBezTo>
                    <a:pt x="3104" y="1776"/>
                    <a:pt x="3136" y="1755"/>
                    <a:pt x="3172" y="1737"/>
                  </a:cubicBezTo>
                  <a:cubicBezTo>
                    <a:pt x="3200" y="1716"/>
                    <a:pt x="3221" y="1692"/>
                    <a:pt x="3245" y="1666"/>
                  </a:cubicBezTo>
                  <a:cubicBezTo>
                    <a:pt x="3281" y="1621"/>
                    <a:pt x="3312" y="1572"/>
                    <a:pt x="3333" y="1523"/>
                  </a:cubicBezTo>
                  <a:cubicBezTo>
                    <a:pt x="3373" y="1437"/>
                    <a:pt x="3402" y="1354"/>
                    <a:pt x="3427" y="1272"/>
                  </a:cubicBezTo>
                  <a:lnTo>
                    <a:pt x="3427" y="1272"/>
                  </a:lnTo>
                  <a:cubicBezTo>
                    <a:pt x="3755" y="1075"/>
                    <a:pt x="4080" y="872"/>
                    <a:pt x="4405" y="666"/>
                  </a:cubicBezTo>
                  <a:cubicBezTo>
                    <a:pt x="4743" y="451"/>
                    <a:pt x="5075" y="229"/>
                    <a:pt x="5402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176;p57">
              <a:extLst>
                <a:ext uri="{FF2B5EF4-FFF2-40B4-BE49-F238E27FC236}">
                  <a16:creationId xmlns:a16="http://schemas.microsoft.com/office/drawing/2014/main" id="{0A46C516-28DA-C49D-7503-041D4DD5C025}"/>
                </a:ext>
              </a:extLst>
            </p:cNvPr>
            <p:cNvSpPr/>
            <p:nvPr/>
          </p:nvSpPr>
          <p:spPr>
            <a:xfrm>
              <a:off x="5516637" y="2137467"/>
              <a:ext cx="80384" cy="82548"/>
            </a:xfrm>
            <a:custGeom>
              <a:avLst/>
              <a:gdLst/>
              <a:ahLst/>
              <a:cxnLst/>
              <a:rect l="l" t="t" r="r" b="b"/>
              <a:pathLst>
                <a:path w="2038" h="2093" extrusionOk="0">
                  <a:moveTo>
                    <a:pt x="1177" y="0"/>
                  </a:moveTo>
                  <a:cubicBezTo>
                    <a:pt x="615" y="0"/>
                    <a:pt x="109" y="669"/>
                    <a:pt x="0" y="848"/>
                  </a:cubicBezTo>
                  <a:lnTo>
                    <a:pt x="335" y="1972"/>
                  </a:lnTo>
                  <a:cubicBezTo>
                    <a:pt x="482" y="2056"/>
                    <a:pt x="620" y="2093"/>
                    <a:pt x="748" y="2093"/>
                  </a:cubicBezTo>
                  <a:cubicBezTo>
                    <a:pt x="1635" y="2093"/>
                    <a:pt x="2038" y="314"/>
                    <a:pt x="1456" y="59"/>
                  </a:cubicBezTo>
                  <a:cubicBezTo>
                    <a:pt x="1362" y="18"/>
                    <a:pt x="1269" y="0"/>
                    <a:pt x="1177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177;p57">
              <a:extLst>
                <a:ext uri="{FF2B5EF4-FFF2-40B4-BE49-F238E27FC236}">
                  <a16:creationId xmlns:a16="http://schemas.microsoft.com/office/drawing/2014/main" id="{E1688D42-E346-5909-89F4-236B3EAB4D24}"/>
                </a:ext>
              </a:extLst>
            </p:cNvPr>
            <p:cNvSpPr/>
            <p:nvPr/>
          </p:nvSpPr>
          <p:spPr>
            <a:xfrm>
              <a:off x="5202957" y="2020089"/>
              <a:ext cx="151814" cy="175824"/>
            </a:xfrm>
            <a:custGeom>
              <a:avLst/>
              <a:gdLst/>
              <a:ahLst/>
              <a:cxnLst/>
              <a:rect l="l" t="t" r="r" b="b"/>
              <a:pathLst>
                <a:path w="3849" h="4458" extrusionOk="0">
                  <a:moveTo>
                    <a:pt x="3781" y="0"/>
                  </a:moveTo>
                  <a:lnTo>
                    <a:pt x="758" y="1911"/>
                  </a:lnTo>
                  <a:cubicBezTo>
                    <a:pt x="758" y="1911"/>
                    <a:pt x="0" y="3119"/>
                    <a:pt x="39" y="4444"/>
                  </a:cubicBezTo>
                  <a:cubicBezTo>
                    <a:pt x="74" y="4453"/>
                    <a:pt x="110" y="4458"/>
                    <a:pt x="147" y="4458"/>
                  </a:cubicBezTo>
                  <a:cubicBezTo>
                    <a:pt x="885" y="4458"/>
                    <a:pt x="2122" y="2743"/>
                    <a:pt x="2122" y="2742"/>
                  </a:cubicBezTo>
                  <a:lnTo>
                    <a:pt x="2122" y="2742"/>
                  </a:lnTo>
                  <a:cubicBezTo>
                    <a:pt x="2122" y="2743"/>
                    <a:pt x="1593" y="3500"/>
                    <a:pt x="910" y="4292"/>
                  </a:cubicBezTo>
                  <a:cubicBezTo>
                    <a:pt x="2767" y="3651"/>
                    <a:pt x="3848" y="226"/>
                    <a:pt x="3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178;p57">
              <a:extLst>
                <a:ext uri="{FF2B5EF4-FFF2-40B4-BE49-F238E27FC236}">
                  <a16:creationId xmlns:a16="http://schemas.microsoft.com/office/drawing/2014/main" id="{F8E3C2F0-526A-B7FD-A00A-C6C78147ABF4}"/>
                </a:ext>
              </a:extLst>
            </p:cNvPr>
            <p:cNvSpPr/>
            <p:nvPr/>
          </p:nvSpPr>
          <p:spPr>
            <a:xfrm>
              <a:off x="5137918" y="2162512"/>
              <a:ext cx="90244" cy="88424"/>
            </a:xfrm>
            <a:custGeom>
              <a:avLst/>
              <a:gdLst/>
              <a:ahLst/>
              <a:cxnLst/>
              <a:rect l="l" t="t" r="r" b="b"/>
              <a:pathLst>
                <a:path w="2288" h="2242" extrusionOk="0">
                  <a:moveTo>
                    <a:pt x="872" y="1"/>
                  </a:moveTo>
                  <a:cubicBezTo>
                    <a:pt x="846" y="1"/>
                    <a:pt x="820" y="2"/>
                    <a:pt x="794" y="5"/>
                  </a:cubicBezTo>
                  <a:cubicBezTo>
                    <a:pt x="1" y="81"/>
                    <a:pt x="304" y="2242"/>
                    <a:pt x="1482" y="2242"/>
                  </a:cubicBezTo>
                  <a:cubicBezTo>
                    <a:pt x="1603" y="2242"/>
                    <a:pt x="1733" y="2219"/>
                    <a:pt x="1872" y="2169"/>
                  </a:cubicBezTo>
                  <a:lnTo>
                    <a:pt x="2287" y="1214"/>
                  </a:lnTo>
                  <a:cubicBezTo>
                    <a:pt x="2287" y="1214"/>
                    <a:pt x="1701" y="1"/>
                    <a:pt x="872" y="1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179;p57">
              <a:extLst>
                <a:ext uri="{FF2B5EF4-FFF2-40B4-BE49-F238E27FC236}">
                  <a16:creationId xmlns:a16="http://schemas.microsoft.com/office/drawing/2014/main" id="{80145AB8-A2E2-BFB3-5B82-6D77391CEA6E}"/>
                </a:ext>
              </a:extLst>
            </p:cNvPr>
            <p:cNvSpPr/>
            <p:nvPr/>
          </p:nvSpPr>
          <p:spPr>
            <a:xfrm>
              <a:off x="5083331" y="2657460"/>
              <a:ext cx="469642" cy="299389"/>
            </a:xfrm>
            <a:custGeom>
              <a:avLst/>
              <a:gdLst/>
              <a:ahLst/>
              <a:cxnLst/>
              <a:rect l="l" t="t" r="r" b="b"/>
              <a:pathLst>
                <a:path w="11907" h="7591" extrusionOk="0">
                  <a:moveTo>
                    <a:pt x="2251" y="0"/>
                  </a:moveTo>
                  <a:cubicBezTo>
                    <a:pt x="2251" y="0"/>
                    <a:pt x="0" y="2900"/>
                    <a:pt x="1973" y="4690"/>
                  </a:cubicBezTo>
                  <a:cubicBezTo>
                    <a:pt x="2005" y="5772"/>
                    <a:pt x="2005" y="7590"/>
                    <a:pt x="2005" y="7590"/>
                  </a:cubicBezTo>
                  <a:cubicBezTo>
                    <a:pt x="2005" y="7590"/>
                    <a:pt x="7741" y="7498"/>
                    <a:pt x="8545" y="7283"/>
                  </a:cubicBezTo>
                  <a:cubicBezTo>
                    <a:pt x="8760" y="6512"/>
                    <a:pt x="9221" y="5525"/>
                    <a:pt x="9778" y="5123"/>
                  </a:cubicBezTo>
                  <a:cubicBezTo>
                    <a:pt x="10335" y="4722"/>
                    <a:pt x="11906" y="3456"/>
                    <a:pt x="10239" y="310"/>
                  </a:cubicBezTo>
                  <a:cubicBezTo>
                    <a:pt x="7896" y="127"/>
                    <a:pt x="2251" y="0"/>
                    <a:pt x="2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180;p57">
              <a:extLst>
                <a:ext uri="{FF2B5EF4-FFF2-40B4-BE49-F238E27FC236}">
                  <a16:creationId xmlns:a16="http://schemas.microsoft.com/office/drawing/2014/main" id="{99F9E154-6A5A-9BE5-08D2-5EF49BF189EC}"/>
                </a:ext>
              </a:extLst>
            </p:cNvPr>
            <p:cNvSpPr/>
            <p:nvPr/>
          </p:nvSpPr>
          <p:spPr>
            <a:xfrm>
              <a:off x="5201301" y="2521230"/>
              <a:ext cx="49934" cy="150976"/>
            </a:xfrm>
            <a:custGeom>
              <a:avLst/>
              <a:gdLst/>
              <a:ahLst/>
              <a:cxnLst/>
              <a:rect l="l" t="t" r="r" b="b"/>
              <a:pathLst>
                <a:path w="1266" h="3828" extrusionOk="0">
                  <a:moveTo>
                    <a:pt x="924" y="1"/>
                  </a:moveTo>
                  <a:lnTo>
                    <a:pt x="0" y="3827"/>
                  </a:lnTo>
                  <a:lnTo>
                    <a:pt x="494" y="3827"/>
                  </a:lnTo>
                  <a:lnTo>
                    <a:pt x="1265" y="18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181;p57">
              <a:extLst>
                <a:ext uri="{FF2B5EF4-FFF2-40B4-BE49-F238E27FC236}">
                  <a16:creationId xmlns:a16="http://schemas.microsoft.com/office/drawing/2014/main" id="{CA224995-BEB3-BC29-24C8-901CC8E9DFCB}"/>
                </a:ext>
              </a:extLst>
            </p:cNvPr>
            <p:cNvSpPr/>
            <p:nvPr/>
          </p:nvSpPr>
          <p:spPr>
            <a:xfrm>
              <a:off x="5414207" y="2515116"/>
              <a:ext cx="37707" cy="174049"/>
            </a:xfrm>
            <a:custGeom>
              <a:avLst/>
              <a:gdLst/>
              <a:ahLst/>
              <a:cxnLst/>
              <a:rect l="l" t="t" r="r" b="b"/>
              <a:pathLst>
                <a:path w="956" h="4413" extrusionOk="0">
                  <a:moveTo>
                    <a:pt x="307" y="1"/>
                  </a:moveTo>
                  <a:lnTo>
                    <a:pt x="1" y="279"/>
                  </a:lnTo>
                  <a:cubicBezTo>
                    <a:pt x="1" y="279"/>
                    <a:pt x="462" y="4229"/>
                    <a:pt x="462" y="4320"/>
                  </a:cubicBezTo>
                  <a:lnTo>
                    <a:pt x="956" y="4413"/>
                  </a:lnTo>
                  <a:lnTo>
                    <a:pt x="3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182;p57">
              <a:extLst>
                <a:ext uri="{FF2B5EF4-FFF2-40B4-BE49-F238E27FC236}">
                  <a16:creationId xmlns:a16="http://schemas.microsoft.com/office/drawing/2014/main" id="{9D5456E0-3669-F717-3995-D68A477E71BD}"/>
                </a:ext>
              </a:extLst>
            </p:cNvPr>
            <p:cNvSpPr/>
            <p:nvPr/>
          </p:nvSpPr>
          <p:spPr>
            <a:xfrm>
              <a:off x="5244963" y="3222929"/>
              <a:ext cx="65593" cy="1245791"/>
            </a:xfrm>
            <a:custGeom>
              <a:avLst/>
              <a:gdLst/>
              <a:ahLst/>
              <a:cxnLst/>
              <a:rect l="l" t="t" r="r" b="b"/>
              <a:pathLst>
                <a:path w="1663" h="31587" extrusionOk="0">
                  <a:moveTo>
                    <a:pt x="1663" y="1"/>
                  </a:moveTo>
                  <a:lnTo>
                    <a:pt x="1396" y="3947"/>
                  </a:lnTo>
                  <a:lnTo>
                    <a:pt x="1155" y="7893"/>
                  </a:lnTo>
                  <a:lnTo>
                    <a:pt x="715" y="15787"/>
                  </a:lnTo>
                  <a:lnTo>
                    <a:pt x="324" y="23686"/>
                  </a:lnTo>
                  <a:lnTo>
                    <a:pt x="152" y="27636"/>
                  </a:lnTo>
                  <a:lnTo>
                    <a:pt x="0" y="31586"/>
                  </a:lnTo>
                  <a:lnTo>
                    <a:pt x="264" y="27640"/>
                  </a:lnTo>
                  <a:lnTo>
                    <a:pt x="503" y="23694"/>
                  </a:lnTo>
                  <a:lnTo>
                    <a:pt x="947" y="15800"/>
                  </a:lnTo>
                  <a:lnTo>
                    <a:pt x="1336" y="7901"/>
                  </a:lnTo>
                  <a:lnTo>
                    <a:pt x="1511" y="3951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183;p57">
              <a:extLst>
                <a:ext uri="{FF2B5EF4-FFF2-40B4-BE49-F238E27FC236}">
                  <a16:creationId xmlns:a16="http://schemas.microsoft.com/office/drawing/2014/main" id="{1C1D3783-5C48-A42A-B625-77DF38D887D1}"/>
                </a:ext>
              </a:extLst>
            </p:cNvPr>
            <p:cNvSpPr/>
            <p:nvPr/>
          </p:nvSpPr>
          <p:spPr>
            <a:xfrm>
              <a:off x="5241768" y="3154814"/>
              <a:ext cx="143137" cy="76632"/>
            </a:xfrm>
            <a:custGeom>
              <a:avLst/>
              <a:gdLst/>
              <a:ahLst/>
              <a:cxnLst/>
              <a:rect l="l" t="t" r="r" b="b"/>
              <a:pathLst>
                <a:path w="3629" h="1943" extrusionOk="0">
                  <a:moveTo>
                    <a:pt x="3629" y="1"/>
                  </a:moveTo>
                  <a:lnTo>
                    <a:pt x="3629" y="1"/>
                  </a:lnTo>
                  <a:cubicBezTo>
                    <a:pt x="3354" y="343"/>
                    <a:pt x="3044" y="653"/>
                    <a:pt x="2724" y="942"/>
                  </a:cubicBezTo>
                  <a:cubicBezTo>
                    <a:pt x="2562" y="1082"/>
                    <a:pt x="2396" y="1220"/>
                    <a:pt x="2220" y="1344"/>
                  </a:cubicBezTo>
                  <a:cubicBezTo>
                    <a:pt x="2077" y="1454"/>
                    <a:pt x="1921" y="1546"/>
                    <a:pt x="1766" y="1638"/>
                  </a:cubicBezTo>
                  <a:lnTo>
                    <a:pt x="1766" y="1638"/>
                  </a:lnTo>
                  <a:cubicBezTo>
                    <a:pt x="1534" y="1345"/>
                    <a:pt x="1262" y="1096"/>
                    <a:pt x="979" y="864"/>
                  </a:cubicBezTo>
                  <a:cubicBezTo>
                    <a:pt x="828" y="737"/>
                    <a:pt x="666" y="617"/>
                    <a:pt x="504" y="505"/>
                  </a:cubicBezTo>
                  <a:cubicBezTo>
                    <a:pt x="338" y="392"/>
                    <a:pt x="173" y="279"/>
                    <a:pt x="0" y="184"/>
                  </a:cubicBezTo>
                  <a:lnTo>
                    <a:pt x="0" y="184"/>
                  </a:lnTo>
                  <a:cubicBezTo>
                    <a:pt x="293" y="452"/>
                    <a:pt x="581" y="723"/>
                    <a:pt x="863" y="998"/>
                  </a:cubicBezTo>
                  <a:cubicBezTo>
                    <a:pt x="1142" y="1273"/>
                    <a:pt x="1420" y="1552"/>
                    <a:pt x="1641" y="1858"/>
                  </a:cubicBezTo>
                  <a:lnTo>
                    <a:pt x="1701" y="1943"/>
                  </a:lnTo>
                  <a:lnTo>
                    <a:pt x="1794" y="1893"/>
                  </a:lnTo>
                  <a:cubicBezTo>
                    <a:pt x="2184" y="1674"/>
                    <a:pt x="2544" y="1400"/>
                    <a:pt x="2854" y="1076"/>
                  </a:cubicBezTo>
                  <a:cubicBezTo>
                    <a:pt x="3009" y="918"/>
                    <a:pt x="3154" y="748"/>
                    <a:pt x="3284" y="568"/>
                  </a:cubicBezTo>
                  <a:cubicBezTo>
                    <a:pt x="3411" y="385"/>
                    <a:pt x="3537" y="202"/>
                    <a:pt x="3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184;p57">
              <a:extLst>
                <a:ext uri="{FF2B5EF4-FFF2-40B4-BE49-F238E27FC236}">
                  <a16:creationId xmlns:a16="http://schemas.microsoft.com/office/drawing/2014/main" id="{64556891-D9EA-7182-CDFF-B2E48F360364}"/>
                </a:ext>
              </a:extLst>
            </p:cNvPr>
            <p:cNvSpPr/>
            <p:nvPr/>
          </p:nvSpPr>
          <p:spPr>
            <a:xfrm>
              <a:off x="5127190" y="4455783"/>
              <a:ext cx="180883" cy="147230"/>
            </a:xfrm>
            <a:custGeom>
              <a:avLst/>
              <a:gdLst/>
              <a:ahLst/>
              <a:cxnLst/>
              <a:rect l="l" t="t" r="r" b="b"/>
              <a:pathLst>
                <a:path w="4586" h="3733" extrusionOk="0">
                  <a:moveTo>
                    <a:pt x="2108" y="0"/>
                  </a:moveTo>
                  <a:lnTo>
                    <a:pt x="1" y="2922"/>
                  </a:lnTo>
                  <a:lnTo>
                    <a:pt x="2313" y="3732"/>
                  </a:lnTo>
                  <a:lnTo>
                    <a:pt x="4585" y="3246"/>
                  </a:lnTo>
                  <a:lnTo>
                    <a:pt x="2760" y="205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185;p57">
              <a:extLst>
                <a:ext uri="{FF2B5EF4-FFF2-40B4-BE49-F238E27FC236}">
                  <a16:creationId xmlns:a16="http://schemas.microsoft.com/office/drawing/2014/main" id="{AB6A84B0-868D-8BAB-CD39-4D9056D21736}"/>
                </a:ext>
              </a:extLst>
            </p:cNvPr>
            <p:cNvSpPr/>
            <p:nvPr/>
          </p:nvSpPr>
          <p:spPr>
            <a:xfrm>
              <a:off x="5224768" y="4458978"/>
              <a:ext cx="248133" cy="108854"/>
            </a:xfrm>
            <a:custGeom>
              <a:avLst/>
              <a:gdLst/>
              <a:ahLst/>
              <a:cxnLst/>
              <a:rect l="l" t="t" r="r" b="b"/>
              <a:pathLst>
                <a:path w="6291" h="2760" extrusionOk="0">
                  <a:moveTo>
                    <a:pt x="935" y="1"/>
                  </a:moveTo>
                  <a:lnTo>
                    <a:pt x="1" y="163"/>
                  </a:lnTo>
                  <a:lnTo>
                    <a:pt x="244" y="2192"/>
                  </a:lnTo>
                  <a:lnTo>
                    <a:pt x="6291" y="2760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186;p57">
              <a:extLst>
                <a:ext uri="{FF2B5EF4-FFF2-40B4-BE49-F238E27FC236}">
                  <a16:creationId xmlns:a16="http://schemas.microsoft.com/office/drawing/2014/main" id="{244866C4-2479-04D8-B782-3FB98CB421ED}"/>
                </a:ext>
              </a:extLst>
            </p:cNvPr>
            <p:cNvSpPr/>
            <p:nvPr/>
          </p:nvSpPr>
          <p:spPr>
            <a:xfrm>
              <a:off x="5403084" y="2162275"/>
              <a:ext cx="74389" cy="101321"/>
            </a:xfrm>
            <a:custGeom>
              <a:avLst/>
              <a:gdLst/>
              <a:ahLst/>
              <a:cxnLst/>
              <a:rect l="l" t="t" r="r" b="b"/>
              <a:pathLst>
                <a:path w="1886" h="2569" extrusionOk="0">
                  <a:moveTo>
                    <a:pt x="1" y="0"/>
                  </a:moveTo>
                  <a:cubicBezTo>
                    <a:pt x="4" y="293"/>
                    <a:pt x="25" y="586"/>
                    <a:pt x="50" y="874"/>
                  </a:cubicBezTo>
                  <a:cubicBezTo>
                    <a:pt x="64" y="1022"/>
                    <a:pt x="82" y="1167"/>
                    <a:pt x="103" y="1311"/>
                  </a:cubicBezTo>
                  <a:cubicBezTo>
                    <a:pt x="124" y="1459"/>
                    <a:pt x="142" y="1600"/>
                    <a:pt x="191" y="1759"/>
                  </a:cubicBezTo>
                  <a:lnTo>
                    <a:pt x="226" y="1868"/>
                  </a:lnTo>
                  <a:lnTo>
                    <a:pt x="339" y="1812"/>
                  </a:lnTo>
                  <a:cubicBezTo>
                    <a:pt x="642" y="1665"/>
                    <a:pt x="942" y="1510"/>
                    <a:pt x="1240" y="1352"/>
                  </a:cubicBezTo>
                  <a:lnTo>
                    <a:pt x="1240" y="1352"/>
                  </a:lnTo>
                  <a:cubicBezTo>
                    <a:pt x="1125" y="1526"/>
                    <a:pt x="1003" y="1699"/>
                    <a:pt x="875" y="1864"/>
                  </a:cubicBezTo>
                  <a:cubicBezTo>
                    <a:pt x="773" y="2006"/>
                    <a:pt x="656" y="2136"/>
                    <a:pt x="532" y="2263"/>
                  </a:cubicBezTo>
                  <a:cubicBezTo>
                    <a:pt x="413" y="2389"/>
                    <a:pt x="279" y="2502"/>
                    <a:pt x="110" y="2569"/>
                  </a:cubicBezTo>
                  <a:cubicBezTo>
                    <a:pt x="290" y="2544"/>
                    <a:pt x="452" y="2439"/>
                    <a:pt x="596" y="2333"/>
                  </a:cubicBezTo>
                  <a:cubicBezTo>
                    <a:pt x="744" y="2224"/>
                    <a:pt x="875" y="2100"/>
                    <a:pt x="998" y="1967"/>
                  </a:cubicBezTo>
                  <a:cubicBezTo>
                    <a:pt x="1244" y="1702"/>
                    <a:pt x="1463" y="1417"/>
                    <a:pt x="1661" y="1110"/>
                  </a:cubicBezTo>
                  <a:lnTo>
                    <a:pt x="1886" y="758"/>
                  </a:lnTo>
                  <a:lnTo>
                    <a:pt x="1513" y="948"/>
                  </a:lnTo>
                  <a:cubicBezTo>
                    <a:pt x="1124" y="1150"/>
                    <a:pt x="735" y="1353"/>
                    <a:pt x="352" y="1566"/>
                  </a:cubicBezTo>
                  <a:lnTo>
                    <a:pt x="352" y="1566"/>
                  </a:lnTo>
                  <a:cubicBezTo>
                    <a:pt x="326" y="1474"/>
                    <a:pt x="303" y="1374"/>
                    <a:pt x="279" y="1279"/>
                  </a:cubicBezTo>
                  <a:lnTo>
                    <a:pt x="187" y="856"/>
                  </a:lnTo>
                  <a:cubicBezTo>
                    <a:pt x="127" y="571"/>
                    <a:pt x="67" y="285"/>
                    <a:pt x="1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187;p57">
              <a:extLst>
                <a:ext uri="{FF2B5EF4-FFF2-40B4-BE49-F238E27FC236}">
                  <a16:creationId xmlns:a16="http://schemas.microsoft.com/office/drawing/2014/main" id="{E89561B3-C202-1FA5-DF5F-00B7624538B9}"/>
                </a:ext>
              </a:extLst>
            </p:cNvPr>
            <p:cNvSpPr/>
            <p:nvPr/>
          </p:nvSpPr>
          <p:spPr>
            <a:xfrm>
              <a:off x="5299826" y="2269831"/>
              <a:ext cx="139469" cy="32538"/>
            </a:xfrm>
            <a:custGeom>
              <a:avLst/>
              <a:gdLst/>
              <a:ahLst/>
              <a:cxnLst/>
              <a:rect l="l" t="t" r="r" b="b"/>
              <a:pathLst>
                <a:path w="3536" h="825" extrusionOk="0">
                  <a:moveTo>
                    <a:pt x="0" y="1"/>
                  </a:moveTo>
                  <a:cubicBezTo>
                    <a:pt x="202" y="243"/>
                    <a:pt x="455" y="451"/>
                    <a:pt x="751" y="586"/>
                  </a:cubicBezTo>
                  <a:cubicBezTo>
                    <a:pt x="1047" y="716"/>
                    <a:pt x="1364" y="790"/>
                    <a:pt x="1685" y="818"/>
                  </a:cubicBezTo>
                  <a:cubicBezTo>
                    <a:pt x="1755" y="822"/>
                    <a:pt x="1826" y="824"/>
                    <a:pt x="1896" y="824"/>
                  </a:cubicBezTo>
                  <a:cubicBezTo>
                    <a:pt x="2146" y="824"/>
                    <a:pt x="2395" y="800"/>
                    <a:pt x="2640" y="751"/>
                  </a:cubicBezTo>
                  <a:cubicBezTo>
                    <a:pt x="2950" y="687"/>
                    <a:pt x="3253" y="596"/>
                    <a:pt x="3535" y="448"/>
                  </a:cubicBezTo>
                  <a:lnTo>
                    <a:pt x="3535" y="448"/>
                  </a:lnTo>
                  <a:cubicBezTo>
                    <a:pt x="3034" y="536"/>
                    <a:pt x="2540" y="597"/>
                    <a:pt x="2051" y="597"/>
                  </a:cubicBezTo>
                  <a:cubicBezTo>
                    <a:pt x="1935" y="597"/>
                    <a:pt x="1819" y="593"/>
                    <a:pt x="1703" y="586"/>
                  </a:cubicBezTo>
                  <a:cubicBezTo>
                    <a:pt x="1400" y="561"/>
                    <a:pt x="1107" y="505"/>
                    <a:pt x="818" y="417"/>
                  </a:cubicBezTo>
                  <a:cubicBezTo>
                    <a:pt x="533" y="321"/>
                    <a:pt x="268" y="173"/>
                    <a:pt x="0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188;p57">
              <a:extLst>
                <a:ext uri="{FF2B5EF4-FFF2-40B4-BE49-F238E27FC236}">
                  <a16:creationId xmlns:a16="http://schemas.microsoft.com/office/drawing/2014/main" id="{84A8FE79-1837-43EB-EA1B-A0781DDB680D}"/>
                </a:ext>
              </a:extLst>
            </p:cNvPr>
            <p:cNvSpPr/>
            <p:nvPr/>
          </p:nvSpPr>
          <p:spPr>
            <a:xfrm>
              <a:off x="5168485" y="2184717"/>
              <a:ext cx="45911" cy="50720"/>
            </a:xfrm>
            <a:custGeom>
              <a:avLst/>
              <a:gdLst/>
              <a:ahLst/>
              <a:cxnLst/>
              <a:rect l="l" t="t" r="r" b="b"/>
              <a:pathLst>
                <a:path w="1164" h="1286" extrusionOk="0">
                  <a:moveTo>
                    <a:pt x="185" y="0"/>
                  </a:moveTo>
                  <a:cubicBezTo>
                    <a:pt x="121" y="0"/>
                    <a:pt x="59" y="11"/>
                    <a:pt x="1" y="34"/>
                  </a:cubicBezTo>
                  <a:cubicBezTo>
                    <a:pt x="240" y="80"/>
                    <a:pt x="413" y="214"/>
                    <a:pt x="557" y="372"/>
                  </a:cubicBezTo>
                  <a:cubicBezTo>
                    <a:pt x="671" y="500"/>
                    <a:pt x="764" y="650"/>
                    <a:pt x="851" y="806"/>
                  </a:cubicBezTo>
                  <a:lnTo>
                    <a:pt x="851" y="806"/>
                  </a:lnTo>
                  <a:cubicBezTo>
                    <a:pt x="840" y="810"/>
                    <a:pt x="830" y="815"/>
                    <a:pt x="819" y="820"/>
                  </a:cubicBezTo>
                  <a:cubicBezTo>
                    <a:pt x="780" y="834"/>
                    <a:pt x="734" y="887"/>
                    <a:pt x="730" y="936"/>
                  </a:cubicBezTo>
                  <a:cubicBezTo>
                    <a:pt x="723" y="985"/>
                    <a:pt x="737" y="1020"/>
                    <a:pt x="751" y="1053"/>
                  </a:cubicBezTo>
                  <a:cubicBezTo>
                    <a:pt x="811" y="1162"/>
                    <a:pt x="892" y="1228"/>
                    <a:pt x="984" y="1285"/>
                  </a:cubicBezTo>
                  <a:cubicBezTo>
                    <a:pt x="941" y="1190"/>
                    <a:pt x="889" y="1095"/>
                    <a:pt x="874" y="1010"/>
                  </a:cubicBezTo>
                  <a:cubicBezTo>
                    <a:pt x="874" y="989"/>
                    <a:pt x="878" y="975"/>
                    <a:pt x="882" y="971"/>
                  </a:cubicBezTo>
                  <a:cubicBezTo>
                    <a:pt x="889" y="971"/>
                    <a:pt x="882" y="978"/>
                    <a:pt x="892" y="978"/>
                  </a:cubicBezTo>
                  <a:cubicBezTo>
                    <a:pt x="896" y="977"/>
                    <a:pt x="901" y="976"/>
                    <a:pt x="908" y="976"/>
                  </a:cubicBezTo>
                  <a:cubicBezTo>
                    <a:pt x="930" y="976"/>
                    <a:pt x="966" y="982"/>
                    <a:pt x="998" y="985"/>
                  </a:cubicBezTo>
                  <a:lnTo>
                    <a:pt x="1164" y="1006"/>
                  </a:lnTo>
                  <a:lnTo>
                    <a:pt x="1100" y="845"/>
                  </a:lnTo>
                  <a:lnTo>
                    <a:pt x="1033" y="675"/>
                  </a:lnTo>
                  <a:lnTo>
                    <a:pt x="949" y="510"/>
                  </a:lnTo>
                  <a:cubicBezTo>
                    <a:pt x="878" y="407"/>
                    <a:pt x="804" y="302"/>
                    <a:pt x="705" y="220"/>
                  </a:cubicBezTo>
                  <a:cubicBezTo>
                    <a:pt x="611" y="136"/>
                    <a:pt x="497" y="66"/>
                    <a:pt x="375" y="30"/>
                  </a:cubicBezTo>
                  <a:cubicBezTo>
                    <a:pt x="313" y="11"/>
                    <a:pt x="248" y="0"/>
                    <a:pt x="185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189;p57">
              <a:extLst>
                <a:ext uri="{FF2B5EF4-FFF2-40B4-BE49-F238E27FC236}">
                  <a16:creationId xmlns:a16="http://schemas.microsoft.com/office/drawing/2014/main" id="{4EC3AF5A-E9E6-8385-8AF6-F25E9E3E147B}"/>
                </a:ext>
              </a:extLst>
            </p:cNvPr>
            <p:cNvSpPr/>
            <p:nvPr/>
          </p:nvSpPr>
          <p:spPr>
            <a:xfrm>
              <a:off x="5527207" y="2153835"/>
              <a:ext cx="39797" cy="51706"/>
            </a:xfrm>
            <a:custGeom>
              <a:avLst/>
              <a:gdLst/>
              <a:ahLst/>
              <a:cxnLst/>
              <a:rect l="l" t="t" r="r" b="b"/>
              <a:pathLst>
                <a:path w="1009" h="1311" extrusionOk="0">
                  <a:moveTo>
                    <a:pt x="888" y="0"/>
                  </a:moveTo>
                  <a:cubicBezTo>
                    <a:pt x="868" y="0"/>
                    <a:pt x="848" y="3"/>
                    <a:pt x="828" y="10"/>
                  </a:cubicBezTo>
                  <a:cubicBezTo>
                    <a:pt x="768" y="28"/>
                    <a:pt x="712" y="60"/>
                    <a:pt x="667" y="94"/>
                  </a:cubicBezTo>
                  <a:cubicBezTo>
                    <a:pt x="568" y="169"/>
                    <a:pt x="487" y="253"/>
                    <a:pt x="416" y="345"/>
                  </a:cubicBezTo>
                  <a:cubicBezTo>
                    <a:pt x="342" y="433"/>
                    <a:pt x="282" y="528"/>
                    <a:pt x="226" y="626"/>
                  </a:cubicBezTo>
                  <a:cubicBezTo>
                    <a:pt x="166" y="722"/>
                    <a:pt x="117" y="824"/>
                    <a:pt x="70" y="926"/>
                  </a:cubicBezTo>
                  <a:lnTo>
                    <a:pt x="0" y="1081"/>
                  </a:lnTo>
                  <a:lnTo>
                    <a:pt x="159" y="1078"/>
                  </a:lnTo>
                  <a:cubicBezTo>
                    <a:pt x="195" y="1078"/>
                    <a:pt x="233" y="1073"/>
                    <a:pt x="268" y="1073"/>
                  </a:cubicBezTo>
                  <a:cubicBezTo>
                    <a:pt x="278" y="1073"/>
                    <a:pt x="287" y="1074"/>
                    <a:pt x="296" y="1074"/>
                  </a:cubicBezTo>
                  <a:cubicBezTo>
                    <a:pt x="339" y="1074"/>
                    <a:pt x="377" y="1081"/>
                    <a:pt x="392" y="1091"/>
                  </a:cubicBezTo>
                  <a:cubicBezTo>
                    <a:pt x="409" y="1091"/>
                    <a:pt x="416" y="1127"/>
                    <a:pt x="402" y="1173"/>
                  </a:cubicBezTo>
                  <a:cubicBezTo>
                    <a:pt x="388" y="1218"/>
                    <a:pt x="366" y="1265"/>
                    <a:pt x="339" y="1310"/>
                  </a:cubicBezTo>
                  <a:cubicBezTo>
                    <a:pt x="388" y="1286"/>
                    <a:pt x="430" y="1257"/>
                    <a:pt x="469" y="1211"/>
                  </a:cubicBezTo>
                  <a:cubicBezTo>
                    <a:pt x="504" y="1173"/>
                    <a:pt x="553" y="1096"/>
                    <a:pt x="501" y="1011"/>
                  </a:cubicBezTo>
                  <a:cubicBezTo>
                    <a:pt x="452" y="934"/>
                    <a:pt x="386" y="916"/>
                    <a:pt x="330" y="898"/>
                  </a:cubicBezTo>
                  <a:lnTo>
                    <a:pt x="330" y="898"/>
                  </a:lnTo>
                  <a:cubicBezTo>
                    <a:pt x="420" y="754"/>
                    <a:pt x="505" y="610"/>
                    <a:pt x="592" y="465"/>
                  </a:cubicBezTo>
                  <a:cubicBezTo>
                    <a:pt x="649" y="373"/>
                    <a:pt x="701" y="281"/>
                    <a:pt x="765" y="200"/>
                  </a:cubicBezTo>
                  <a:cubicBezTo>
                    <a:pt x="832" y="119"/>
                    <a:pt x="888" y="34"/>
                    <a:pt x="1008" y="34"/>
                  </a:cubicBezTo>
                  <a:cubicBezTo>
                    <a:pt x="977" y="15"/>
                    <a:pt x="933" y="0"/>
                    <a:pt x="888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190;p57">
              <a:extLst>
                <a:ext uri="{FF2B5EF4-FFF2-40B4-BE49-F238E27FC236}">
                  <a16:creationId xmlns:a16="http://schemas.microsoft.com/office/drawing/2014/main" id="{5956CC3A-4C2D-0CD1-534B-DEA46FFC9127}"/>
                </a:ext>
              </a:extLst>
            </p:cNvPr>
            <p:cNvSpPr/>
            <p:nvPr/>
          </p:nvSpPr>
          <p:spPr>
            <a:xfrm>
              <a:off x="5325542" y="2121453"/>
              <a:ext cx="55890" cy="24453"/>
            </a:xfrm>
            <a:custGeom>
              <a:avLst/>
              <a:gdLst/>
              <a:ahLst/>
              <a:cxnLst/>
              <a:rect l="l" t="t" r="r" b="b"/>
              <a:pathLst>
                <a:path w="1417" h="620" extrusionOk="0">
                  <a:moveTo>
                    <a:pt x="693" y="1"/>
                  </a:moveTo>
                  <a:cubicBezTo>
                    <a:pt x="474" y="1"/>
                    <a:pt x="231" y="152"/>
                    <a:pt x="0" y="619"/>
                  </a:cubicBezTo>
                  <a:lnTo>
                    <a:pt x="1417" y="521"/>
                  </a:lnTo>
                  <a:cubicBezTo>
                    <a:pt x="1417" y="521"/>
                    <a:pt x="1097" y="1"/>
                    <a:pt x="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191;p57">
              <a:extLst>
                <a:ext uri="{FF2B5EF4-FFF2-40B4-BE49-F238E27FC236}">
                  <a16:creationId xmlns:a16="http://schemas.microsoft.com/office/drawing/2014/main" id="{3DC1C6DD-DFFB-2608-C022-28AAFB18D035}"/>
                </a:ext>
              </a:extLst>
            </p:cNvPr>
            <p:cNvSpPr/>
            <p:nvPr/>
          </p:nvSpPr>
          <p:spPr>
            <a:xfrm>
              <a:off x="5403518" y="2118850"/>
              <a:ext cx="50762" cy="24532"/>
            </a:xfrm>
            <a:custGeom>
              <a:avLst/>
              <a:gdLst/>
              <a:ahLst/>
              <a:cxnLst/>
              <a:rect l="l" t="t" r="r" b="b"/>
              <a:pathLst>
                <a:path w="1287" h="622" extrusionOk="0">
                  <a:moveTo>
                    <a:pt x="665" y="0"/>
                  </a:moveTo>
                  <a:cubicBezTo>
                    <a:pt x="274" y="0"/>
                    <a:pt x="1" y="622"/>
                    <a:pt x="1" y="622"/>
                  </a:cubicBezTo>
                  <a:lnTo>
                    <a:pt x="1287" y="555"/>
                  </a:lnTo>
                  <a:cubicBezTo>
                    <a:pt x="1064" y="141"/>
                    <a:pt x="851" y="0"/>
                    <a:pt x="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192;p57">
              <a:extLst>
                <a:ext uri="{FF2B5EF4-FFF2-40B4-BE49-F238E27FC236}">
                  <a16:creationId xmlns:a16="http://schemas.microsoft.com/office/drawing/2014/main" id="{43EAF551-9DC4-8B5C-556B-3D43A814B9A6}"/>
                </a:ext>
              </a:extLst>
            </p:cNvPr>
            <p:cNvSpPr/>
            <p:nvPr/>
          </p:nvSpPr>
          <p:spPr>
            <a:xfrm>
              <a:off x="5360014" y="2168665"/>
              <a:ext cx="15580" cy="27253"/>
            </a:xfrm>
            <a:custGeom>
              <a:avLst/>
              <a:gdLst/>
              <a:ahLst/>
              <a:cxnLst/>
              <a:rect l="l" t="t" r="r" b="b"/>
              <a:pathLst>
                <a:path w="395" h="691" extrusionOk="0">
                  <a:moveTo>
                    <a:pt x="198" y="1"/>
                  </a:moveTo>
                  <a:cubicBezTo>
                    <a:pt x="89" y="1"/>
                    <a:pt x="1" y="156"/>
                    <a:pt x="1" y="346"/>
                  </a:cubicBezTo>
                  <a:cubicBezTo>
                    <a:pt x="1" y="539"/>
                    <a:pt x="89" y="691"/>
                    <a:pt x="198" y="691"/>
                  </a:cubicBezTo>
                  <a:cubicBezTo>
                    <a:pt x="307" y="691"/>
                    <a:pt x="395" y="539"/>
                    <a:pt x="395" y="346"/>
                  </a:cubicBezTo>
                  <a:cubicBezTo>
                    <a:pt x="395" y="156"/>
                    <a:pt x="307" y="1"/>
                    <a:pt x="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193;p57">
              <a:extLst>
                <a:ext uri="{FF2B5EF4-FFF2-40B4-BE49-F238E27FC236}">
                  <a16:creationId xmlns:a16="http://schemas.microsoft.com/office/drawing/2014/main" id="{A1947759-2141-DF90-33D4-C626E40592FD}"/>
                </a:ext>
              </a:extLst>
            </p:cNvPr>
            <p:cNvSpPr/>
            <p:nvPr/>
          </p:nvSpPr>
          <p:spPr>
            <a:xfrm>
              <a:off x="5419216" y="2163498"/>
              <a:ext cx="15580" cy="27292"/>
            </a:xfrm>
            <a:custGeom>
              <a:avLst/>
              <a:gdLst/>
              <a:ahLst/>
              <a:cxnLst/>
              <a:rect l="l" t="t" r="r" b="b"/>
              <a:pathLst>
                <a:path w="395" h="692" extrusionOk="0">
                  <a:moveTo>
                    <a:pt x="198" y="1"/>
                  </a:moveTo>
                  <a:cubicBezTo>
                    <a:pt x="89" y="1"/>
                    <a:pt x="1" y="156"/>
                    <a:pt x="1" y="347"/>
                  </a:cubicBezTo>
                  <a:cubicBezTo>
                    <a:pt x="1" y="537"/>
                    <a:pt x="89" y="692"/>
                    <a:pt x="198" y="692"/>
                  </a:cubicBezTo>
                  <a:cubicBezTo>
                    <a:pt x="307" y="692"/>
                    <a:pt x="395" y="537"/>
                    <a:pt x="395" y="347"/>
                  </a:cubicBezTo>
                  <a:cubicBezTo>
                    <a:pt x="395" y="156"/>
                    <a:pt x="307" y="1"/>
                    <a:pt x="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194;p57">
              <a:extLst>
                <a:ext uri="{FF2B5EF4-FFF2-40B4-BE49-F238E27FC236}">
                  <a16:creationId xmlns:a16="http://schemas.microsoft.com/office/drawing/2014/main" id="{2CC13EFC-F72E-C40C-02C9-7D0E89C6CC17}"/>
                </a:ext>
              </a:extLst>
            </p:cNvPr>
            <p:cNvSpPr/>
            <p:nvPr/>
          </p:nvSpPr>
          <p:spPr>
            <a:xfrm>
              <a:off x="5132790" y="2952756"/>
              <a:ext cx="37549" cy="9505"/>
            </a:xfrm>
            <a:custGeom>
              <a:avLst/>
              <a:gdLst/>
              <a:ahLst/>
              <a:cxnLst/>
              <a:rect l="l" t="t" r="r" b="b"/>
              <a:pathLst>
                <a:path w="952" h="241" extrusionOk="0">
                  <a:moveTo>
                    <a:pt x="381" y="1"/>
                  </a:moveTo>
                  <a:cubicBezTo>
                    <a:pt x="256" y="1"/>
                    <a:pt x="129" y="18"/>
                    <a:pt x="0" y="79"/>
                  </a:cubicBezTo>
                  <a:cubicBezTo>
                    <a:pt x="148" y="184"/>
                    <a:pt x="307" y="219"/>
                    <a:pt x="465" y="237"/>
                  </a:cubicBezTo>
                  <a:cubicBezTo>
                    <a:pt x="501" y="239"/>
                    <a:pt x="537" y="241"/>
                    <a:pt x="573" y="241"/>
                  </a:cubicBezTo>
                  <a:cubicBezTo>
                    <a:pt x="696" y="241"/>
                    <a:pt x="821" y="223"/>
                    <a:pt x="952" y="163"/>
                  </a:cubicBezTo>
                  <a:cubicBezTo>
                    <a:pt x="800" y="57"/>
                    <a:pt x="645" y="22"/>
                    <a:pt x="486" y="4"/>
                  </a:cubicBezTo>
                  <a:cubicBezTo>
                    <a:pt x="451" y="2"/>
                    <a:pt x="416" y="1"/>
                    <a:pt x="381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195;p57">
              <a:extLst>
                <a:ext uri="{FF2B5EF4-FFF2-40B4-BE49-F238E27FC236}">
                  <a16:creationId xmlns:a16="http://schemas.microsoft.com/office/drawing/2014/main" id="{D9F9B58B-C0B9-CE76-630C-9B97AFF371EF}"/>
                </a:ext>
              </a:extLst>
            </p:cNvPr>
            <p:cNvSpPr/>
            <p:nvPr/>
          </p:nvSpPr>
          <p:spPr>
            <a:xfrm>
              <a:off x="5476209" y="2839087"/>
              <a:ext cx="101880" cy="85940"/>
            </a:xfrm>
            <a:custGeom>
              <a:avLst/>
              <a:gdLst/>
              <a:ahLst/>
              <a:cxnLst/>
              <a:rect l="l" t="t" r="r" b="b"/>
              <a:pathLst>
                <a:path w="2583" h="2179" extrusionOk="0">
                  <a:moveTo>
                    <a:pt x="893" y="1"/>
                  </a:moveTo>
                  <a:cubicBezTo>
                    <a:pt x="749" y="1"/>
                    <a:pt x="605" y="22"/>
                    <a:pt x="469" y="68"/>
                  </a:cubicBezTo>
                  <a:cubicBezTo>
                    <a:pt x="289" y="128"/>
                    <a:pt x="124" y="222"/>
                    <a:pt x="0" y="356"/>
                  </a:cubicBezTo>
                  <a:cubicBezTo>
                    <a:pt x="222" y="227"/>
                    <a:pt x="469" y="169"/>
                    <a:pt x="710" y="169"/>
                  </a:cubicBezTo>
                  <a:cubicBezTo>
                    <a:pt x="809" y="169"/>
                    <a:pt x="908" y="179"/>
                    <a:pt x="1004" y="198"/>
                  </a:cubicBezTo>
                  <a:cubicBezTo>
                    <a:pt x="1170" y="229"/>
                    <a:pt x="1329" y="293"/>
                    <a:pt x="1480" y="367"/>
                  </a:cubicBezTo>
                  <a:cubicBezTo>
                    <a:pt x="1558" y="402"/>
                    <a:pt x="1632" y="451"/>
                    <a:pt x="1706" y="494"/>
                  </a:cubicBezTo>
                  <a:lnTo>
                    <a:pt x="1917" y="645"/>
                  </a:lnTo>
                  <a:lnTo>
                    <a:pt x="1906" y="638"/>
                  </a:lnTo>
                  <a:lnTo>
                    <a:pt x="1906" y="638"/>
                  </a:lnTo>
                  <a:cubicBezTo>
                    <a:pt x="2103" y="825"/>
                    <a:pt x="2251" y="1071"/>
                    <a:pt x="2357" y="1336"/>
                  </a:cubicBezTo>
                  <a:cubicBezTo>
                    <a:pt x="2407" y="1470"/>
                    <a:pt x="2453" y="1608"/>
                    <a:pt x="2481" y="1748"/>
                  </a:cubicBezTo>
                  <a:cubicBezTo>
                    <a:pt x="2505" y="1889"/>
                    <a:pt x="2534" y="2037"/>
                    <a:pt x="2481" y="2178"/>
                  </a:cubicBezTo>
                  <a:cubicBezTo>
                    <a:pt x="2580" y="2058"/>
                    <a:pt x="2580" y="1889"/>
                    <a:pt x="2583" y="1738"/>
                  </a:cubicBezTo>
                  <a:cubicBezTo>
                    <a:pt x="2583" y="1586"/>
                    <a:pt x="2558" y="1431"/>
                    <a:pt x="2519" y="1283"/>
                  </a:cubicBezTo>
                  <a:cubicBezTo>
                    <a:pt x="2442" y="987"/>
                    <a:pt x="2298" y="698"/>
                    <a:pt x="2065" y="469"/>
                  </a:cubicBezTo>
                  <a:lnTo>
                    <a:pt x="2061" y="466"/>
                  </a:lnTo>
                  <a:lnTo>
                    <a:pt x="2058" y="462"/>
                  </a:lnTo>
                  <a:cubicBezTo>
                    <a:pt x="1984" y="409"/>
                    <a:pt x="1906" y="349"/>
                    <a:pt x="1829" y="300"/>
                  </a:cubicBezTo>
                  <a:cubicBezTo>
                    <a:pt x="1748" y="254"/>
                    <a:pt x="1667" y="201"/>
                    <a:pt x="1582" y="162"/>
                  </a:cubicBezTo>
                  <a:cubicBezTo>
                    <a:pt x="1410" y="81"/>
                    <a:pt x="1223" y="29"/>
                    <a:pt x="1033" y="8"/>
                  </a:cubicBezTo>
                  <a:cubicBezTo>
                    <a:pt x="986" y="3"/>
                    <a:pt x="940" y="1"/>
                    <a:pt x="893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196;p57">
              <a:extLst>
                <a:ext uri="{FF2B5EF4-FFF2-40B4-BE49-F238E27FC236}">
                  <a16:creationId xmlns:a16="http://schemas.microsoft.com/office/drawing/2014/main" id="{71A6E91D-101F-A123-DAE5-42E3AB915341}"/>
                </a:ext>
              </a:extLst>
            </p:cNvPr>
            <p:cNvSpPr/>
            <p:nvPr/>
          </p:nvSpPr>
          <p:spPr>
            <a:xfrm>
              <a:off x="5484926" y="2900655"/>
              <a:ext cx="102787" cy="80615"/>
            </a:xfrm>
            <a:custGeom>
              <a:avLst/>
              <a:gdLst/>
              <a:ahLst/>
              <a:cxnLst/>
              <a:rect l="l" t="t" r="r" b="b"/>
              <a:pathLst>
                <a:path w="2606" h="2044" extrusionOk="0">
                  <a:moveTo>
                    <a:pt x="2605" y="0"/>
                  </a:moveTo>
                  <a:lnTo>
                    <a:pt x="2605" y="0"/>
                  </a:lnTo>
                  <a:cubicBezTo>
                    <a:pt x="2401" y="211"/>
                    <a:pt x="2214" y="434"/>
                    <a:pt x="2030" y="663"/>
                  </a:cubicBezTo>
                  <a:cubicBezTo>
                    <a:pt x="1869" y="866"/>
                    <a:pt x="1715" y="1071"/>
                    <a:pt x="1562" y="1280"/>
                  </a:cubicBezTo>
                  <a:lnTo>
                    <a:pt x="1562" y="1280"/>
                  </a:lnTo>
                  <a:cubicBezTo>
                    <a:pt x="1468" y="1238"/>
                    <a:pt x="1374" y="1207"/>
                    <a:pt x="1274" y="1181"/>
                  </a:cubicBezTo>
                  <a:cubicBezTo>
                    <a:pt x="1190" y="1158"/>
                    <a:pt x="1102" y="1143"/>
                    <a:pt x="1011" y="1143"/>
                  </a:cubicBezTo>
                  <a:cubicBezTo>
                    <a:pt x="959" y="1143"/>
                    <a:pt x="905" y="1148"/>
                    <a:pt x="851" y="1159"/>
                  </a:cubicBezTo>
                  <a:lnTo>
                    <a:pt x="808" y="1167"/>
                  </a:lnTo>
                  <a:lnTo>
                    <a:pt x="787" y="1202"/>
                  </a:lnTo>
                  <a:cubicBezTo>
                    <a:pt x="579" y="1512"/>
                    <a:pt x="301" y="1787"/>
                    <a:pt x="1" y="2044"/>
                  </a:cubicBezTo>
                  <a:cubicBezTo>
                    <a:pt x="188" y="1970"/>
                    <a:pt x="360" y="1865"/>
                    <a:pt x="519" y="1745"/>
                  </a:cubicBezTo>
                  <a:cubicBezTo>
                    <a:pt x="668" y="1634"/>
                    <a:pt x="805" y="1507"/>
                    <a:pt x="925" y="1359"/>
                  </a:cubicBezTo>
                  <a:lnTo>
                    <a:pt x="925" y="1359"/>
                  </a:lnTo>
                  <a:cubicBezTo>
                    <a:pt x="931" y="1358"/>
                    <a:pt x="937" y="1358"/>
                    <a:pt x="943" y="1358"/>
                  </a:cubicBezTo>
                  <a:cubicBezTo>
                    <a:pt x="1136" y="1358"/>
                    <a:pt x="1355" y="1440"/>
                    <a:pt x="1544" y="1530"/>
                  </a:cubicBezTo>
                  <a:lnTo>
                    <a:pt x="1636" y="1575"/>
                  </a:lnTo>
                  <a:lnTo>
                    <a:pt x="1692" y="1494"/>
                  </a:lnTo>
                  <a:cubicBezTo>
                    <a:pt x="1858" y="1255"/>
                    <a:pt x="2020" y="1015"/>
                    <a:pt x="2175" y="765"/>
                  </a:cubicBezTo>
                  <a:cubicBezTo>
                    <a:pt x="2326" y="518"/>
                    <a:pt x="2474" y="265"/>
                    <a:pt x="2605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197;p57">
              <a:extLst>
                <a:ext uri="{FF2B5EF4-FFF2-40B4-BE49-F238E27FC236}">
                  <a16:creationId xmlns:a16="http://schemas.microsoft.com/office/drawing/2014/main" id="{B29E7F87-78C8-F064-16CA-633C8C8CC4AB}"/>
                </a:ext>
              </a:extLst>
            </p:cNvPr>
            <p:cNvSpPr/>
            <p:nvPr/>
          </p:nvSpPr>
          <p:spPr>
            <a:xfrm>
              <a:off x="5522474" y="2864881"/>
              <a:ext cx="39797" cy="10333"/>
            </a:xfrm>
            <a:custGeom>
              <a:avLst/>
              <a:gdLst/>
              <a:ahLst/>
              <a:cxnLst/>
              <a:rect l="l" t="t" r="r" b="b"/>
              <a:pathLst>
                <a:path w="1009" h="262" extrusionOk="0">
                  <a:moveTo>
                    <a:pt x="350" y="0"/>
                  </a:moveTo>
                  <a:cubicBezTo>
                    <a:pt x="235" y="0"/>
                    <a:pt x="119" y="18"/>
                    <a:pt x="0" y="69"/>
                  </a:cubicBezTo>
                  <a:cubicBezTo>
                    <a:pt x="163" y="175"/>
                    <a:pt x="328" y="214"/>
                    <a:pt x="494" y="245"/>
                  </a:cubicBezTo>
                  <a:cubicBezTo>
                    <a:pt x="575" y="255"/>
                    <a:pt x="654" y="262"/>
                    <a:pt x="736" y="262"/>
                  </a:cubicBezTo>
                  <a:cubicBezTo>
                    <a:pt x="823" y="262"/>
                    <a:pt x="912" y="254"/>
                    <a:pt x="1008" y="235"/>
                  </a:cubicBezTo>
                  <a:cubicBezTo>
                    <a:pt x="945" y="164"/>
                    <a:pt x="864" y="118"/>
                    <a:pt x="779" y="82"/>
                  </a:cubicBezTo>
                  <a:cubicBezTo>
                    <a:pt x="698" y="48"/>
                    <a:pt x="613" y="27"/>
                    <a:pt x="529" y="12"/>
                  </a:cubicBezTo>
                  <a:cubicBezTo>
                    <a:pt x="470" y="5"/>
                    <a:pt x="410" y="0"/>
                    <a:pt x="350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198;p57">
              <a:extLst>
                <a:ext uri="{FF2B5EF4-FFF2-40B4-BE49-F238E27FC236}">
                  <a16:creationId xmlns:a16="http://schemas.microsoft.com/office/drawing/2014/main" id="{B504A374-8B8F-EDD0-DEED-729EFA769614}"/>
                </a:ext>
              </a:extLst>
            </p:cNvPr>
            <p:cNvSpPr/>
            <p:nvPr/>
          </p:nvSpPr>
          <p:spPr>
            <a:xfrm>
              <a:off x="5525787" y="2887442"/>
              <a:ext cx="48711" cy="10846"/>
            </a:xfrm>
            <a:custGeom>
              <a:avLst/>
              <a:gdLst/>
              <a:ahLst/>
              <a:cxnLst/>
              <a:rect l="l" t="t" r="r" b="b"/>
              <a:pathLst>
                <a:path w="1235" h="275" extrusionOk="0">
                  <a:moveTo>
                    <a:pt x="377" y="1"/>
                  </a:moveTo>
                  <a:cubicBezTo>
                    <a:pt x="253" y="1"/>
                    <a:pt x="128" y="14"/>
                    <a:pt x="1" y="53"/>
                  </a:cubicBezTo>
                  <a:cubicBezTo>
                    <a:pt x="199" y="170"/>
                    <a:pt x="399" y="219"/>
                    <a:pt x="604" y="250"/>
                  </a:cubicBezTo>
                  <a:cubicBezTo>
                    <a:pt x="713" y="266"/>
                    <a:pt x="820" y="275"/>
                    <a:pt x="930" y="275"/>
                  </a:cubicBezTo>
                  <a:cubicBezTo>
                    <a:pt x="1029" y="275"/>
                    <a:pt x="1129" y="267"/>
                    <a:pt x="1235" y="250"/>
                  </a:cubicBezTo>
                  <a:cubicBezTo>
                    <a:pt x="1147" y="173"/>
                    <a:pt x="1044" y="131"/>
                    <a:pt x="945" y="96"/>
                  </a:cubicBezTo>
                  <a:cubicBezTo>
                    <a:pt x="843" y="57"/>
                    <a:pt x="741" y="36"/>
                    <a:pt x="639" y="18"/>
                  </a:cubicBezTo>
                  <a:cubicBezTo>
                    <a:pt x="552" y="8"/>
                    <a:pt x="465" y="1"/>
                    <a:pt x="377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199;p57">
              <a:extLst>
                <a:ext uri="{FF2B5EF4-FFF2-40B4-BE49-F238E27FC236}">
                  <a16:creationId xmlns:a16="http://schemas.microsoft.com/office/drawing/2014/main" id="{87C496E2-57F1-0617-E5A1-9BB6C6521854}"/>
                </a:ext>
              </a:extLst>
            </p:cNvPr>
            <p:cNvSpPr/>
            <p:nvPr/>
          </p:nvSpPr>
          <p:spPr>
            <a:xfrm>
              <a:off x="5525787" y="2912724"/>
              <a:ext cx="46463" cy="10176"/>
            </a:xfrm>
            <a:custGeom>
              <a:avLst/>
              <a:gdLst/>
              <a:ahLst/>
              <a:cxnLst/>
              <a:rect l="l" t="t" r="r" b="b"/>
              <a:pathLst>
                <a:path w="1178" h="258" extrusionOk="0">
                  <a:moveTo>
                    <a:pt x="389" y="1"/>
                  </a:moveTo>
                  <a:cubicBezTo>
                    <a:pt x="262" y="1"/>
                    <a:pt x="134" y="14"/>
                    <a:pt x="1" y="58"/>
                  </a:cubicBezTo>
                  <a:cubicBezTo>
                    <a:pt x="188" y="174"/>
                    <a:pt x="381" y="216"/>
                    <a:pt x="576" y="244"/>
                  </a:cubicBezTo>
                  <a:cubicBezTo>
                    <a:pt x="650" y="252"/>
                    <a:pt x="725" y="257"/>
                    <a:pt x="800" y="257"/>
                  </a:cubicBezTo>
                  <a:cubicBezTo>
                    <a:pt x="923" y="257"/>
                    <a:pt x="1049" y="242"/>
                    <a:pt x="1178" y="198"/>
                  </a:cubicBezTo>
                  <a:cubicBezTo>
                    <a:pt x="991" y="82"/>
                    <a:pt x="801" y="40"/>
                    <a:pt x="604" y="11"/>
                  </a:cubicBezTo>
                  <a:cubicBezTo>
                    <a:pt x="532" y="5"/>
                    <a:pt x="461" y="1"/>
                    <a:pt x="389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200;p57">
              <a:extLst>
                <a:ext uri="{FF2B5EF4-FFF2-40B4-BE49-F238E27FC236}">
                  <a16:creationId xmlns:a16="http://schemas.microsoft.com/office/drawing/2014/main" id="{6EEAA090-A465-F5C9-DB68-D1F2A26ABD01}"/>
                </a:ext>
              </a:extLst>
            </p:cNvPr>
            <p:cNvSpPr/>
            <p:nvPr/>
          </p:nvSpPr>
          <p:spPr>
            <a:xfrm>
              <a:off x="5705247" y="2474255"/>
              <a:ext cx="50329" cy="108460"/>
            </a:xfrm>
            <a:custGeom>
              <a:avLst/>
              <a:gdLst/>
              <a:ahLst/>
              <a:cxnLst/>
              <a:rect l="l" t="t" r="r" b="b"/>
              <a:pathLst>
                <a:path w="1276" h="2750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315"/>
                    <a:pt x="64" y="617"/>
                    <a:pt x="113" y="924"/>
                  </a:cubicBezTo>
                  <a:lnTo>
                    <a:pt x="120" y="963"/>
                  </a:lnTo>
                  <a:lnTo>
                    <a:pt x="173" y="991"/>
                  </a:lnTo>
                  <a:cubicBezTo>
                    <a:pt x="318" y="1072"/>
                    <a:pt x="461" y="1185"/>
                    <a:pt x="588" y="1305"/>
                  </a:cubicBezTo>
                  <a:cubicBezTo>
                    <a:pt x="715" y="1428"/>
                    <a:pt x="821" y="1565"/>
                    <a:pt x="910" y="1713"/>
                  </a:cubicBezTo>
                  <a:cubicBezTo>
                    <a:pt x="997" y="1865"/>
                    <a:pt x="1068" y="2027"/>
                    <a:pt x="1110" y="2203"/>
                  </a:cubicBezTo>
                  <a:cubicBezTo>
                    <a:pt x="1159" y="2375"/>
                    <a:pt x="1173" y="2559"/>
                    <a:pt x="1191" y="2749"/>
                  </a:cubicBezTo>
                  <a:cubicBezTo>
                    <a:pt x="1240" y="2566"/>
                    <a:pt x="1276" y="2372"/>
                    <a:pt x="1255" y="2178"/>
                  </a:cubicBezTo>
                  <a:cubicBezTo>
                    <a:pt x="1244" y="1985"/>
                    <a:pt x="1188" y="1791"/>
                    <a:pt x="1100" y="1611"/>
                  </a:cubicBezTo>
                  <a:cubicBezTo>
                    <a:pt x="1015" y="1435"/>
                    <a:pt x="892" y="1273"/>
                    <a:pt x="747" y="1136"/>
                  </a:cubicBezTo>
                  <a:cubicBezTo>
                    <a:pt x="614" y="1012"/>
                    <a:pt x="466" y="909"/>
                    <a:pt x="294" y="828"/>
                  </a:cubicBezTo>
                  <a:lnTo>
                    <a:pt x="294" y="828"/>
                  </a:lnTo>
                  <a:cubicBezTo>
                    <a:pt x="208" y="549"/>
                    <a:pt x="120" y="270"/>
                    <a:pt x="0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201;p57">
              <a:extLst>
                <a:ext uri="{FF2B5EF4-FFF2-40B4-BE49-F238E27FC236}">
                  <a16:creationId xmlns:a16="http://schemas.microsoft.com/office/drawing/2014/main" id="{226B21B4-1D01-A507-1356-924471D4EDCF}"/>
                </a:ext>
              </a:extLst>
            </p:cNvPr>
            <p:cNvSpPr/>
            <p:nvPr/>
          </p:nvSpPr>
          <p:spPr>
            <a:xfrm>
              <a:off x="5709112" y="2481631"/>
              <a:ext cx="92887" cy="30329"/>
            </a:xfrm>
            <a:custGeom>
              <a:avLst/>
              <a:gdLst/>
              <a:ahLst/>
              <a:cxnLst/>
              <a:rect l="l" t="t" r="r" b="b"/>
              <a:pathLst>
                <a:path w="2355" h="769" extrusionOk="0">
                  <a:moveTo>
                    <a:pt x="344" y="1"/>
                  </a:moveTo>
                  <a:cubicBezTo>
                    <a:pt x="229" y="1"/>
                    <a:pt x="113" y="12"/>
                    <a:pt x="1" y="43"/>
                  </a:cubicBezTo>
                  <a:cubicBezTo>
                    <a:pt x="413" y="131"/>
                    <a:pt x="790" y="258"/>
                    <a:pt x="1174" y="391"/>
                  </a:cubicBezTo>
                  <a:cubicBezTo>
                    <a:pt x="1562" y="522"/>
                    <a:pt x="1942" y="663"/>
                    <a:pt x="2355" y="769"/>
                  </a:cubicBezTo>
                  <a:cubicBezTo>
                    <a:pt x="2192" y="632"/>
                    <a:pt x="2012" y="518"/>
                    <a:pt x="1826" y="420"/>
                  </a:cubicBezTo>
                  <a:cubicBezTo>
                    <a:pt x="1643" y="321"/>
                    <a:pt x="1449" y="240"/>
                    <a:pt x="1251" y="170"/>
                  </a:cubicBezTo>
                  <a:cubicBezTo>
                    <a:pt x="1051" y="106"/>
                    <a:pt x="846" y="46"/>
                    <a:pt x="635" y="22"/>
                  </a:cubicBezTo>
                  <a:cubicBezTo>
                    <a:pt x="539" y="9"/>
                    <a:pt x="442" y="1"/>
                    <a:pt x="344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2202;p57">
            <a:extLst>
              <a:ext uri="{FF2B5EF4-FFF2-40B4-BE49-F238E27FC236}">
                <a16:creationId xmlns:a16="http://schemas.microsoft.com/office/drawing/2014/main" id="{0552A835-C355-18F3-0F46-34BCE97117CA}"/>
              </a:ext>
            </a:extLst>
          </p:cNvPr>
          <p:cNvGrpSpPr/>
          <p:nvPr/>
        </p:nvGrpSpPr>
        <p:grpSpPr>
          <a:xfrm>
            <a:off x="3959213" y="1889882"/>
            <a:ext cx="1029419" cy="2830108"/>
            <a:chOff x="3492988" y="1847857"/>
            <a:chExt cx="1029419" cy="2830108"/>
          </a:xfrm>
        </p:grpSpPr>
        <p:sp>
          <p:nvSpPr>
            <p:cNvPr id="406" name="Google Shape;2203;p57">
              <a:extLst>
                <a:ext uri="{FF2B5EF4-FFF2-40B4-BE49-F238E27FC236}">
                  <a16:creationId xmlns:a16="http://schemas.microsoft.com/office/drawing/2014/main" id="{90062D4B-8C46-97F2-4320-6AF1FAB71CDF}"/>
                </a:ext>
              </a:extLst>
            </p:cNvPr>
            <p:cNvSpPr/>
            <p:nvPr/>
          </p:nvSpPr>
          <p:spPr>
            <a:xfrm>
              <a:off x="3492988" y="4535229"/>
              <a:ext cx="245316" cy="52170"/>
            </a:xfrm>
            <a:custGeom>
              <a:avLst/>
              <a:gdLst/>
              <a:ahLst/>
              <a:cxnLst/>
              <a:rect l="l" t="t" r="r" b="b"/>
              <a:pathLst>
                <a:path w="5859" h="1246" extrusionOk="0">
                  <a:moveTo>
                    <a:pt x="3117" y="1"/>
                  </a:moveTo>
                  <a:cubicBezTo>
                    <a:pt x="3117" y="1"/>
                    <a:pt x="512" y="631"/>
                    <a:pt x="128" y="1058"/>
                  </a:cubicBezTo>
                  <a:cubicBezTo>
                    <a:pt x="1" y="1198"/>
                    <a:pt x="595" y="1245"/>
                    <a:pt x="1444" y="1245"/>
                  </a:cubicBezTo>
                  <a:cubicBezTo>
                    <a:pt x="3142" y="1245"/>
                    <a:pt x="5859" y="1058"/>
                    <a:pt x="5859" y="1058"/>
                  </a:cubicBezTo>
                  <a:lnTo>
                    <a:pt x="31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204;p57">
              <a:extLst>
                <a:ext uri="{FF2B5EF4-FFF2-40B4-BE49-F238E27FC236}">
                  <a16:creationId xmlns:a16="http://schemas.microsoft.com/office/drawing/2014/main" id="{FABB0D6F-FB17-C8A9-BECE-7E80560B587C}"/>
                </a:ext>
              </a:extLst>
            </p:cNvPr>
            <p:cNvSpPr/>
            <p:nvPr/>
          </p:nvSpPr>
          <p:spPr>
            <a:xfrm>
              <a:off x="4045810" y="4587107"/>
              <a:ext cx="189587" cy="90858"/>
            </a:xfrm>
            <a:custGeom>
              <a:avLst/>
              <a:gdLst/>
              <a:ahLst/>
              <a:cxnLst/>
              <a:rect l="l" t="t" r="r" b="b"/>
              <a:pathLst>
                <a:path w="4528" h="2170" extrusionOk="0">
                  <a:moveTo>
                    <a:pt x="4527" y="0"/>
                  </a:moveTo>
                  <a:lnTo>
                    <a:pt x="1" y="924"/>
                  </a:lnTo>
                  <a:cubicBezTo>
                    <a:pt x="1" y="924"/>
                    <a:pt x="541" y="2170"/>
                    <a:pt x="1661" y="2170"/>
                  </a:cubicBezTo>
                  <a:cubicBezTo>
                    <a:pt x="2377" y="2170"/>
                    <a:pt x="3328" y="1662"/>
                    <a:pt x="4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205;p57">
              <a:extLst>
                <a:ext uri="{FF2B5EF4-FFF2-40B4-BE49-F238E27FC236}">
                  <a16:creationId xmlns:a16="http://schemas.microsoft.com/office/drawing/2014/main" id="{12ABC244-C826-8715-0522-1F3E32C0642C}"/>
                </a:ext>
              </a:extLst>
            </p:cNvPr>
            <p:cNvSpPr/>
            <p:nvPr/>
          </p:nvSpPr>
          <p:spPr>
            <a:xfrm>
              <a:off x="3825736" y="2228752"/>
              <a:ext cx="356439" cy="506878"/>
            </a:xfrm>
            <a:custGeom>
              <a:avLst/>
              <a:gdLst/>
              <a:ahLst/>
              <a:cxnLst/>
              <a:rect l="l" t="t" r="r" b="b"/>
              <a:pathLst>
                <a:path w="8513" h="12106" extrusionOk="0">
                  <a:moveTo>
                    <a:pt x="8315" y="1"/>
                  </a:moveTo>
                  <a:lnTo>
                    <a:pt x="5552" y="2361"/>
                  </a:lnTo>
                  <a:lnTo>
                    <a:pt x="5055" y="6785"/>
                  </a:lnTo>
                  <a:cubicBezTo>
                    <a:pt x="5055" y="6785"/>
                    <a:pt x="2596" y="5286"/>
                    <a:pt x="1629" y="4922"/>
                  </a:cubicBezTo>
                  <a:cubicBezTo>
                    <a:pt x="1601" y="4911"/>
                    <a:pt x="1572" y="4906"/>
                    <a:pt x="1544" y="4906"/>
                  </a:cubicBezTo>
                  <a:cubicBezTo>
                    <a:pt x="628" y="4906"/>
                    <a:pt x="0" y="10507"/>
                    <a:pt x="0" y="10507"/>
                  </a:cubicBezTo>
                  <a:lnTo>
                    <a:pt x="4689" y="12106"/>
                  </a:lnTo>
                  <a:lnTo>
                    <a:pt x="6851" y="11474"/>
                  </a:lnTo>
                  <a:lnTo>
                    <a:pt x="8512" y="3790"/>
                  </a:lnTo>
                  <a:lnTo>
                    <a:pt x="8315" y="1"/>
                  </a:ln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206;p57">
              <a:extLst>
                <a:ext uri="{FF2B5EF4-FFF2-40B4-BE49-F238E27FC236}">
                  <a16:creationId xmlns:a16="http://schemas.microsoft.com/office/drawing/2014/main" id="{78B6D05B-F499-B80D-3ECC-E0B2603F657C}"/>
                </a:ext>
              </a:extLst>
            </p:cNvPr>
            <p:cNvSpPr/>
            <p:nvPr/>
          </p:nvSpPr>
          <p:spPr>
            <a:xfrm>
              <a:off x="3814640" y="2430401"/>
              <a:ext cx="434946" cy="457388"/>
            </a:xfrm>
            <a:custGeom>
              <a:avLst/>
              <a:gdLst/>
              <a:ahLst/>
              <a:cxnLst/>
              <a:rect l="l" t="t" r="r" b="b"/>
              <a:pathLst>
                <a:path w="10388" h="10924" extrusionOk="0">
                  <a:moveTo>
                    <a:pt x="10388" y="0"/>
                  </a:moveTo>
                  <a:lnTo>
                    <a:pt x="9784" y="383"/>
                  </a:lnTo>
                  <a:cubicBezTo>
                    <a:pt x="9784" y="383"/>
                    <a:pt x="9220" y="1878"/>
                    <a:pt x="8470" y="3445"/>
                  </a:cubicBezTo>
                  <a:cubicBezTo>
                    <a:pt x="6826" y="3977"/>
                    <a:pt x="5665" y="4147"/>
                    <a:pt x="4854" y="4147"/>
                  </a:cubicBezTo>
                  <a:cubicBezTo>
                    <a:pt x="3433" y="4147"/>
                    <a:pt x="3083" y="3627"/>
                    <a:pt x="3083" y="3627"/>
                  </a:cubicBezTo>
                  <a:lnTo>
                    <a:pt x="4078" y="1235"/>
                  </a:lnTo>
                  <a:lnTo>
                    <a:pt x="3774" y="1062"/>
                  </a:lnTo>
                  <a:lnTo>
                    <a:pt x="2089" y="4851"/>
                  </a:lnTo>
                  <a:cubicBezTo>
                    <a:pt x="0" y="5955"/>
                    <a:pt x="1539" y="7991"/>
                    <a:pt x="1539" y="7991"/>
                  </a:cubicBezTo>
                  <a:lnTo>
                    <a:pt x="7056" y="10924"/>
                  </a:lnTo>
                  <a:lnTo>
                    <a:pt x="9097" y="4254"/>
                  </a:lnTo>
                  <a:lnTo>
                    <a:pt x="8777" y="3627"/>
                  </a:lnTo>
                  <a:lnTo>
                    <a:pt x="103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207;p57">
              <a:extLst>
                <a:ext uri="{FF2B5EF4-FFF2-40B4-BE49-F238E27FC236}">
                  <a16:creationId xmlns:a16="http://schemas.microsoft.com/office/drawing/2014/main" id="{C817B992-184D-93F5-D3E1-D0BCCC1DC772}"/>
                </a:ext>
              </a:extLst>
            </p:cNvPr>
            <p:cNvSpPr/>
            <p:nvPr/>
          </p:nvSpPr>
          <p:spPr>
            <a:xfrm>
              <a:off x="3856093" y="1847857"/>
              <a:ext cx="489502" cy="496620"/>
            </a:xfrm>
            <a:custGeom>
              <a:avLst/>
              <a:gdLst/>
              <a:ahLst/>
              <a:cxnLst/>
              <a:rect l="l" t="t" r="r" b="b"/>
              <a:pathLst>
                <a:path w="11691" h="11861" extrusionOk="0">
                  <a:moveTo>
                    <a:pt x="2930" y="1"/>
                  </a:moveTo>
                  <a:cubicBezTo>
                    <a:pt x="2587" y="1"/>
                    <a:pt x="2214" y="277"/>
                    <a:pt x="1880" y="1127"/>
                  </a:cubicBezTo>
                  <a:cubicBezTo>
                    <a:pt x="920" y="3553"/>
                    <a:pt x="1" y="7721"/>
                    <a:pt x="1161" y="9500"/>
                  </a:cubicBezTo>
                  <a:cubicBezTo>
                    <a:pt x="1161" y="9500"/>
                    <a:pt x="920" y="8269"/>
                    <a:pt x="1023" y="7618"/>
                  </a:cubicBezTo>
                  <a:lnTo>
                    <a:pt x="1023" y="7618"/>
                  </a:lnTo>
                  <a:cubicBezTo>
                    <a:pt x="1023" y="7619"/>
                    <a:pt x="1023" y="9501"/>
                    <a:pt x="2188" y="10456"/>
                  </a:cubicBezTo>
                  <a:cubicBezTo>
                    <a:pt x="3348" y="11415"/>
                    <a:pt x="5574" y="11861"/>
                    <a:pt x="5574" y="11861"/>
                  </a:cubicBezTo>
                  <a:lnTo>
                    <a:pt x="6966" y="11218"/>
                  </a:lnTo>
                  <a:cubicBezTo>
                    <a:pt x="6966" y="11218"/>
                    <a:pt x="9434" y="10183"/>
                    <a:pt x="10562" y="8542"/>
                  </a:cubicBezTo>
                  <a:cubicBezTo>
                    <a:pt x="11691" y="6900"/>
                    <a:pt x="11347" y="5535"/>
                    <a:pt x="9469" y="3210"/>
                  </a:cubicBezTo>
                  <a:cubicBezTo>
                    <a:pt x="8126" y="1549"/>
                    <a:pt x="6223" y="307"/>
                    <a:pt x="5059" y="307"/>
                  </a:cubicBezTo>
                  <a:cubicBezTo>
                    <a:pt x="4594" y="307"/>
                    <a:pt x="4247" y="504"/>
                    <a:pt x="4101" y="952"/>
                  </a:cubicBezTo>
                  <a:cubicBezTo>
                    <a:pt x="4101" y="952"/>
                    <a:pt x="3566" y="1"/>
                    <a:pt x="2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208;p57">
              <a:extLst>
                <a:ext uri="{FF2B5EF4-FFF2-40B4-BE49-F238E27FC236}">
                  <a16:creationId xmlns:a16="http://schemas.microsoft.com/office/drawing/2014/main" id="{BC2B9561-B060-117C-13B5-B90F1A339935}"/>
                </a:ext>
              </a:extLst>
            </p:cNvPr>
            <p:cNvSpPr/>
            <p:nvPr/>
          </p:nvSpPr>
          <p:spPr>
            <a:xfrm>
              <a:off x="3906798" y="2183532"/>
              <a:ext cx="69672" cy="86001"/>
            </a:xfrm>
            <a:custGeom>
              <a:avLst/>
              <a:gdLst/>
              <a:ahLst/>
              <a:cxnLst/>
              <a:rect l="l" t="t" r="r" b="b"/>
              <a:pathLst>
                <a:path w="1664" h="2054" extrusionOk="0">
                  <a:moveTo>
                    <a:pt x="628" y="0"/>
                  </a:moveTo>
                  <a:cubicBezTo>
                    <a:pt x="526" y="0"/>
                    <a:pt x="421" y="37"/>
                    <a:pt x="321" y="134"/>
                  </a:cubicBezTo>
                  <a:cubicBezTo>
                    <a:pt x="0" y="446"/>
                    <a:pt x="682" y="2054"/>
                    <a:pt x="1279" y="2054"/>
                  </a:cubicBezTo>
                  <a:cubicBezTo>
                    <a:pt x="1416" y="2054"/>
                    <a:pt x="1548" y="1969"/>
                    <a:pt x="1663" y="1764"/>
                  </a:cubicBezTo>
                  <a:lnTo>
                    <a:pt x="1205" y="323"/>
                  </a:lnTo>
                  <a:cubicBezTo>
                    <a:pt x="1205" y="323"/>
                    <a:pt x="931" y="0"/>
                    <a:pt x="628" y="0"/>
                  </a:cubicBezTo>
                  <a:close/>
                </a:path>
              </a:pathLst>
            </a:custGeom>
            <a:solidFill>
              <a:srgbClr val="F0A4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209;p57">
              <a:extLst>
                <a:ext uri="{FF2B5EF4-FFF2-40B4-BE49-F238E27FC236}">
                  <a16:creationId xmlns:a16="http://schemas.microsoft.com/office/drawing/2014/main" id="{2FFC3993-88BA-1874-6E49-C0FC656A3399}"/>
                </a:ext>
              </a:extLst>
            </p:cNvPr>
            <p:cNvSpPr/>
            <p:nvPr/>
          </p:nvSpPr>
          <p:spPr>
            <a:xfrm>
              <a:off x="3939918" y="1941521"/>
              <a:ext cx="277096" cy="433396"/>
            </a:xfrm>
            <a:custGeom>
              <a:avLst/>
              <a:gdLst/>
              <a:ahLst/>
              <a:cxnLst/>
              <a:rect l="l" t="t" r="r" b="b"/>
              <a:pathLst>
                <a:path w="6618" h="10351" extrusionOk="0">
                  <a:moveTo>
                    <a:pt x="2055" y="1"/>
                  </a:moveTo>
                  <a:cubicBezTo>
                    <a:pt x="1909" y="1"/>
                    <a:pt x="1823" y="10"/>
                    <a:pt x="1823" y="10"/>
                  </a:cubicBezTo>
                  <a:lnTo>
                    <a:pt x="465" y="1573"/>
                  </a:lnTo>
                  <a:cubicBezTo>
                    <a:pt x="465" y="1573"/>
                    <a:pt x="0" y="4766"/>
                    <a:pt x="268" y="6629"/>
                  </a:cubicBezTo>
                  <a:cubicBezTo>
                    <a:pt x="532" y="8491"/>
                    <a:pt x="2359" y="9987"/>
                    <a:pt x="3457" y="10350"/>
                  </a:cubicBezTo>
                  <a:cubicBezTo>
                    <a:pt x="5253" y="9055"/>
                    <a:pt x="6618" y="7425"/>
                    <a:pt x="5920" y="3534"/>
                  </a:cubicBezTo>
                  <a:cubicBezTo>
                    <a:pt x="5332" y="260"/>
                    <a:pt x="2833" y="1"/>
                    <a:pt x="2055" y="1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210;p57">
              <a:extLst>
                <a:ext uri="{FF2B5EF4-FFF2-40B4-BE49-F238E27FC236}">
                  <a16:creationId xmlns:a16="http://schemas.microsoft.com/office/drawing/2014/main" id="{ABE5D4A3-148E-5092-557B-BA76D6DACCA9}"/>
                </a:ext>
              </a:extLst>
            </p:cNvPr>
            <p:cNvSpPr/>
            <p:nvPr/>
          </p:nvSpPr>
          <p:spPr>
            <a:xfrm>
              <a:off x="3623458" y="2870585"/>
              <a:ext cx="898949" cy="1753641"/>
            </a:xfrm>
            <a:custGeom>
              <a:avLst/>
              <a:gdLst/>
              <a:ahLst/>
              <a:cxnLst/>
              <a:rect l="l" t="t" r="r" b="b"/>
              <a:pathLst>
                <a:path w="21470" h="41883" extrusionOk="0">
                  <a:moveTo>
                    <a:pt x="8533" y="1"/>
                  </a:moveTo>
                  <a:cubicBezTo>
                    <a:pt x="8533" y="1"/>
                    <a:pt x="7298" y="2657"/>
                    <a:pt x="6172" y="6741"/>
                  </a:cubicBezTo>
                  <a:cubicBezTo>
                    <a:pt x="5052" y="10822"/>
                    <a:pt x="1" y="39758"/>
                    <a:pt x="1" y="39758"/>
                  </a:cubicBezTo>
                  <a:cubicBezTo>
                    <a:pt x="1182" y="41163"/>
                    <a:pt x="5214" y="41882"/>
                    <a:pt x="9230" y="41882"/>
                  </a:cubicBezTo>
                  <a:cubicBezTo>
                    <a:pt x="11935" y="41882"/>
                    <a:pt x="14633" y="41556"/>
                    <a:pt x="16449" y="40894"/>
                  </a:cubicBezTo>
                  <a:cubicBezTo>
                    <a:pt x="17250" y="38838"/>
                    <a:pt x="16765" y="14531"/>
                    <a:pt x="16765" y="14531"/>
                  </a:cubicBezTo>
                  <a:cubicBezTo>
                    <a:pt x="21469" y="7298"/>
                    <a:pt x="13663" y="411"/>
                    <a:pt x="13663" y="411"/>
                  </a:cubicBezTo>
                  <a:lnTo>
                    <a:pt x="8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2211;p57">
              <a:extLst>
                <a:ext uri="{FF2B5EF4-FFF2-40B4-BE49-F238E27FC236}">
                  <a16:creationId xmlns:a16="http://schemas.microsoft.com/office/drawing/2014/main" id="{F20DFD3E-115B-670A-4CD3-E90A70067015}"/>
                </a:ext>
              </a:extLst>
            </p:cNvPr>
            <p:cNvSpPr/>
            <p:nvPr/>
          </p:nvSpPr>
          <p:spPr>
            <a:xfrm>
              <a:off x="3907677" y="2870585"/>
              <a:ext cx="375951" cy="198924"/>
            </a:xfrm>
            <a:custGeom>
              <a:avLst/>
              <a:gdLst/>
              <a:ahLst/>
              <a:cxnLst/>
              <a:rect l="l" t="t" r="r" b="b"/>
              <a:pathLst>
                <a:path w="8979" h="4751" extrusionOk="0">
                  <a:moveTo>
                    <a:pt x="1745" y="1"/>
                  </a:moveTo>
                  <a:cubicBezTo>
                    <a:pt x="1745" y="1"/>
                    <a:pt x="916" y="1780"/>
                    <a:pt x="0" y="4669"/>
                  </a:cubicBezTo>
                  <a:cubicBezTo>
                    <a:pt x="510" y="4725"/>
                    <a:pt x="1010" y="4750"/>
                    <a:pt x="1498" y="4750"/>
                  </a:cubicBezTo>
                  <a:cubicBezTo>
                    <a:pt x="4746" y="4750"/>
                    <a:pt x="7441" y="3623"/>
                    <a:pt x="8978" y="2806"/>
                  </a:cubicBezTo>
                  <a:cubicBezTo>
                    <a:pt x="7897" y="1311"/>
                    <a:pt x="6875" y="411"/>
                    <a:pt x="6875" y="411"/>
                  </a:cubicBezTo>
                  <a:lnTo>
                    <a:pt x="1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2212;p57">
              <a:extLst>
                <a:ext uri="{FF2B5EF4-FFF2-40B4-BE49-F238E27FC236}">
                  <a16:creationId xmlns:a16="http://schemas.microsoft.com/office/drawing/2014/main" id="{6843D76E-FD33-6611-747C-407D3C7571AC}"/>
                </a:ext>
              </a:extLst>
            </p:cNvPr>
            <p:cNvSpPr/>
            <p:nvPr/>
          </p:nvSpPr>
          <p:spPr>
            <a:xfrm>
              <a:off x="3742915" y="2216694"/>
              <a:ext cx="85457" cy="520109"/>
            </a:xfrm>
            <a:custGeom>
              <a:avLst/>
              <a:gdLst/>
              <a:ahLst/>
              <a:cxnLst/>
              <a:rect l="l" t="t" r="r" b="b"/>
              <a:pathLst>
                <a:path w="2041" h="12422" extrusionOk="0">
                  <a:moveTo>
                    <a:pt x="115" y="1"/>
                  </a:moveTo>
                  <a:lnTo>
                    <a:pt x="1" y="45"/>
                  </a:lnTo>
                  <a:cubicBezTo>
                    <a:pt x="1796" y="4575"/>
                    <a:pt x="1919" y="12341"/>
                    <a:pt x="1919" y="12421"/>
                  </a:cubicBezTo>
                  <a:lnTo>
                    <a:pt x="2041" y="12417"/>
                  </a:lnTo>
                  <a:cubicBezTo>
                    <a:pt x="2041" y="12341"/>
                    <a:pt x="1919" y="4547"/>
                    <a:pt x="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213;p57">
              <a:extLst>
                <a:ext uri="{FF2B5EF4-FFF2-40B4-BE49-F238E27FC236}">
                  <a16:creationId xmlns:a16="http://schemas.microsoft.com/office/drawing/2014/main" id="{07FC2F9D-D8F7-608D-FF49-06C6278BA683}"/>
                </a:ext>
              </a:extLst>
            </p:cNvPr>
            <p:cNvSpPr/>
            <p:nvPr/>
          </p:nvSpPr>
          <p:spPr>
            <a:xfrm>
              <a:off x="3824061" y="2577575"/>
              <a:ext cx="127243" cy="92114"/>
            </a:xfrm>
            <a:custGeom>
              <a:avLst/>
              <a:gdLst/>
              <a:ahLst/>
              <a:cxnLst/>
              <a:rect l="l" t="t" r="r" b="b"/>
              <a:pathLst>
                <a:path w="3039" h="2200" extrusionOk="0">
                  <a:moveTo>
                    <a:pt x="2468" y="1"/>
                  </a:moveTo>
                  <a:cubicBezTo>
                    <a:pt x="2389" y="1"/>
                    <a:pt x="2244" y="42"/>
                    <a:pt x="2013" y="136"/>
                  </a:cubicBezTo>
                  <a:cubicBezTo>
                    <a:pt x="103" y="909"/>
                    <a:pt x="0" y="2199"/>
                    <a:pt x="0" y="2199"/>
                  </a:cubicBezTo>
                  <a:cubicBezTo>
                    <a:pt x="0" y="2199"/>
                    <a:pt x="3039" y="1"/>
                    <a:pt x="2468" y="1"/>
                  </a:cubicBezTo>
                  <a:close/>
                </a:path>
              </a:pathLst>
            </a:custGeom>
            <a:solidFill>
              <a:srgbClr val="9CC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2214;p57">
              <a:extLst>
                <a:ext uri="{FF2B5EF4-FFF2-40B4-BE49-F238E27FC236}">
                  <a16:creationId xmlns:a16="http://schemas.microsoft.com/office/drawing/2014/main" id="{DFF002EA-2B13-DA45-9684-779AAD24D36B}"/>
                </a:ext>
              </a:extLst>
            </p:cNvPr>
            <p:cNvSpPr/>
            <p:nvPr/>
          </p:nvSpPr>
          <p:spPr>
            <a:xfrm>
              <a:off x="3819916" y="2479682"/>
              <a:ext cx="86964" cy="107397"/>
            </a:xfrm>
            <a:custGeom>
              <a:avLst/>
              <a:gdLst/>
              <a:ahLst/>
              <a:cxnLst/>
              <a:rect l="l" t="t" r="r" b="b"/>
              <a:pathLst>
                <a:path w="2077" h="2565" extrusionOk="0">
                  <a:moveTo>
                    <a:pt x="1588" y="0"/>
                  </a:moveTo>
                  <a:cubicBezTo>
                    <a:pt x="1537" y="0"/>
                    <a:pt x="1458" y="28"/>
                    <a:pt x="1347" y="90"/>
                  </a:cubicBezTo>
                  <a:cubicBezTo>
                    <a:pt x="163" y="745"/>
                    <a:pt x="1" y="2565"/>
                    <a:pt x="1" y="2565"/>
                  </a:cubicBezTo>
                  <a:cubicBezTo>
                    <a:pt x="1" y="2565"/>
                    <a:pt x="2076" y="0"/>
                    <a:pt x="15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2215;p57">
              <a:extLst>
                <a:ext uri="{FF2B5EF4-FFF2-40B4-BE49-F238E27FC236}">
                  <a16:creationId xmlns:a16="http://schemas.microsoft.com/office/drawing/2014/main" id="{99E7342F-2A75-FC8B-2122-6F920FE10F4A}"/>
                </a:ext>
              </a:extLst>
            </p:cNvPr>
            <p:cNvSpPr/>
            <p:nvPr/>
          </p:nvSpPr>
          <p:spPr>
            <a:xfrm>
              <a:off x="3809030" y="2394224"/>
              <a:ext cx="86252" cy="98520"/>
            </a:xfrm>
            <a:custGeom>
              <a:avLst/>
              <a:gdLst/>
              <a:ahLst/>
              <a:cxnLst/>
              <a:rect l="l" t="t" r="r" b="b"/>
              <a:pathLst>
                <a:path w="2060" h="2353" extrusionOk="0">
                  <a:moveTo>
                    <a:pt x="1678" y="0"/>
                  </a:moveTo>
                  <a:cubicBezTo>
                    <a:pt x="1637" y="0"/>
                    <a:pt x="1566" y="28"/>
                    <a:pt x="1460" y="90"/>
                  </a:cubicBezTo>
                  <a:cubicBezTo>
                    <a:pt x="383" y="722"/>
                    <a:pt x="1" y="2352"/>
                    <a:pt x="1" y="2352"/>
                  </a:cubicBezTo>
                  <a:cubicBezTo>
                    <a:pt x="1" y="2352"/>
                    <a:pt x="2060" y="0"/>
                    <a:pt x="16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2216;p57">
              <a:extLst>
                <a:ext uri="{FF2B5EF4-FFF2-40B4-BE49-F238E27FC236}">
                  <a16:creationId xmlns:a16="http://schemas.microsoft.com/office/drawing/2014/main" id="{D4217D94-EBB4-0948-289A-1A780548E85A}"/>
                </a:ext>
              </a:extLst>
            </p:cNvPr>
            <p:cNvSpPr/>
            <p:nvPr/>
          </p:nvSpPr>
          <p:spPr>
            <a:xfrm>
              <a:off x="3799106" y="2311823"/>
              <a:ext cx="63224" cy="114808"/>
            </a:xfrm>
            <a:custGeom>
              <a:avLst/>
              <a:gdLst/>
              <a:ahLst/>
              <a:cxnLst/>
              <a:rect l="l" t="t" r="r" b="b"/>
              <a:pathLst>
                <a:path w="1510" h="2742" extrusionOk="0">
                  <a:moveTo>
                    <a:pt x="1133" y="0"/>
                  </a:moveTo>
                  <a:cubicBezTo>
                    <a:pt x="1085" y="0"/>
                    <a:pt x="1013" y="40"/>
                    <a:pt x="912" y="129"/>
                  </a:cubicBezTo>
                  <a:cubicBezTo>
                    <a:pt x="1" y="922"/>
                    <a:pt x="4" y="2741"/>
                    <a:pt x="4" y="2741"/>
                  </a:cubicBezTo>
                  <a:cubicBezTo>
                    <a:pt x="327" y="2517"/>
                    <a:pt x="1509" y="0"/>
                    <a:pt x="11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2217;p57">
              <a:extLst>
                <a:ext uri="{FF2B5EF4-FFF2-40B4-BE49-F238E27FC236}">
                  <a16:creationId xmlns:a16="http://schemas.microsoft.com/office/drawing/2014/main" id="{01CE10BF-9A3B-D4EC-276D-630340C366F7}"/>
                </a:ext>
              </a:extLst>
            </p:cNvPr>
            <p:cNvSpPr/>
            <p:nvPr/>
          </p:nvSpPr>
          <p:spPr>
            <a:xfrm>
              <a:off x="3779929" y="2243030"/>
              <a:ext cx="52672" cy="92868"/>
            </a:xfrm>
            <a:custGeom>
              <a:avLst/>
              <a:gdLst/>
              <a:ahLst/>
              <a:cxnLst/>
              <a:rect l="l" t="t" r="r" b="b"/>
              <a:pathLst>
                <a:path w="1258" h="2218" extrusionOk="0">
                  <a:moveTo>
                    <a:pt x="893" y="1"/>
                  </a:moveTo>
                  <a:cubicBezTo>
                    <a:pt x="869" y="1"/>
                    <a:pt x="840" y="9"/>
                    <a:pt x="805" y="27"/>
                  </a:cubicBezTo>
                  <a:cubicBezTo>
                    <a:pt x="226" y="323"/>
                    <a:pt x="0" y="2217"/>
                    <a:pt x="0" y="2217"/>
                  </a:cubicBezTo>
                  <a:cubicBezTo>
                    <a:pt x="275" y="2077"/>
                    <a:pt x="1257" y="1"/>
                    <a:pt x="8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2218;p57">
              <a:extLst>
                <a:ext uri="{FF2B5EF4-FFF2-40B4-BE49-F238E27FC236}">
                  <a16:creationId xmlns:a16="http://schemas.microsoft.com/office/drawing/2014/main" id="{CFC449C1-047E-1682-953F-201D1F0BBF32}"/>
                </a:ext>
              </a:extLst>
            </p:cNvPr>
            <p:cNvSpPr/>
            <p:nvPr/>
          </p:nvSpPr>
          <p:spPr>
            <a:xfrm>
              <a:off x="3758952" y="2190525"/>
              <a:ext cx="36678" cy="73189"/>
            </a:xfrm>
            <a:custGeom>
              <a:avLst/>
              <a:gdLst/>
              <a:ahLst/>
              <a:cxnLst/>
              <a:rect l="l" t="t" r="r" b="b"/>
              <a:pathLst>
                <a:path w="876" h="1748" extrusionOk="0">
                  <a:moveTo>
                    <a:pt x="705" y="1"/>
                  </a:moveTo>
                  <a:cubicBezTo>
                    <a:pt x="668" y="1"/>
                    <a:pt x="605" y="61"/>
                    <a:pt x="514" y="204"/>
                  </a:cubicBezTo>
                  <a:cubicBezTo>
                    <a:pt x="0" y="993"/>
                    <a:pt x="64" y="1747"/>
                    <a:pt x="64" y="1747"/>
                  </a:cubicBezTo>
                  <a:cubicBezTo>
                    <a:pt x="530" y="1252"/>
                    <a:pt x="876" y="1"/>
                    <a:pt x="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2219;p57">
              <a:extLst>
                <a:ext uri="{FF2B5EF4-FFF2-40B4-BE49-F238E27FC236}">
                  <a16:creationId xmlns:a16="http://schemas.microsoft.com/office/drawing/2014/main" id="{173EA794-E81F-A027-A78C-0AFA65310401}"/>
                </a:ext>
              </a:extLst>
            </p:cNvPr>
            <p:cNvSpPr/>
            <p:nvPr/>
          </p:nvSpPr>
          <p:spPr>
            <a:xfrm>
              <a:off x="3678267" y="2194879"/>
              <a:ext cx="69337" cy="38269"/>
            </a:xfrm>
            <a:custGeom>
              <a:avLst/>
              <a:gdLst/>
              <a:ahLst/>
              <a:cxnLst/>
              <a:rect l="l" t="t" r="r" b="b"/>
              <a:pathLst>
                <a:path w="1656" h="914" extrusionOk="0">
                  <a:moveTo>
                    <a:pt x="669" y="1"/>
                  </a:moveTo>
                  <a:cubicBezTo>
                    <a:pt x="0" y="1"/>
                    <a:pt x="1175" y="886"/>
                    <a:pt x="1655" y="913"/>
                  </a:cubicBezTo>
                  <a:cubicBezTo>
                    <a:pt x="1655" y="913"/>
                    <a:pt x="1410" y="25"/>
                    <a:pt x="692" y="1"/>
                  </a:cubicBezTo>
                  <a:cubicBezTo>
                    <a:pt x="684" y="1"/>
                    <a:pt x="677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2220;p57">
              <a:extLst>
                <a:ext uri="{FF2B5EF4-FFF2-40B4-BE49-F238E27FC236}">
                  <a16:creationId xmlns:a16="http://schemas.microsoft.com/office/drawing/2014/main" id="{A99AB82B-90CA-557D-EC99-ED6A383C80B5}"/>
                </a:ext>
              </a:extLst>
            </p:cNvPr>
            <p:cNvSpPr/>
            <p:nvPr/>
          </p:nvSpPr>
          <p:spPr>
            <a:xfrm>
              <a:off x="3677681" y="2261369"/>
              <a:ext cx="93705" cy="40781"/>
            </a:xfrm>
            <a:custGeom>
              <a:avLst/>
              <a:gdLst/>
              <a:ahLst/>
              <a:cxnLst/>
              <a:rect l="l" t="t" r="r" b="b"/>
              <a:pathLst>
                <a:path w="2238" h="974" extrusionOk="0">
                  <a:moveTo>
                    <a:pt x="803" y="1"/>
                  </a:moveTo>
                  <a:cubicBezTo>
                    <a:pt x="757" y="1"/>
                    <a:pt x="711" y="6"/>
                    <a:pt x="666" y="16"/>
                  </a:cubicBezTo>
                  <a:cubicBezTo>
                    <a:pt x="0" y="168"/>
                    <a:pt x="1380" y="974"/>
                    <a:pt x="2155" y="974"/>
                  </a:cubicBezTo>
                  <a:cubicBezTo>
                    <a:pt x="2183" y="974"/>
                    <a:pt x="2211" y="973"/>
                    <a:pt x="2238" y="970"/>
                  </a:cubicBezTo>
                  <a:cubicBezTo>
                    <a:pt x="2238" y="970"/>
                    <a:pt x="1464" y="1"/>
                    <a:pt x="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2221;p57">
              <a:extLst>
                <a:ext uri="{FF2B5EF4-FFF2-40B4-BE49-F238E27FC236}">
                  <a16:creationId xmlns:a16="http://schemas.microsoft.com/office/drawing/2014/main" id="{867824F3-626D-1E17-809D-ECCC3396073E}"/>
                </a:ext>
              </a:extLst>
            </p:cNvPr>
            <p:cNvSpPr/>
            <p:nvPr/>
          </p:nvSpPr>
          <p:spPr>
            <a:xfrm>
              <a:off x="3693633" y="2331670"/>
              <a:ext cx="94249" cy="50328"/>
            </a:xfrm>
            <a:custGeom>
              <a:avLst/>
              <a:gdLst/>
              <a:ahLst/>
              <a:cxnLst/>
              <a:rect l="l" t="t" r="r" b="b"/>
              <a:pathLst>
                <a:path w="2251" h="1202" extrusionOk="0">
                  <a:moveTo>
                    <a:pt x="752" y="0"/>
                  </a:moveTo>
                  <a:cubicBezTo>
                    <a:pt x="0" y="0"/>
                    <a:pt x="586" y="698"/>
                    <a:pt x="2251" y="1202"/>
                  </a:cubicBezTo>
                  <a:cubicBezTo>
                    <a:pt x="2251" y="1202"/>
                    <a:pt x="1655" y="38"/>
                    <a:pt x="815" y="2"/>
                  </a:cubicBezTo>
                  <a:cubicBezTo>
                    <a:pt x="793" y="1"/>
                    <a:pt x="772" y="0"/>
                    <a:pt x="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2222;p57">
              <a:extLst>
                <a:ext uri="{FF2B5EF4-FFF2-40B4-BE49-F238E27FC236}">
                  <a16:creationId xmlns:a16="http://schemas.microsoft.com/office/drawing/2014/main" id="{F2BE01C7-EF49-4DEF-0B1A-73128AC768BE}"/>
                </a:ext>
              </a:extLst>
            </p:cNvPr>
            <p:cNvSpPr/>
            <p:nvPr/>
          </p:nvSpPr>
          <p:spPr>
            <a:xfrm>
              <a:off x="3678016" y="2401007"/>
              <a:ext cx="125945" cy="59330"/>
            </a:xfrm>
            <a:custGeom>
              <a:avLst/>
              <a:gdLst/>
              <a:ahLst/>
              <a:cxnLst/>
              <a:rect l="l" t="t" r="r" b="b"/>
              <a:pathLst>
                <a:path w="3008" h="1417" extrusionOk="0">
                  <a:moveTo>
                    <a:pt x="1029" y="0"/>
                  </a:moveTo>
                  <a:cubicBezTo>
                    <a:pt x="1004" y="0"/>
                    <a:pt x="979" y="1"/>
                    <a:pt x="955" y="3"/>
                  </a:cubicBezTo>
                  <a:cubicBezTo>
                    <a:pt x="0" y="87"/>
                    <a:pt x="1946" y="1258"/>
                    <a:pt x="3007" y="1416"/>
                  </a:cubicBezTo>
                  <a:cubicBezTo>
                    <a:pt x="3007" y="1416"/>
                    <a:pt x="1969" y="0"/>
                    <a:pt x="10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2223;p57">
              <a:extLst>
                <a:ext uri="{FF2B5EF4-FFF2-40B4-BE49-F238E27FC236}">
                  <a16:creationId xmlns:a16="http://schemas.microsoft.com/office/drawing/2014/main" id="{5E38F9BF-56FC-6AB0-0756-6A69DE18B53F}"/>
                </a:ext>
              </a:extLst>
            </p:cNvPr>
            <p:cNvSpPr/>
            <p:nvPr/>
          </p:nvSpPr>
          <p:spPr>
            <a:xfrm>
              <a:off x="3698867" y="2488852"/>
              <a:ext cx="115980" cy="58744"/>
            </a:xfrm>
            <a:custGeom>
              <a:avLst/>
              <a:gdLst/>
              <a:ahLst/>
              <a:cxnLst/>
              <a:rect l="l" t="t" r="r" b="b"/>
              <a:pathLst>
                <a:path w="2770" h="1403" extrusionOk="0">
                  <a:moveTo>
                    <a:pt x="720" y="1"/>
                  </a:moveTo>
                  <a:cubicBezTo>
                    <a:pt x="0" y="1"/>
                    <a:pt x="1042" y="1000"/>
                    <a:pt x="2770" y="1402"/>
                  </a:cubicBezTo>
                  <a:cubicBezTo>
                    <a:pt x="2770" y="1402"/>
                    <a:pt x="1790" y="123"/>
                    <a:pt x="843" y="9"/>
                  </a:cubicBezTo>
                  <a:cubicBezTo>
                    <a:pt x="798" y="4"/>
                    <a:pt x="756" y="1"/>
                    <a:pt x="7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2224;p57">
              <a:extLst>
                <a:ext uri="{FF2B5EF4-FFF2-40B4-BE49-F238E27FC236}">
                  <a16:creationId xmlns:a16="http://schemas.microsoft.com/office/drawing/2014/main" id="{FF176417-68F3-3A3C-00B8-919B40F9B205}"/>
                </a:ext>
              </a:extLst>
            </p:cNvPr>
            <p:cNvSpPr/>
            <p:nvPr/>
          </p:nvSpPr>
          <p:spPr>
            <a:xfrm>
              <a:off x="3655656" y="2563591"/>
              <a:ext cx="165135" cy="59665"/>
            </a:xfrm>
            <a:custGeom>
              <a:avLst/>
              <a:gdLst/>
              <a:ahLst/>
              <a:cxnLst/>
              <a:rect l="l" t="t" r="r" b="b"/>
              <a:pathLst>
                <a:path w="3944" h="1425" extrusionOk="0">
                  <a:moveTo>
                    <a:pt x="1534" y="0"/>
                  </a:moveTo>
                  <a:cubicBezTo>
                    <a:pt x="1442" y="0"/>
                    <a:pt x="1350" y="9"/>
                    <a:pt x="1260" y="27"/>
                  </a:cubicBezTo>
                  <a:cubicBezTo>
                    <a:pt x="1" y="288"/>
                    <a:pt x="3778" y="1424"/>
                    <a:pt x="3944" y="1424"/>
                  </a:cubicBezTo>
                  <a:cubicBezTo>
                    <a:pt x="3944" y="1424"/>
                    <a:pt x="2716" y="0"/>
                    <a:pt x="15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2225;p57">
              <a:extLst>
                <a:ext uri="{FF2B5EF4-FFF2-40B4-BE49-F238E27FC236}">
                  <a16:creationId xmlns:a16="http://schemas.microsoft.com/office/drawing/2014/main" id="{F8F34ED6-0B3C-4225-1CB2-2FB8C4289872}"/>
                </a:ext>
              </a:extLst>
            </p:cNvPr>
            <p:cNvSpPr/>
            <p:nvPr/>
          </p:nvSpPr>
          <p:spPr>
            <a:xfrm>
              <a:off x="3678685" y="2623130"/>
              <a:ext cx="146880" cy="57153"/>
            </a:xfrm>
            <a:custGeom>
              <a:avLst/>
              <a:gdLst/>
              <a:ahLst/>
              <a:cxnLst/>
              <a:rect l="l" t="t" r="r" b="b"/>
              <a:pathLst>
                <a:path w="3508" h="1365" extrusionOk="0">
                  <a:moveTo>
                    <a:pt x="1009" y="0"/>
                  </a:moveTo>
                  <a:cubicBezTo>
                    <a:pt x="987" y="0"/>
                    <a:pt x="964" y="1"/>
                    <a:pt x="943" y="2"/>
                  </a:cubicBezTo>
                  <a:cubicBezTo>
                    <a:pt x="1" y="69"/>
                    <a:pt x="2480" y="1364"/>
                    <a:pt x="3490" y="1364"/>
                  </a:cubicBezTo>
                  <a:cubicBezTo>
                    <a:pt x="3496" y="1364"/>
                    <a:pt x="3502" y="1364"/>
                    <a:pt x="3508" y="1364"/>
                  </a:cubicBezTo>
                  <a:cubicBezTo>
                    <a:pt x="3508" y="1364"/>
                    <a:pt x="1963" y="0"/>
                    <a:pt x="1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2226;p57">
              <a:extLst>
                <a:ext uri="{FF2B5EF4-FFF2-40B4-BE49-F238E27FC236}">
                  <a16:creationId xmlns:a16="http://schemas.microsoft.com/office/drawing/2014/main" id="{AB70CA56-5559-1955-1C59-2BF9C7DC199B}"/>
                </a:ext>
              </a:extLst>
            </p:cNvPr>
            <p:cNvSpPr/>
            <p:nvPr/>
          </p:nvSpPr>
          <p:spPr>
            <a:xfrm>
              <a:off x="3591385" y="2374880"/>
              <a:ext cx="190927" cy="249713"/>
            </a:xfrm>
            <a:custGeom>
              <a:avLst/>
              <a:gdLst/>
              <a:ahLst/>
              <a:cxnLst/>
              <a:rect l="l" t="t" r="r" b="b"/>
              <a:pathLst>
                <a:path w="4560" h="5964" extrusionOk="0">
                  <a:moveTo>
                    <a:pt x="1" y="773"/>
                  </a:moveTo>
                  <a:lnTo>
                    <a:pt x="1" y="773"/>
                  </a:lnTo>
                  <a:cubicBezTo>
                    <a:pt x="530" y="2738"/>
                    <a:pt x="3446" y="5659"/>
                    <a:pt x="3387" y="5840"/>
                  </a:cubicBezTo>
                  <a:lnTo>
                    <a:pt x="4106" y="5916"/>
                  </a:lnTo>
                  <a:lnTo>
                    <a:pt x="4106" y="5916"/>
                  </a:lnTo>
                  <a:cubicBezTo>
                    <a:pt x="3842" y="5446"/>
                    <a:pt x="1656" y="1625"/>
                    <a:pt x="1" y="773"/>
                  </a:cubicBezTo>
                  <a:close/>
                  <a:moveTo>
                    <a:pt x="4106" y="5916"/>
                  </a:moveTo>
                  <a:cubicBezTo>
                    <a:pt x="4124" y="5947"/>
                    <a:pt x="4133" y="5964"/>
                    <a:pt x="4133" y="5964"/>
                  </a:cubicBezTo>
                  <a:cubicBezTo>
                    <a:pt x="4133" y="5964"/>
                    <a:pt x="4125" y="5947"/>
                    <a:pt x="4109" y="5916"/>
                  </a:cubicBezTo>
                  <a:lnTo>
                    <a:pt x="4109" y="5916"/>
                  </a:lnTo>
                  <a:lnTo>
                    <a:pt x="4106" y="5916"/>
                  </a:lnTo>
                  <a:close/>
                  <a:moveTo>
                    <a:pt x="1461" y="0"/>
                  </a:moveTo>
                  <a:lnTo>
                    <a:pt x="1461" y="0"/>
                  </a:lnTo>
                  <a:cubicBezTo>
                    <a:pt x="1699" y="1151"/>
                    <a:pt x="3857" y="5419"/>
                    <a:pt x="4109" y="5916"/>
                  </a:cubicBezTo>
                  <a:lnTo>
                    <a:pt x="4109" y="5916"/>
                  </a:lnTo>
                  <a:lnTo>
                    <a:pt x="4559" y="5964"/>
                  </a:lnTo>
                  <a:cubicBezTo>
                    <a:pt x="4559" y="5964"/>
                    <a:pt x="3099" y="1228"/>
                    <a:pt x="14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2227;p57">
              <a:extLst>
                <a:ext uri="{FF2B5EF4-FFF2-40B4-BE49-F238E27FC236}">
                  <a16:creationId xmlns:a16="http://schemas.microsoft.com/office/drawing/2014/main" id="{99EAA979-62C8-403C-D4D2-9B861A7D860B}"/>
                </a:ext>
              </a:extLst>
            </p:cNvPr>
            <p:cNvSpPr/>
            <p:nvPr/>
          </p:nvSpPr>
          <p:spPr>
            <a:xfrm>
              <a:off x="3814808" y="2555928"/>
              <a:ext cx="124480" cy="124354"/>
            </a:xfrm>
            <a:custGeom>
              <a:avLst/>
              <a:gdLst/>
              <a:ahLst/>
              <a:cxnLst/>
              <a:rect l="l" t="t" r="r" b="b"/>
              <a:pathLst>
                <a:path w="2973" h="2970" extrusionOk="0">
                  <a:moveTo>
                    <a:pt x="1484" y="1"/>
                  </a:moveTo>
                  <a:cubicBezTo>
                    <a:pt x="664" y="1"/>
                    <a:pt x="1" y="664"/>
                    <a:pt x="1" y="1485"/>
                  </a:cubicBezTo>
                  <a:cubicBezTo>
                    <a:pt x="1" y="2306"/>
                    <a:pt x="664" y="2969"/>
                    <a:pt x="1484" y="2969"/>
                  </a:cubicBezTo>
                  <a:cubicBezTo>
                    <a:pt x="2305" y="2969"/>
                    <a:pt x="2972" y="2306"/>
                    <a:pt x="2972" y="1485"/>
                  </a:cubicBezTo>
                  <a:cubicBezTo>
                    <a:pt x="2972" y="664"/>
                    <a:pt x="2305" y="1"/>
                    <a:pt x="1484" y="1"/>
                  </a:cubicBezTo>
                  <a:close/>
                </a:path>
              </a:pathLst>
            </a:custGeom>
            <a:solidFill>
              <a:srgbClr val="F147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2228;p57">
              <a:extLst>
                <a:ext uri="{FF2B5EF4-FFF2-40B4-BE49-F238E27FC236}">
                  <a16:creationId xmlns:a16="http://schemas.microsoft.com/office/drawing/2014/main" id="{1969F391-5BEC-3C20-3A8A-957E6296BBD8}"/>
                </a:ext>
              </a:extLst>
            </p:cNvPr>
            <p:cNvSpPr/>
            <p:nvPr/>
          </p:nvSpPr>
          <p:spPr>
            <a:xfrm>
              <a:off x="3907677" y="2587038"/>
              <a:ext cx="134403" cy="134193"/>
            </a:xfrm>
            <a:custGeom>
              <a:avLst/>
              <a:gdLst/>
              <a:ahLst/>
              <a:cxnLst/>
              <a:rect l="l" t="t" r="r" b="b"/>
              <a:pathLst>
                <a:path w="3210" h="3205" extrusionOk="0">
                  <a:moveTo>
                    <a:pt x="1603" y="1"/>
                  </a:moveTo>
                  <a:cubicBezTo>
                    <a:pt x="719" y="1"/>
                    <a:pt x="0" y="718"/>
                    <a:pt x="0" y="1602"/>
                  </a:cubicBezTo>
                  <a:cubicBezTo>
                    <a:pt x="0" y="2487"/>
                    <a:pt x="719" y="3205"/>
                    <a:pt x="1603" y="3205"/>
                  </a:cubicBezTo>
                  <a:cubicBezTo>
                    <a:pt x="2490" y="3205"/>
                    <a:pt x="3209" y="2487"/>
                    <a:pt x="3209" y="1602"/>
                  </a:cubicBezTo>
                  <a:cubicBezTo>
                    <a:pt x="3209" y="718"/>
                    <a:pt x="2490" y="1"/>
                    <a:pt x="1603" y="1"/>
                  </a:cubicBezTo>
                  <a:close/>
                </a:path>
              </a:pathLst>
            </a:custGeom>
            <a:solidFill>
              <a:srgbClr val="F147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2229;p57">
              <a:extLst>
                <a:ext uri="{FF2B5EF4-FFF2-40B4-BE49-F238E27FC236}">
                  <a16:creationId xmlns:a16="http://schemas.microsoft.com/office/drawing/2014/main" id="{C7B8B276-C8CA-B30E-9FB9-FDCE7C27F21E}"/>
                </a:ext>
              </a:extLst>
            </p:cNvPr>
            <p:cNvSpPr/>
            <p:nvPr/>
          </p:nvSpPr>
          <p:spPr>
            <a:xfrm>
              <a:off x="3665119" y="2608141"/>
              <a:ext cx="428330" cy="608329"/>
            </a:xfrm>
            <a:custGeom>
              <a:avLst/>
              <a:gdLst/>
              <a:ahLst/>
              <a:cxnLst/>
              <a:rect l="l" t="t" r="r" b="b"/>
              <a:pathLst>
                <a:path w="10230" h="14529" extrusionOk="0">
                  <a:moveTo>
                    <a:pt x="3604" y="1"/>
                  </a:moveTo>
                  <a:cubicBezTo>
                    <a:pt x="2404" y="1"/>
                    <a:pt x="1574" y="100"/>
                    <a:pt x="1574" y="100"/>
                  </a:cubicBezTo>
                  <a:cubicBezTo>
                    <a:pt x="1574" y="100"/>
                    <a:pt x="2174" y="2145"/>
                    <a:pt x="3035" y="4816"/>
                  </a:cubicBezTo>
                  <a:cubicBezTo>
                    <a:pt x="1824" y="6312"/>
                    <a:pt x="0" y="13316"/>
                    <a:pt x="0" y="13316"/>
                  </a:cubicBezTo>
                  <a:cubicBezTo>
                    <a:pt x="2289" y="14391"/>
                    <a:pt x="7427" y="14529"/>
                    <a:pt x="7427" y="14529"/>
                  </a:cubicBezTo>
                  <a:lnTo>
                    <a:pt x="8686" y="14205"/>
                  </a:lnTo>
                  <a:lnTo>
                    <a:pt x="9709" y="14529"/>
                  </a:lnTo>
                  <a:lnTo>
                    <a:pt x="8359" y="6679"/>
                  </a:lnTo>
                  <a:lnTo>
                    <a:pt x="8501" y="6269"/>
                  </a:lnTo>
                  <a:cubicBezTo>
                    <a:pt x="8501" y="6269"/>
                    <a:pt x="9108" y="4536"/>
                    <a:pt x="10230" y="1501"/>
                  </a:cubicBezTo>
                  <a:cubicBezTo>
                    <a:pt x="8288" y="245"/>
                    <a:pt x="5489" y="1"/>
                    <a:pt x="36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2230;p57">
              <a:extLst>
                <a:ext uri="{FF2B5EF4-FFF2-40B4-BE49-F238E27FC236}">
                  <a16:creationId xmlns:a16="http://schemas.microsoft.com/office/drawing/2014/main" id="{6AC51C87-7E57-FD78-DC82-43D6DC98C682}"/>
                </a:ext>
              </a:extLst>
            </p:cNvPr>
            <p:cNvSpPr/>
            <p:nvPr/>
          </p:nvSpPr>
          <p:spPr>
            <a:xfrm>
              <a:off x="3987651" y="2887752"/>
              <a:ext cx="40028" cy="310047"/>
            </a:xfrm>
            <a:custGeom>
              <a:avLst/>
              <a:gdLst/>
              <a:ahLst/>
              <a:cxnLst/>
              <a:rect l="l" t="t" r="r" b="b"/>
              <a:pathLst>
                <a:path w="956" h="7405" extrusionOk="0">
                  <a:moveTo>
                    <a:pt x="0" y="1"/>
                  </a:moveTo>
                  <a:cubicBezTo>
                    <a:pt x="48" y="620"/>
                    <a:pt x="111" y="1240"/>
                    <a:pt x="174" y="1860"/>
                  </a:cubicBezTo>
                  <a:cubicBezTo>
                    <a:pt x="241" y="2480"/>
                    <a:pt x="320" y="3095"/>
                    <a:pt x="395" y="3715"/>
                  </a:cubicBezTo>
                  <a:cubicBezTo>
                    <a:pt x="482" y="4330"/>
                    <a:pt x="561" y="4946"/>
                    <a:pt x="651" y="5562"/>
                  </a:cubicBezTo>
                  <a:cubicBezTo>
                    <a:pt x="746" y="6177"/>
                    <a:pt x="841" y="6793"/>
                    <a:pt x="955" y="7405"/>
                  </a:cubicBezTo>
                  <a:cubicBezTo>
                    <a:pt x="912" y="6785"/>
                    <a:pt x="849" y="6165"/>
                    <a:pt x="782" y="5545"/>
                  </a:cubicBezTo>
                  <a:cubicBezTo>
                    <a:pt x="718" y="4926"/>
                    <a:pt x="636" y="4310"/>
                    <a:pt x="565" y="3691"/>
                  </a:cubicBezTo>
                  <a:cubicBezTo>
                    <a:pt x="478" y="3075"/>
                    <a:pt x="399" y="2460"/>
                    <a:pt x="308" y="1844"/>
                  </a:cubicBezTo>
                  <a:cubicBezTo>
                    <a:pt x="214" y="1228"/>
                    <a:pt x="119" y="613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2231;p57">
              <a:extLst>
                <a:ext uri="{FF2B5EF4-FFF2-40B4-BE49-F238E27FC236}">
                  <a16:creationId xmlns:a16="http://schemas.microsoft.com/office/drawing/2014/main" id="{BCAB8EA8-5FA8-A54E-D6DF-7B392C7FC29B}"/>
                </a:ext>
              </a:extLst>
            </p:cNvPr>
            <p:cNvSpPr/>
            <p:nvPr/>
          </p:nvSpPr>
          <p:spPr>
            <a:xfrm>
              <a:off x="3935564" y="2631504"/>
              <a:ext cx="79720" cy="584966"/>
            </a:xfrm>
            <a:custGeom>
              <a:avLst/>
              <a:gdLst/>
              <a:ahLst/>
              <a:cxnLst/>
              <a:rect l="l" t="t" r="r" b="b"/>
              <a:pathLst>
                <a:path w="1904" h="13971" extrusionOk="0">
                  <a:moveTo>
                    <a:pt x="1904" y="0"/>
                  </a:moveTo>
                  <a:lnTo>
                    <a:pt x="1880" y="79"/>
                  </a:lnTo>
                  <a:cubicBezTo>
                    <a:pt x="1552" y="1152"/>
                    <a:pt x="1237" y="2230"/>
                    <a:pt x="924" y="3307"/>
                  </a:cubicBezTo>
                  <a:cubicBezTo>
                    <a:pt x="763" y="3844"/>
                    <a:pt x="617" y="4385"/>
                    <a:pt x="463" y="4925"/>
                  </a:cubicBezTo>
                  <a:lnTo>
                    <a:pt x="6" y="6543"/>
                  </a:lnTo>
                  <a:lnTo>
                    <a:pt x="1" y="6559"/>
                  </a:lnTo>
                  <a:lnTo>
                    <a:pt x="1" y="6578"/>
                  </a:lnTo>
                  <a:lnTo>
                    <a:pt x="226" y="8425"/>
                  </a:lnTo>
                  <a:cubicBezTo>
                    <a:pt x="305" y="9046"/>
                    <a:pt x="376" y="9661"/>
                    <a:pt x="459" y="10277"/>
                  </a:cubicBezTo>
                  <a:lnTo>
                    <a:pt x="704" y="12128"/>
                  </a:lnTo>
                  <a:cubicBezTo>
                    <a:pt x="791" y="12743"/>
                    <a:pt x="873" y="13359"/>
                    <a:pt x="968" y="13971"/>
                  </a:cubicBezTo>
                  <a:cubicBezTo>
                    <a:pt x="913" y="13350"/>
                    <a:pt x="850" y="12735"/>
                    <a:pt x="791" y="12115"/>
                  </a:cubicBezTo>
                  <a:lnTo>
                    <a:pt x="593" y="10261"/>
                  </a:lnTo>
                  <a:cubicBezTo>
                    <a:pt x="530" y="9645"/>
                    <a:pt x="456" y="9026"/>
                    <a:pt x="384" y="8410"/>
                  </a:cubicBezTo>
                  <a:lnTo>
                    <a:pt x="173" y="6568"/>
                  </a:lnTo>
                  <a:lnTo>
                    <a:pt x="173" y="6568"/>
                  </a:lnTo>
                  <a:lnTo>
                    <a:pt x="613" y="4968"/>
                  </a:lnTo>
                  <a:cubicBezTo>
                    <a:pt x="759" y="4423"/>
                    <a:pt x="913" y="3887"/>
                    <a:pt x="1055" y="3343"/>
                  </a:cubicBezTo>
                  <a:cubicBezTo>
                    <a:pt x="1336" y="2285"/>
                    <a:pt x="1613" y="1231"/>
                    <a:pt x="1883" y="170"/>
                  </a:cubicBezTo>
                  <a:lnTo>
                    <a:pt x="1883" y="170"/>
                  </a:lnTo>
                  <a:lnTo>
                    <a:pt x="1891" y="481"/>
                  </a:lnTo>
                  <a:lnTo>
                    <a:pt x="1904" y="87"/>
                  </a:lnTo>
                  <a:lnTo>
                    <a:pt x="1904" y="87"/>
                  </a:lnTo>
                  <a:cubicBezTo>
                    <a:pt x="1904" y="87"/>
                    <a:pt x="1904" y="87"/>
                    <a:pt x="1904" y="86"/>
                  </a:cubicBezTo>
                  <a:lnTo>
                    <a:pt x="1904" y="86"/>
                  </a:lnTo>
                  <a:lnTo>
                    <a:pt x="1904" y="86"/>
                  </a:lnTo>
                  <a:lnTo>
                    <a:pt x="1904" y="83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2232;p57">
              <a:extLst>
                <a:ext uri="{FF2B5EF4-FFF2-40B4-BE49-F238E27FC236}">
                  <a16:creationId xmlns:a16="http://schemas.microsoft.com/office/drawing/2014/main" id="{41A0F2C9-D4B7-E368-E87F-2C81A8550EF1}"/>
                </a:ext>
              </a:extLst>
            </p:cNvPr>
            <p:cNvSpPr/>
            <p:nvPr/>
          </p:nvSpPr>
          <p:spPr>
            <a:xfrm>
              <a:off x="4154381" y="2944444"/>
              <a:ext cx="75073" cy="431303"/>
            </a:xfrm>
            <a:custGeom>
              <a:avLst/>
              <a:gdLst/>
              <a:ahLst/>
              <a:cxnLst/>
              <a:rect l="l" t="t" r="r" b="b"/>
              <a:pathLst>
                <a:path w="1793" h="10301" extrusionOk="0">
                  <a:moveTo>
                    <a:pt x="356" y="0"/>
                  </a:moveTo>
                  <a:lnTo>
                    <a:pt x="0" y="198"/>
                  </a:lnTo>
                  <a:cubicBezTo>
                    <a:pt x="87" y="446"/>
                    <a:pt x="1015" y="8221"/>
                    <a:pt x="1220" y="10301"/>
                  </a:cubicBezTo>
                  <a:lnTo>
                    <a:pt x="1792" y="10301"/>
                  </a:lnTo>
                  <a:cubicBezTo>
                    <a:pt x="1792" y="10301"/>
                    <a:pt x="723" y="1090"/>
                    <a:pt x="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2233;p57">
              <a:extLst>
                <a:ext uri="{FF2B5EF4-FFF2-40B4-BE49-F238E27FC236}">
                  <a16:creationId xmlns:a16="http://schemas.microsoft.com/office/drawing/2014/main" id="{79C3CD75-85FD-D0C6-6576-493D4155C748}"/>
                </a:ext>
              </a:extLst>
            </p:cNvPr>
            <p:cNvSpPr/>
            <p:nvPr/>
          </p:nvSpPr>
          <p:spPr>
            <a:xfrm>
              <a:off x="3731024" y="2388698"/>
              <a:ext cx="671092" cy="657401"/>
            </a:xfrm>
            <a:custGeom>
              <a:avLst/>
              <a:gdLst/>
              <a:ahLst/>
              <a:cxnLst/>
              <a:rect l="l" t="t" r="r" b="b"/>
              <a:pathLst>
                <a:path w="16028" h="15701" extrusionOk="0">
                  <a:moveTo>
                    <a:pt x="14760" y="1"/>
                  </a:moveTo>
                  <a:cubicBezTo>
                    <a:pt x="13525" y="1"/>
                    <a:pt x="10541" y="2231"/>
                    <a:pt x="10541" y="2231"/>
                  </a:cubicBezTo>
                  <a:lnTo>
                    <a:pt x="10486" y="2334"/>
                  </a:lnTo>
                  <a:cubicBezTo>
                    <a:pt x="10486" y="2334"/>
                    <a:pt x="9827" y="5854"/>
                    <a:pt x="9894" y="5925"/>
                  </a:cubicBezTo>
                  <a:cubicBezTo>
                    <a:pt x="9962" y="5992"/>
                    <a:pt x="9053" y="11920"/>
                    <a:pt x="9053" y="11920"/>
                  </a:cubicBezTo>
                  <a:lnTo>
                    <a:pt x="3536" y="8987"/>
                  </a:lnTo>
                  <a:cubicBezTo>
                    <a:pt x="3536" y="8987"/>
                    <a:pt x="2787" y="7855"/>
                    <a:pt x="2467" y="7535"/>
                  </a:cubicBezTo>
                  <a:cubicBezTo>
                    <a:pt x="2229" y="7300"/>
                    <a:pt x="1879" y="6658"/>
                    <a:pt x="1716" y="6658"/>
                  </a:cubicBezTo>
                  <a:cubicBezTo>
                    <a:pt x="1660" y="6658"/>
                    <a:pt x="1627" y="6733"/>
                    <a:pt x="1627" y="6924"/>
                  </a:cubicBezTo>
                  <a:cubicBezTo>
                    <a:pt x="1627" y="7674"/>
                    <a:pt x="2262" y="8286"/>
                    <a:pt x="2262" y="8286"/>
                  </a:cubicBezTo>
                  <a:cubicBezTo>
                    <a:pt x="2262" y="8286"/>
                    <a:pt x="1200" y="7752"/>
                    <a:pt x="600" y="7386"/>
                  </a:cubicBezTo>
                  <a:cubicBezTo>
                    <a:pt x="454" y="7296"/>
                    <a:pt x="343" y="7262"/>
                    <a:pt x="259" y="7262"/>
                  </a:cubicBezTo>
                  <a:cubicBezTo>
                    <a:pt x="0" y="7262"/>
                    <a:pt x="0" y="7587"/>
                    <a:pt x="0" y="7587"/>
                  </a:cubicBezTo>
                  <a:lnTo>
                    <a:pt x="399" y="8286"/>
                  </a:lnTo>
                  <a:cubicBezTo>
                    <a:pt x="399" y="8286"/>
                    <a:pt x="170" y="10479"/>
                    <a:pt x="734" y="10779"/>
                  </a:cubicBezTo>
                  <a:cubicBezTo>
                    <a:pt x="805" y="10817"/>
                    <a:pt x="900" y="10833"/>
                    <a:pt x="1011" y="10833"/>
                  </a:cubicBezTo>
                  <a:cubicBezTo>
                    <a:pt x="1784" y="10833"/>
                    <a:pt x="3359" y="10045"/>
                    <a:pt x="3359" y="10045"/>
                  </a:cubicBezTo>
                  <a:cubicBezTo>
                    <a:pt x="3359" y="10045"/>
                    <a:pt x="6718" y="13140"/>
                    <a:pt x="9977" y="15701"/>
                  </a:cubicBezTo>
                  <a:cubicBezTo>
                    <a:pt x="12104" y="12606"/>
                    <a:pt x="16027" y="404"/>
                    <a:pt x="14997" y="37"/>
                  </a:cubicBezTo>
                  <a:cubicBezTo>
                    <a:pt x="14928" y="12"/>
                    <a:pt x="14849" y="1"/>
                    <a:pt x="14760" y="1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2234;p57">
              <a:extLst>
                <a:ext uri="{FF2B5EF4-FFF2-40B4-BE49-F238E27FC236}">
                  <a16:creationId xmlns:a16="http://schemas.microsoft.com/office/drawing/2014/main" id="{8CBF5CED-66E1-4DFA-A392-4F1098B56494}"/>
                </a:ext>
              </a:extLst>
            </p:cNvPr>
            <p:cNvSpPr/>
            <p:nvPr/>
          </p:nvSpPr>
          <p:spPr>
            <a:xfrm>
              <a:off x="4059041" y="2430401"/>
              <a:ext cx="190550" cy="457388"/>
            </a:xfrm>
            <a:custGeom>
              <a:avLst/>
              <a:gdLst/>
              <a:ahLst/>
              <a:cxnLst/>
              <a:rect l="l" t="t" r="r" b="b"/>
              <a:pathLst>
                <a:path w="4551" h="10924" extrusionOk="0">
                  <a:moveTo>
                    <a:pt x="4551" y="0"/>
                  </a:moveTo>
                  <a:lnTo>
                    <a:pt x="3947" y="383"/>
                  </a:lnTo>
                  <a:cubicBezTo>
                    <a:pt x="3947" y="383"/>
                    <a:pt x="3383" y="1878"/>
                    <a:pt x="2633" y="3445"/>
                  </a:cubicBezTo>
                  <a:cubicBezTo>
                    <a:pt x="2321" y="3548"/>
                    <a:pt x="2029" y="3634"/>
                    <a:pt x="1753" y="3709"/>
                  </a:cubicBezTo>
                  <a:lnTo>
                    <a:pt x="0" y="10277"/>
                  </a:lnTo>
                  <a:lnTo>
                    <a:pt x="1219" y="10924"/>
                  </a:lnTo>
                  <a:lnTo>
                    <a:pt x="3228" y="4188"/>
                  </a:lnTo>
                  <a:lnTo>
                    <a:pt x="2940" y="3627"/>
                  </a:lnTo>
                  <a:lnTo>
                    <a:pt x="45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2235;p57">
              <a:extLst>
                <a:ext uri="{FF2B5EF4-FFF2-40B4-BE49-F238E27FC236}">
                  <a16:creationId xmlns:a16="http://schemas.microsoft.com/office/drawing/2014/main" id="{C644949A-562B-0CD6-74FB-A42E9B90DF2F}"/>
                </a:ext>
              </a:extLst>
            </p:cNvPr>
            <p:cNvSpPr/>
            <p:nvPr/>
          </p:nvSpPr>
          <p:spPr>
            <a:xfrm>
              <a:off x="4003981" y="1906392"/>
              <a:ext cx="247117" cy="211904"/>
            </a:xfrm>
            <a:custGeom>
              <a:avLst/>
              <a:gdLst/>
              <a:ahLst/>
              <a:cxnLst/>
              <a:rect l="l" t="t" r="r" b="b"/>
              <a:pathLst>
                <a:path w="5902" h="5061" extrusionOk="0">
                  <a:moveTo>
                    <a:pt x="1" y="0"/>
                  </a:moveTo>
                  <a:lnTo>
                    <a:pt x="1" y="1184"/>
                  </a:lnTo>
                  <a:cubicBezTo>
                    <a:pt x="1" y="1184"/>
                    <a:pt x="1047" y="3485"/>
                    <a:pt x="2381" y="3998"/>
                  </a:cubicBezTo>
                  <a:cubicBezTo>
                    <a:pt x="1560" y="3044"/>
                    <a:pt x="1616" y="2905"/>
                    <a:pt x="1616" y="2905"/>
                  </a:cubicBezTo>
                  <a:lnTo>
                    <a:pt x="1616" y="2905"/>
                  </a:lnTo>
                  <a:cubicBezTo>
                    <a:pt x="1616" y="2905"/>
                    <a:pt x="3615" y="5061"/>
                    <a:pt x="4746" y="5061"/>
                  </a:cubicBezTo>
                  <a:cubicBezTo>
                    <a:pt x="4755" y="5061"/>
                    <a:pt x="4764" y="5060"/>
                    <a:pt x="4773" y="5060"/>
                  </a:cubicBezTo>
                  <a:cubicBezTo>
                    <a:pt x="5902" y="5024"/>
                    <a:pt x="5115" y="3351"/>
                    <a:pt x="5115" y="3351"/>
                  </a:cubicBezTo>
                  <a:lnTo>
                    <a:pt x="2756" y="5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2236;p57">
              <a:extLst>
                <a:ext uri="{FF2B5EF4-FFF2-40B4-BE49-F238E27FC236}">
                  <a16:creationId xmlns:a16="http://schemas.microsoft.com/office/drawing/2014/main" id="{758EA3F2-1CE2-7853-634B-EE988238589B}"/>
                </a:ext>
              </a:extLst>
            </p:cNvPr>
            <p:cNvSpPr/>
            <p:nvPr/>
          </p:nvSpPr>
          <p:spPr>
            <a:xfrm>
              <a:off x="3910483" y="1919288"/>
              <a:ext cx="104801" cy="197082"/>
            </a:xfrm>
            <a:custGeom>
              <a:avLst/>
              <a:gdLst/>
              <a:ahLst/>
              <a:cxnLst/>
              <a:rect l="l" t="t" r="r" b="b"/>
              <a:pathLst>
                <a:path w="2503" h="4707" extrusionOk="0">
                  <a:moveTo>
                    <a:pt x="1366" y="0"/>
                  </a:moveTo>
                  <a:lnTo>
                    <a:pt x="443" y="1093"/>
                  </a:lnTo>
                  <a:lnTo>
                    <a:pt x="0" y="3485"/>
                  </a:lnTo>
                  <a:cubicBezTo>
                    <a:pt x="0" y="3485"/>
                    <a:pt x="339" y="4706"/>
                    <a:pt x="625" y="4706"/>
                  </a:cubicBezTo>
                  <a:cubicBezTo>
                    <a:pt x="725" y="4706"/>
                    <a:pt x="818" y="4557"/>
                    <a:pt x="889" y="4156"/>
                  </a:cubicBezTo>
                  <a:cubicBezTo>
                    <a:pt x="1161" y="2601"/>
                    <a:pt x="2503" y="1406"/>
                    <a:pt x="2503" y="1406"/>
                  </a:cubicBezTo>
                  <a:lnTo>
                    <a:pt x="2503" y="135"/>
                  </a:lnTo>
                  <a:lnTo>
                    <a:pt x="13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2237;p57">
              <a:extLst>
                <a:ext uri="{FF2B5EF4-FFF2-40B4-BE49-F238E27FC236}">
                  <a16:creationId xmlns:a16="http://schemas.microsoft.com/office/drawing/2014/main" id="{45DE26C7-2B43-BD38-158B-0FE2317B1037}"/>
                </a:ext>
              </a:extLst>
            </p:cNvPr>
            <p:cNvSpPr/>
            <p:nvPr/>
          </p:nvSpPr>
          <p:spPr>
            <a:xfrm>
              <a:off x="4173893" y="2107328"/>
              <a:ext cx="92281" cy="102707"/>
            </a:xfrm>
            <a:custGeom>
              <a:avLst/>
              <a:gdLst/>
              <a:ahLst/>
              <a:cxnLst/>
              <a:rect l="l" t="t" r="r" b="b"/>
              <a:pathLst>
                <a:path w="2204" h="2453" extrusionOk="0">
                  <a:moveTo>
                    <a:pt x="900" y="1"/>
                  </a:moveTo>
                  <a:cubicBezTo>
                    <a:pt x="341" y="1"/>
                    <a:pt x="0" y="636"/>
                    <a:pt x="0" y="636"/>
                  </a:cubicBezTo>
                  <a:lnTo>
                    <a:pt x="0" y="2210"/>
                  </a:lnTo>
                  <a:cubicBezTo>
                    <a:pt x="234" y="2380"/>
                    <a:pt x="458" y="2453"/>
                    <a:pt x="662" y="2453"/>
                  </a:cubicBezTo>
                  <a:cubicBezTo>
                    <a:pt x="1650" y="2453"/>
                    <a:pt x="2204" y="763"/>
                    <a:pt x="1468" y="214"/>
                  </a:cubicBezTo>
                  <a:cubicBezTo>
                    <a:pt x="1261" y="60"/>
                    <a:pt x="1070" y="1"/>
                    <a:pt x="900" y="1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2238;p57">
              <a:extLst>
                <a:ext uri="{FF2B5EF4-FFF2-40B4-BE49-F238E27FC236}">
                  <a16:creationId xmlns:a16="http://schemas.microsoft.com/office/drawing/2014/main" id="{90E15D1A-2F8F-EE96-D021-15435E0496FF}"/>
                </a:ext>
              </a:extLst>
            </p:cNvPr>
            <p:cNvSpPr/>
            <p:nvPr/>
          </p:nvSpPr>
          <p:spPr>
            <a:xfrm>
              <a:off x="4042167" y="2244119"/>
              <a:ext cx="259133" cy="600751"/>
            </a:xfrm>
            <a:custGeom>
              <a:avLst/>
              <a:gdLst/>
              <a:ahLst/>
              <a:cxnLst/>
              <a:rect l="l" t="t" r="r" b="b"/>
              <a:pathLst>
                <a:path w="6189" h="14348" extrusionOk="0">
                  <a:moveTo>
                    <a:pt x="4761" y="1"/>
                  </a:moveTo>
                  <a:cubicBezTo>
                    <a:pt x="4007" y="1"/>
                    <a:pt x="2724" y="1489"/>
                    <a:pt x="2724" y="1489"/>
                  </a:cubicBezTo>
                  <a:cubicBezTo>
                    <a:pt x="2724" y="1489"/>
                    <a:pt x="924" y="3967"/>
                    <a:pt x="2187" y="5061"/>
                  </a:cubicBezTo>
                  <a:cubicBezTo>
                    <a:pt x="478" y="6327"/>
                    <a:pt x="1039" y="8442"/>
                    <a:pt x="1638" y="8478"/>
                  </a:cubicBezTo>
                  <a:cubicBezTo>
                    <a:pt x="1" y="10941"/>
                    <a:pt x="751" y="12413"/>
                    <a:pt x="1469" y="12582"/>
                  </a:cubicBezTo>
                  <a:lnTo>
                    <a:pt x="704" y="14225"/>
                  </a:lnTo>
                  <a:lnTo>
                    <a:pt x="1469" y="14225"/>
                  </a:lnTo>
                  <a:lnTo>
                    <a:pt x="1638" y="13404"/>
                  </a:lnTo>
                  <a:lnTo>
                    <a:pt x="1607" y="14347"/>
                  </a:lnTo>
                  <a:lnTo>
                    <a:pt x="1879" y="14347"/>
                  </a:lnTo>
                  <a:lnTo>
                    <a:pt x="1899" y="12618"/>
                  </a:lnTo>
                  <a:cubicBezTo>
                    <a:pt x="1899" y="12618"/>
                    <a:pt x="4551" y="9244"/>
                    <a:pt x="2602" y="8333"/>
                  </a:cubicBezTo>
                  <a:cubicBezTo>
                    <a:pt x="4137" y="6327"/>
                    <a:pt x="4259" y="5227"/>
                    <a:pt x="3146" y="5061"/>
                  </a:cubicBezTo>
                  <a:cubicBezTo>
                    <a:pt x="5061" y="3695"/>
                    <a:pt x="6189" y="684"/>
                    <a:pt x="4784" y="1"/>
                  </a:cubicBezTo>
                  <a:cubicBezTo>
                    <a:pt x="4776" y="1"/>
                    <a:pt x="4769" y="1"/>
                    <a:pt x="4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2239;p57">
              <a:extLst>
                <a:ext uri="{FF2B5EF4-FFF2-40B4-BE49-F238E27FC236}">
                  <a16:creationId xmlns:a16="http://schemas.microsoft.com/office/drawing/2014/main" id="{C2050541-5D36-7D22-3BF9-800DD090544D}"/>
                </a:ext>
              </a:extLst>
            </p:cNvPr>
            <p:cNvSpPr/>
            <p:nvPr/>
          </p:nvSpPr>
          <p:spPr>
            <a:xfrm>
              <a:off x="4008293" y="2133288"/>
              <a:ext cx="47816" cy="103000"/>
            </a:xfrm>
            <a:custGeom>
              <a:avLst/>
              <a:gdLst/>
              <a:ahLst/>
              <a:cxnLst/>
              <a:rect l="l" t="t" r="r" b="b"/>
              <a:pathLst>
                <a:path w="1142" h="2460" extrusionOk="0">
                  <a:moveTo>
                    <a:pt x="648" y="0"/>
                  </a:moveTo>
                  <a:cubicBezTo>
                    <a:pt x="648" y="575"/>
                    <a:pt x="692" y="1146"/>
                    <a:pt x="747" y="1717"/>
                  </a:cubicBezTo>
                  <a:lnTo>
                    <a:pt x="747" y="1717"/>
                  </a:lnTo>
                  <a:cubicBezTo>
                    <a:pt x="561" y="1668"/>
                    <a:pt x="375" y="1621"/>
                    <a:pt x="187" y="1575"/>
                  </a:cubicBezTo>
                  <a:lnTo>
                    <a:pt x="1" y="1532"/>
                  </a:lnTo>
                  <a:lnTo>
                    <a:pt x="99" y="1689"/>
                  </a:lnTo>
                  <a:cubicBezTo>
                    <a:pt x="222" y="1887"/>
                    <a:pt x="360" y="2060"/>
                    <a:pt x="529" y="2215"/>
                  </a:cubicBezTo>
                  <a:cubicBezTo>
                    <a:pt x="613" y="2289"/>
                    <a:pt x="708" y="2357"/>
                    <a:pt x="810" y="2404"/>
                  </a:cubicBezTo>
                  <a:cubicBezTo>
                    <a:pt x="880" y="2436"/>
                    <a:pt x="959" y="2459"/>
                    <a:pt x="1036" y="2459"/>
                  </a:cubicBezTo>
                  <a:cubicBezTo>
                    <a:pt x="1072" y="2459"/>
                    <a:pt x="1107" y="2454"/>
                    <a:pt x="1141" y="2443"/>
                  </a:cubicBezTo>
                  <a:lnTo>
                    <a:pt x="1141" y="2443"/>
                  </a:lnTo>
                  <a:cubicBezTo>
                    <a:pt x="1131" y="2444"/>
                    <a:pt x="1121" y="2444"/>
                    <a:pt x="1111" y="2444"/>
                  </a:cubicBezTo>
                  <a:cubicBezTo>
                    <a:pt x="1012" y="2444"/>
                    <a:pt x="920" y="2406"/>
                    <a:pt x="837" y="2352"/>
                  </a:cubicBezTo>
                  <a:cubicBezTo>
                    <a:pt x="750" y="2293"/>
                    <a:pt x="675" y="2218"/>
                    <a:pt x="604" y="2139"/>
                  </a:cubicBezTo>
                  <a:cubicBezTo>
                    <a:pt x="507" y="2028"/>
                    <a:pt x="419" y="1908"/>
                    <a:pt x="340" y="1785"/>
                  </a:cubicBezTo>
                  <a:lnTo>
                    <a:pt x="340" y="1785"/>
                  </a:lnTo>
                  <a:cubicBezTo>
                    <a:pt x="500" y="1830"/>
                    <a:pt x="661" y="1872"/>
                    <a:pt x="821" y="1914"/>
                  </a:cubicBezTo>
                  <a:lnTo>
                    <a:pt x="944" y="1946"/>
                  </a:lnTo>
                  <a:lnTo>
                    <a:pt x="928" y="1823"/>
                  </a:lnTo>
                  <a:cubicBezTo>
                    <a:pt x="861" y="1212"/>
                    <a:pt x="779" y="600"/>
                    <a:pt x="648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2240;p57">
              <a:extLst>
                <a:ext uri="{FF2B5EF4-FFF2-40B4-BE49-F238E27FC236}">
                  <a16:creationId xmlns:a16="http://schemas.microsoft.com/office/drawing/2014/main" id="{35F86A38-BE3C-414E-8DCA-0900FA03BAD8}"/>
                </a:ext>
              </a:extLst>
            </p:cNvPr>
            <p:cNvSpPr/>
            <p:nvPr/>
          </p:nvSpPr>
          <p:spPr>
            <a:xfrm>
              <a:off x="4039696" y="2222807"/>
              <a:ext cx="72770" cy="45722"/>
            </a:xfrm>
            <a:custGeom>
              <a:avLst/>
              <a:gdLst/>
              <a:ahLst/>
              <a:cxnLst/>
              <a:rect l="l" t="t" r="r" b="b"/>
              <a:pathLst>
                <a:path w="1738" h="1092" extrusionOk="0">
                  <a:moveTo>
                    <a:pt x="1737" y="1"/>
                  </a:moveTo>
                  <a:lnTo>
                    <a:pt x="1737" y="1"/>
                  </a:lnTo>
                  <a:cubicBezTo>
                    <a:pt x="1634" y="159"/>
                    <a:pt x="1524" y="309"/>
                    <a:pt x="1406" y="447"/>
                  </a:cubicBezTo>
                  <a:cubicBezTo>
                    <a:pt x="1287" y="585"/>
                    <a:pt x="1160" y="711"/>
                    <a:pt x="1015" y="802"/>
                  </a:cubicBezTo>
                  <a:cubicBezTo>
                    <a:pt x="869" y="897"/>
                    <a:pt x="703" y="948"/>
                    <a:pt x="530" y="953"/>
                  </a:cubicBezTo>
                  <a:cubicBezTo>
                    <a:pt x="516" y="954"/>
                    <a:pt x="502" y="954"/>
                    <a:pt x="488" y="954"/>
                  </a:cubicBezTo>
                  <a:cubicBezTo>
                    <a:pt x="328" y="954"/>
                    <a:pt x="168" y="897"/>
                    <a:pt x="0" y="849"/>
                  </a:cubicBezTo>
                  <a:lnTo>
                    <a:pt x="0" y="849"/>
                  </a:lnTo>
                  <a:cubicBezTo>
                    <a:pt x="147" y="964"/>
                    <a:pt x="320" y="1071"/>
                    <a:pt x="526" y="1086"/>
                  </a:cubicBezTo>
                  <a:cubicBezTo>
                    <a:pt x="556" y="1090"/>
                    <a:pt x="587" y="1092"/>
                    <a:pt x="618" y="1092"/>
                  </a:cubicBezTo>
                  <a:cubicBezTo>
                    <a:pt x="788" y="1092"/>
                    <a:pt x="962" y="1038"/>
                    <a:pt x="1105" y="948"/>
                  </a:cubicBezTo>
                  <a:cubicBezTo>
                    <a:pt x="1275" y="838"/>
                    <a:pt x="1410" y="692"/>
                    <a:pt x="1516" y="526"/>
                  </a:cubicBezTo>
                  <a:cubicBezTo>
                    <a:pt x="1619" y="365"/>
                    <a:pt x="1697" y="186"/>
                    <a:pt x="1737" y="1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2241;p57">
              <a:extLst>
                <a:ext uri="{FF2B5EF4-FFF2-40B4-BE49-F238E27FC236}">
                  <a16:creationId xmlns:a16="http://schemas.microsoft.com/office/drawing/2014/main" id="{C5F2FB5E-CC7D-96C2-DCAA-78E5E51307A0}"/>
                </a:ext>
              </a:extLst>
            </p:cNvPr>
            <p:cNvSpPr/>
            <p:nvPr/>
          </p:nvSpPr>
          <p:spPr>
            <a:xfrm>
              <a:off x="4175526" y="2122862"/>
              <a:ext cx="53929" cy="67494"/>
            </a:xfrm>
            <a:custGeom>
              <a:avLst/>
              <a:gdLst/>
              <a:ahLst/>
              <a:cxnLst/>
              <a:rect l="l" t="t" r="r" b="b"/>
              <a:pathLst>
                <a:path w="1288" h="1612" extrusionOk="0">
                  <a:moveTo>
                    <a:pt x="983" y="0"/>
                  </a:moveTo>
                  <a:cubicBezTo>
                    <a:pt x="959" y="0"/>
                    <a:pt x="935" y="3"/>
                    <a:pt x="912" y="9"/>
                  </a:cubicBezTo>
                  <a:cubicBezTo>
                    <a:pt x="747" y="56"/>
                    <a:pt x="624" y="174"/>
                    <a:pt x="530" y="289"/>
                  </a:cubicBezTo>
                  <a:cubicBezTo>
                    <a:pt x="426" y="407"/>
                    <a:pt x="344" y="537"/>
                    <a:pt x="269" y="668"/>
                  </a:cubicBezTo>
                  <a:cubicBezTo>
                    <a:pt x="190" y="798"/>
                    <a:pt x="135" y="940"/>
                    <a:pt x="67" y="1074"/>
                  </a:cubicBezTo>
                  <a:lnTo>
                    <a:pt x="0" y="1220"/>
                  </a:lnTo>
                  <a:lnTo>
                    <a:pt x="158" y="1189"/>
                  </a:lnTo>
                  <a:cubicBezTo>
                    <a:pt x="237" y="1169"/>
                    <a:pt x="317" y="1157"/>
                    <a:pt x="391" y="1153"/>
                  </a:cubicBezTo>
                  <a:cubicBezTo>
                    <a:pt x="431" y="1153"/>
                    <a:pt x="466" y="1157"/>
                    <a:pt x="490" y="1165"/>
                  </a:cubicBezTo>
                  <a:cubicBezTo>
                    <a:pt x="510" y="1176"/>
                    <a:pt x="510" y="1173"/>
                    <a:pt x="514" y="1204"/>
                  </a:cubicBezTo>
                  <a:cubicBezTo>
                    <a:pt x="506" y="1267"/>
                    <a:pt x="455" y="1342"/>
                    <a:pt x="411" y="1409"/>
                  </a:cubicBezTo>
                  <a:cubicBezTo>
                    <a:pt x="364" y="1480"/>
                    <a:pt x="308" y="1544"/>
                    <a:pt x="253" y="1611"/>
                  </a:cubicBezTo>
                  <a:cubicBezTo>
                    <a:pt x="328" y="1568"/>
                    <a:pt x="395" y="1512"/>
                    <a:pt x="459" y="1453"/>
                  </a:cubicBezTo>
                  <a:cubicBezTo>
                    <a:pt x="521" y="1390"/>
                    <a:pt x="585" y="1331"/>
                    <a:pt x="621" y="1228"/>
                  </a:cubicBezTo>
                  <a:cubicBezTo>
                    <a:pt x="628" y="1200"/>
                    <a:pt x="628" y="1165"/>
                    <a:pt x="616" y="1129"/>
                  </a:cubicBezTo>
                  <a:cubicBezTo>
                    <a:pt x="604" y="1098"/>
                    <a:pt x="577" y="1070"/>
                    <a:pt x="550" y="1054"/>
                  </a:cubicBezTo>
                  <a:cubicBezTo>
                    <a:pt x="494" y="1023"/>
                    <a:pt x="446" y="1019"/>
                    <a:pt x="399" y="1014"/>
                  </a:cubicBezTo>
                  <a:cubicBezTo>
                    <a:pt x="379" y="1013"/>
                    <a:pt x="358" y="1012"/>
                    <a:pt x="338" y="1012"/>
                  </a:cubicBezTo>
                  <a:cubicBezTo>
                    <a:pt x="319" y="1012"/>
                    <a:pt x="299" y="1013"/>
                    <a:pt x="280" y="1014"/>
                  </a:cubicBezTo>
                  <a:lnTo>
                    <a:pt x="280" y="1014"/>
                  </a:lnTo>
                  <a:cubicBezTo>
                    <a:pt x="325" y="925"/>
                    <a:pt x="368" y="837"/>
                    <a:pt x="419" y="754"/>
                  </a:cubicBezTo>
                  <a:cubicBezTo>
                    <a:pt x="455" y="688"/>
                    <a:pt x="486" y="624"/>
                    <a:pt x="530" y="565"/>
                  </a:cubicBezTo>
                  <a:cubicBezTo>
                    <a:pt x="568" y="502"/>
                    <a:pt x="601" y="439"/>
                    <a:pt x="648" y="384"/>
                  </a:cubicBezTo>
                  <a:cubicBezTo>
                    <a:pt x="727" y="269"/>
                    <a:pt x="825" y="162"/>
                    <a:pt x="940" y="103"/>
                  </a:cubicBezTo>
                  <a:cubicBezTo>
                    <a:pt x="971" y="93"/>
                    <a:pt x="1003" y="86"/>
                    <a:pt x="1036" y="86"/>
                  </a:cubicBezTo>
                  <a:cubicBezTo>
                    <a:pt x="1066" y="86"/>
                    <a:pt x="1097" y="92"/>
                    <a:pt x="1125" y="107"/>
                  </a:cubicBezTo>
                  <a:cubicBezTo>
                    <a:pt x="1189" y="135"/>
                    <a:pt x="1244" y="186"/>
                    <a:pt x="1287" y="249"/>
                  </a:cubicBezTo>
                  <a:cubicBezTo>
                    <a:pt x="1264" y="174"/>
                    <a:pt x="1220" y="107"/>
                    <a:pt x="1157" y="56"/>
                  </a:cubicBezTo>
                  <a:cubicBezTo>
                    <a:pt x="1108" y="19"/>
                    <a:pt x="1045" y="0"/>
                    <a:pt x="983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2242;p57">
              <a:extLst>
                <a:ext uri="{FF2B5EF4-FFF2-40B4-BE49-F238E27FC236}">
                  <a16:creationId xmlns:a16="http://schemas.microsoft.com/office/drawing/2014/main" id="{A51352BD-06F4-C0BB-8A0C-28F7727C7B0B}"/>
                </a:ext>
              </a:extLst>
            </p:cNvPr>
            <p:cNvSpPr/>
            <p:nvPr/>
          </p:nvSpPr>
          <p:spPr>
            <a:xfrm>
              <a:off x="4008293" y="2136554"/>
              <a:ext cx="14110" cy="29142"/>
            </a:xfrm>
            <a:custGeom>
              <a:avLst/>
              <a:gdLst/>
              <a:ahLst/>
              <a:cxnLst/>
              <a:rect l="l" t="t" r="r" b="b"/>
              <a:pathLst>
                <a:path w="337" h="696" extrusionOk="0">
                  <a:moveTo>
                    <a:pt x="167" y="1"/>
                  </a:moveTo>
                  <a:cubicBezTo>
                    <a:pt x="76" y="1"/>
                    <a:pt x="1" y="159"/>
                    <a:pt x="1" y="348"/>
                  </a:cubicBezTo>
                  <a:cubicBezTo>
                    <a:pt x="1" y="542"/>
                    <a:pt x="76" y="696"/>
                    <a:pt x="167" y="696"/>
                  </a:cubicBezTo>
                  <a:cubicBezTo>
                    <a:pt x="261" y="696"/>
                    <a:pt x="336" y="542"/>
                    <a:pt x="336" y="348"/>
                  </a:cubicBezTo>
                  <a:cubicBezTo>
                    <a:pt x="336" y="159"/>
                    <a:pt x="261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2243;p57">
              <a:extLst>
                <a:ext uri="{FF2B5EF4-FFF2-40B4-BE49-F238E27FC236}">
                  <a16:creationId xmlns:a16="http://schemas.microsoft.com/office/drawing/2014/main" id="{D87BCA25-39A1-042A-CB24-ED17B9CAF148}"/>
                </a:ext>
              </a:extLst>
            </p:cNvPr>
            <p:cNvSpPr/>
            <p:nvPr/>
          </p:nvSpPr>
          <p:spPr>
            <a:xfrm>
              <a:off x="4066284" y="2124662"/>
              <a:ext cx="14068" cy="29142"/>
            </a:xfrm>
            <a:custGeom>
              <a:avLst/>
              <a:gdLst/>
              <a:ahLst/>
              <a:cxnLst/>
              <a:rect l="l" t="t" r="r" b="b"/>
              <a:pathLst>
                <a:path w="336" h="696" extrusionOk="0">
                  <a:moveTo>
                    <a:pt x="170" y="1"/>
                  </a:moveTo>
                  <a:cubicBezTo>
                    <a:pt x="76" y="1"/>
                    <a:pt x="1" y="155"/>
                    <a:pt x="1" y="348"/>
                  </a:cubicBezTo>
                  <a:cubicBezTo>
                    <a:pt x="1" y="541"/>
                    <a:pt x="76" y="696"/>
                    <a:pt x="170" y="696"/>
                  </a:cubicBezTo>
                  <a:cubicBezTo>
                    <a:pt x="261" y="696"/>
                    <a:pt x="336" y="541"/>
                    <a:pt x="336" y="348"/>
                  </a:cubicBezTo>
                  <a:cubicBezTo>
                    <a:pt x="336" y="155"/>
                    <a:pt x="261" y="1"/>
                    <a:pt x="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2244;p57">
              <a:extLst>
                <a:ext uri="{FF2B5EF4-FFF2-40B4-BE49-F238E27FC236}">
                  <a16:creationId xmlns:a16="http://schemas.microsoft.com/office/drawing/2014/main" id="{EB3FD6EB-B1F6-0235-1DD3-28E232C7DED7}"/>
                </a:ext>
              </a:extLst>
            </p:cNvPr>
            <p:cNvSpPr/>
            <p:nvPr/>
          </p:nvSpPr>
          <p:spPr>
            <a:xfrm>
              <a:off x="4043004" y="2081033"/>
              <a:ext cx="60670" cy="26336"/>
            </a:xfrm>
            <a:custGeom>
              <a:avLst/>
              <a:gdLst/>
              <a:ahLst/>
              <a:cxnLst/>
              <a:rect l="l" t="t" r="r" b="b"/>
              <a:pathLst>
                <a:path w="1449" h="629" extrusionOk="0">
                  <a:moveTo>
                    <a:pt x="807" y="1"/>
                  </a:moveTo>
                  <a:cubicBezTo>
                    <a:pt x="378" y="1"/>
                    <a:pt x="1" y="629"/>
                    <a:pt x="1" y="629"/>
                  </a:cubicBezTo>
                  <a:lnTo>
                    <a:pt x="1449" y="629"/>
                  </a:lnTo>
                  <a:cubicBezTo>
                    <a:pt x="1249" y="158"/>
                    <a:pt x="1022" y="1"/>
                    <a:pt x="807" y="1"/>
                  </a:cubicBezTo>
                  <a:close/>
                </a:path>
              </a:pathLst>
            </a:custGeom>
            <a:solidFill>
              <a:srgbClr val="AD2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2245;p57">
              <a:extLst>
                <a:ext uri="{FF2B5EF4-FFF2-40B4-BE49-F238E27FC236}">
                  <a16:creationId xmlns:a16="http://schemas.microsoft.com/office/drawing/2014/main" id="{7A2D70D0-85FF-DBF0-914A-243D1B4CA963}"/>
                </a:ext>
              </a:extLst>
            </p:cNvPr>
            <p:cNvSpPr/>
            <p:nvPr/>
          </p:nvSpPr>
          <p:spPr>
            <a:xfrm>
              <a:off x="3982836" y="2099959"/>
              <a:ext cx="39567" cy="36008"/>
            </a:xfrm>
            <a:custGeom>
              <a:avLst/>
              <a:gdLst/>
              <a:ahLst/>
              <a:cxnLst/>
              <a:rect l="l" t="t" r="r" b="b"/>
              <a:pathLst>
                <a:path w="945" h="860" extrusionOk="0">
                  <a:moveTo>
                    <a:pt x="500" y="0"/>
                  </a:moveTo>
                  <a:cubicBezTo>
                    <a:pt x="309" y="0"/>
                    <a:pt x="106" y="185"/>
                    <a:pt x="1" y="860"/>
                  </a:cubicBezTo>
                  <a:lnTo>
                    <a:pt x="944" y="271"/>
                  </a:lnTo>
                  <a:cubicBezTo>
                    <a:pt x="944" y="271"/>
                    <a:pt x="731" y="0"/>
                    <a:pt x="500" y="0"/>
                  </a:cubicBezTo>
                  <a:close/>
                </a:path>
              </a:pathLst>
            </a:custGeom>
            <a:solidFill>
              <a:srgbClr val="AD2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2246;p57">
              <a:extLst>
                <a:ext uri="{FF2B5EF4-FFF2-40B4-BE49-F238E27FC236}">
                  <a16:creationId xmlns:a16="http://schemas.microsoft.com/office/drawing/2014/main" id="{EF4F6BD8-77AE-0219-75A0-52BF7DB0CD4F}"/>
                </a:ext>
              </a:extLst>
            </p:cNvPr>
            <p:cNvSpPr/>
            <p:nvPr/>
          </p:nvSpPr>
          <p:spPr>
            <a:xfrm>
              <a:off x="3943519" y="3036643"/>
              <a:ext cx="238659" cy="1586036"/>
            </a:xfrm>
            <a:custGeom>
              <a:avLst/>
              <a:gdLst/>
              <a:ahLst/>
              <a:cxnLst/>
              <a:rect l="l" t="t" r="r" b="b"/>
              <a:pathLst>
                <a:path w="5700" h="37880" extrusionOk="0">
                  <a:moveTo>
                    <a:pt x="5392" y="0"/>
                  </a:moveTo>
                  <a:cubicBezTo>
                    <a:pt x="5356" y="3102"/>
                    <a:pt x="5340" y="6204"/>
                    <a:pt x="5337" y="9306"/>
                  </a:cubicBezTo>
                  <a:cubicBezTo>
                    <a:pt x="5320" y="12408"/>
                    <a:pt x="5340" y="15510"/>
                    <a:pt x="5340" y="18612"/>
                  </a:cubicBezTo>
                  <a:lnTo>
                    <a:pt x="5368" y="27914"/>
                  </a:lnTo>
                  <a:lnTo>
                    <a:pt x="5375" y="32567"/>
                  </a:lnTo>
                  <a:cubicBezTo>
                    <a:pt x="5368" y="34093"/>
                    <a:pt x="5391" y="35630"/>
                    <a:pt x="5308" y="37144"/>
                  </a:cubicBezTo>
                  <a:lnTo>
                    <a:pt x="5308" y="37144"/>
                  </a:lnTo>
                  <a:cubicBezTo>
                    <a:pt x="4442" y="37290"/>
                    <a:pt x="3565" y="37409"/>
                    <a:pt x="2692" y="37524"/>
                  </a:cubicBezTo>
                  <a:lnTo>
                    <a:pt x="0" y="37879"/>
                  </a:lnTo>
                  <a:cubicBezTo>
                    <a:pt x="900" y="37801"/>
                    <a:pt x="1805" y="37713"/>
                    <a:pt x="2704" y="37619"/>
                  </a:cubicBezTo>
                  <a:cubicBezTo>
                    <a:pt x="3604" y="37524"/>
                    <a:pt x="4504" y="37425"/>
                    <a:pt x="5404" y="37303"/>
                  </a:cubicBezTo>
                  <a:lnTo>
                    <a:pt x="5470" y="37291"/>
                  </a:lnTo>
                  <a:lnTo>
                    <a:pt x="5475" y="37227"/>
                  </a:lnTo>
                  <a:cubicBezTo>
                    <a:pt x="5593" y="35665"/>
                    <a:pt x="5593" y="34122"/>
                    <a:pt x="5628" y="32567"/>
                  </a:cubicBezTo>
                  <a:lnTo>
                    <a:pt x="5660" y="30242"/>
                  </a:lnTo>
                  <a:lnTo>
                    <a:pt x="5672" y="27914"/>
                  </a:lnTo>
                  <a:cubicBezTo>
                    <a:pt x="5679" y="24812"/>
                    <a:pt x="5699" y="21710"/>
                    <a:pt x="5668" y="18608"/>
                  </a:cubicBezTo>
                  <a:cubicBezTo>
                    <a:pt x="5644" y="15506"/>
                    <a:pt x="5632" y="12408"/>
                    <a:pt x="5577" y="9306"/>
                  </a:cubicBezTo>
                  <a:cubicBezTo>
                    <a:pt x="5534" y="6204"/>
                    <a:pt x="5475" y="3102"/>
                    <a:pt x="53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2247;p57">
              <a:extLst>
                <a:ext uri="{FF2B5EF4-FFF2-40B4-BE49-F238E27FC236}">
                  <a16:creationId xmlns:a16="http://schemas.microsoft.com/office/drawing/2014/main" id="{AACD385C-9B2D-57BD-4D17-FAE93892DDC5}"/>
                </a:ext>
              </a:extLst>
            </p:cNvPr>
            <p:cNvSpPr/>
            <p:nvPr/>
          </p:nvSpPr>
          <p:spPr>
            <a:xfrm>
              <a:off x="3774151" y="3114271"/>
              <a:ext cx="187619" cy="123014"/>
            </a:xfrm>
            <a:custGeom>
              <a:avLst/>
              <a:gdLst/>
              <a:ahLst/>
              <a:cxnLst/>
              <a:rect l="l" t="t" r="r" b="b"/>
              <a:pathLst>
                <a:path w="4481" h="2938" extrusionOk="0">
                  <a:moveTo>
                    <a:pt x="3392" y="0"/>
                  </a:moveTo>
                  <a:cubicBezTo>
                    <a:pt x="2419" y="0"/>
                    <a:pt x="1074" y="2128"/>
                    <a:pt x="1074" y="2128"/>
                  </a:cubicBezTo>
                  <a:cubicBezTo>
                    <a:pt x="966" y="1857"/>
                    <a:pt x="788" y="1774"/>
                    <a:pt x="611" y="1774"/>
                  </a:cubicBezTo>
                  <a:cubicBezTo>
                    <a:pt x="336" y="1774"/>
                    <a:pt x="63" y="1975"/>
                    <a:pt x="63" y="1975"/>
                  </a:cubicBezTo>
                  <a:cubicBezTo>
                    <a:pt x="63" y="1975"/>
                    <a:pt x="63" y="1975"/>
                    <a:pt x="62" y="1975"/>
                  </a:cubicBezTo>
                  <a:cubicBezTo>
                    <a:pt x="51" y="1975"/>
                    <a:pt x="1" y="1992"/>
                    <a:pt x="533" y="2441"/>
                  </a:cubicBezTo>
                  <a:cubicBezTo>
                    <a:pt x="900" y="2750"/>
                    <a:pt x="1597" y="2937"/>
                    <a:pt x="2229" y="2937"/>
                  </a:cubicBezTo>
                  <a:cubicBezTo>
                    <a:pt x="2597" y="2937"/>
                    <a:pt x="2943" y="2873"/>
                    <a:pt x="3189" y="2733"/>
                  </a:cubicBezTo>
                  <a:cubicBezTo>
                    <a:pt x="3852" y="2346"/>
                    <a:pt x="4480" y="183"/>
                    <a:pt x="3501" y="9"/>
                  </a:cubicBezTo>
                  <a:cubicBezTo>
                    <a:pt x="3465" y="3"/>
                    <a:pt x="3429" y="0"/>
                    <a:pt x="3392" y="0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2248;p57">
              <a:extLst>
                <a:ext uri="{FF2B5EF4-FFF2-40B4-BE49-F238E27FC236}">
                  <a16:creationId xmlns:a16="http://schemas.microsoft.com/office/drawing/2014/main" id="{4803BFCB-5D90-6F3D-3582-7BD4D0B429F3}"/>
                </a:ext>
              </a:extLst>
            </p:cNvPr>
            <p:cNvSpPr/>
            <p:nvPr/>
          </p:nvSpPr>
          <p:spPr>
            <a:xfrm>
              <a:off x="3914963" y="2533360"/>
              <a:ext cx="26797" cy="45931"/>
            </a:xfrm>
            <a:custGeom>
              <a:avLst/>
              <a:gdLst/>
              <a:ahLst/>
              <a:cxnLst/>
              <a:rect l="l" t="t" r="r" b="b"/>
              <a:pathLst>
                <a:path w="640" h="1097" extrusionOk="0">
                  <a:moveTo>
                    <a:pt x="517" y="0"/>
                  </a:moveTo>
                  <a:cubicBezTo>
                    <a:pt x="505" y="465"/>
                    <a:pt x="4" y="1010"/>
                    <a:pt x="0" y="1014"/>
                  </a:cubicBezTo>
                  <a:lnTo>
                    <a:pt x="87" y="1097"/>
                  </a:lnTo>
                  <a:cubicBezTo>
                    <a:pt x="110" y="1073"/>
                    <a:pt x="627" y="516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2249;p57">
              <a:extLst>
                <a:ext uri="{FF2B5EF4-FFF2-40B4-BE49-F238E27FC236}">
                  <a16:creationId xmlns:a16="http://schemas.microsoft.com/office/drawing/2014/main" id="{7328E8F3-E7BD-79B0-E477-B2BB4737A76F}"/>
                </a:ext>
              </a:extLst>
            </p:cNvPr>
            <p:cNvSpPr/>
            <p:nvPr/>
          </p:nvSpPr>
          <p:spPr>
            <a:xfrm>
              <a:off x="3888208" y="2499780"/>
              <a:ext cx="50244" cy="56190"/>
            </a:xfrm>
            <a:custGeom>
              <a:avLst/>
              <a:gdLst/>
              <a:ahLst/>
              <a:cxnLst/>
              <a:rect l="l" t="t" r="r" b="b"/>
              <a:pathLst>
                <a:path w="1200" h="1342" extrusionOk="0">
                  <a:moveTo>
                    <a:pt x="465" y="1"/>
                  </a:moveTo>
                  <a:lnTo>
                    <a:pt x="465" y="1"/>
                  </a:lnTo>
                  <a:cubicBezTo>
                    <a:pt x="0" y="797"/>
                    <a:pt x="1049" y="1342"/>
                    <a:pt x="1049" y="1342"/>
                  </a:cubicBezTo>
                  <a:cubicBezTo>
                    <a:pt x="1049" y="1342"/>
                    <a:pt x="1199" y="123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2250;p57">
              <a:extLst>
                <a:ext uri="{FF2B5EF4-FFF2-40B4-BE49-F238E27FC236}">
                  <a16:creationId xmlns:a16="http://schemas.microsoft.com/office/drawing/2014/main" id="{B95FFF72-0B19-F72E-4EC5-40ADFF07CF79}"/>
                </a:ext>
              </a:extLst>
            </p:cNvPr>
            <p:cNvSpPr/>
            <p:nvPr/>
          </p:nvSpPr>
          <p:spPr>
            <a:xfrm>
              <a:off x="4110081" y="2512174"/>
              <a:ext cx="109909" cy="375616"/>
            </a:xfrm>
            <a:custGeom>
              <a:avLst/>
              <a:gdLst/>
              <a:ahLst/>
              <a:cxnLst/>
              <a:rect l="l" t="t" r="r" b="b"/>
              <a:pathLst>
                <a:path w="2625" h="8971" extrusionOk="0">
                  <a:moveTo>
                    <a:pt x="2625" y="0"/>
                  </a:moveTo>
                  <a:lnTo>
                    <a:pt x="2625" y="0"/>
                  </a:lnTo>
                  <a:cubicBezTo>
                    <a:pt x="2373" y="738"/>
                    <a:pt x="2140" y="1481"/>
                    <a:pt x="1907" y="2226"/>
                  </a:cubicBezTo>
                  <a:cubicBezTo>
                    <a:pt x="1674" y="2969"/>
                    <a:pt x="1457" y="3714"/>
                    <a:pt x="1232" y="4460"/>
                  </a:cubicBezTo>
                  <a:cubicBezTo>
                    <a:pt x="1019" y="5210"/>
                    <a:pt x="798" y="5960"/>
                    <a:pt x="592" y="6710"/>
                  </a:cubicBezTo>
                  <a:cubicBezTo>
                    <a:pt x="388" y="7459"/>
                    <a:pt x="186" y="8213"/>
                    <a:pt x="0" y="8971"/>
                  </a:cubicBezTo>
                  <a:cubicBezTo>
                    <a:pt x="253" y="8233"/>
                    <a:pt x="490" y="7491"/>
                    <a:pt x="723" y="6745"/>
                  </a:cubicBezTo>
                  <a:cubicBezTo>
                    <a:pt x="952" y="6003"/>
                    <a:pt x="1169" y="5253"/>
                    <a:pt x="1397" y="4512"/>
                  </a:cubicBezTo>
                  <a:cubicBezTo>
                    <a:pt x="1607" y="3761"/>
                    <a:pt x="1828" y="3011"/>
                    <a:pt x="2033" y="2262"/>
                  </a:cubicBezTo>
                  <a:cubicBezTo>
                    <a:pt x="2239" y="1512"/>
                    <a:pt x="2439" y="758"/>
                    <a:pt x="2625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2251;p57">
              <a:extLst>
                <a:ext uri="{FF2B5EF4-FFF2-40B4-BE49-F238E27FC236}">
                  <a16:creationId xmlns:a16="http://schemas.microsoft.com/office/drawing/2014/main" id="{2E7B946E-7120-51CB-2137-A72A7CF48F7C}"/>
                </a:ext>
              </a:extLst>
            </p:cNvPr>
            <p:cNvSpPr/>
            <p:nvPr/>
          </p:nvSpPr>
          <p:spPr>
            <a:xfrm>
              <a:off x="4005990" y="2887752"/>
              <a:ext cx="104131" cy="504031"/>
            </a:xfrm>
            <a:custGeom>
              <a:avLst/>
              <a:gdLst/>
              <a:ahLst/>
              <a:cxnLst/>
              <a:rect l="l" t="t" r="r" b="b"/>
              <a:pathLst>
                <a:path w="2487" h="12038" extrusionOk="0">
                  <a:moveTo>
                    <a:pt x="2486" y="1"/>
                  </a:moveTo>
                  <a:lnTo>
                    <a:pt x="2486" y="1"/>
                  </a:lnTo>
                  <a:cubicBezTo>
                    <a:pt x="1358" y="1438"/>
                    <a:pt x="0" y="12037"/>
                    <a:pt x="0" y="12037"/>
                  </a:cubicBezTo>
                  <a:lnTo>
                    <a:pt x="639" y="11911"/>
                  </a:lnTo>
                  <a:cubicBezTo>
                    <a:pt x="639" y="10246"/>
                    <a:pt x="2486" y="1"/>
                    <a:pt x="2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2252;p57">
              <a:extLst>
                <a:ext uri="{FF2B5EF4-FFF2-40B4-BE49-F238E27FC236}">
                  <a16:creationId xmlns:a16="http://schemas.microsoft.com/office/drawing/2014/main" id="{A4407ED4-7EAA-399B-F896-0E0934410F8E}"/>
                </a:ext>
              </a:extLst>
            </p:cNvPr>
            <p:cNvSpPr/>
            <p:nvPr/>
          </p:nvSpPr>
          <p:spPr>
            <a:xfrm>
              <a:off x="3919066" y="3371900"/>
              <a:ext cx="409530" cy="364981"/>
            </a:xfrm>
            <a:custGeom>
              <a:avLst/>
              <a:gdLst/>
              <a:ahLst/>
              <a:cxnLst/>
              <a:rect l="l" t="t" r="r" b="b"/>
              <a:pathLst>
                <a:path w="9781" h="8717" extrusionOk="0">
                  <a:moveTo>
                    <a:pt x="7412" y="1"/>
                  </a:moveTo>
                  <a:lnTo>
                    <a:pt x="2076" y="384"/>
                  </a:lnTo>
                  <a:cubicBezTo>
                    <a:pt x="2076" y="384"/>
                    <a:pt x="1" y="6292"/>
                    <a:pt x="1047" y="7630"/>
                  </a:cubicBezTo>
                  <a:cubicBezTo>
                    <a:pt x="1626" y="8372"/>
                    <a:pt x="3370" y="8717"/>
                    <a:pt x="5052" y="8717"/>
                  </a:cubicBezTo>
                  <a:cubicBezTo>
                    <a:pt x="6403" y="8717"/>
                    <a:pt x="7715" y="8494"/>
                    <a:pt x="8351" y="8075"/>
                  </a:cubicBezTo>
                  <a:cubicBezTo>
                    <a:pt x="9780" y="7133"/>
                    <a:pt x="8469" y="1438"/>
                    <a:pt x="74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2253;p57">
              <a:extLst>
                <a:ext uri="{FF2B5EF4-FFF2-40B4-BE49-F238E27FC236}">
                  <a16:creationId xmlns:a16="http://schemas.microsoft.com/office/drawing/2014/main" id="{C26DD677-8842-6658-DF85-95E185BA14A5}"/>
                </a:ext>
              </a:extLst>
            </p:cNvPr>
            <p:cNvSpPr/>
            <p:nvPr/>
          </p:nvSpPr>
          <p:spPr>
            <a:xfrm>
              <a:off x="4013737" y="3379688"/>
              <a:ext cx="211402" cy="24661"/>
            </a:xfrm>
            <a:custGeom>
              <a:avLst/>
              <a:gdLst/>
              <a:ahLst/>
              <a:cxnLst/>
              <a:rect l="l" t="t" r="r" b="b"/>
              <a:pathLst>
                <a:path w="5049" h="589" extrusionOk="0">
                  <a:moveTo>
                    <a:pt x="5037" y="0"/>
                  </a:moveTo>
                  <a:cubicBezTo>
                    <a:pt x="4855" y="13"/>
                    <a:pt x="589" y="257"/>
                    <a:pt x="1" y="423"/>
                  </a:cubicBezTo>
                  <a:lnTo>
                    <a:pt x="48" y="589"/>
                  </a:lnTo>
                  <a:cubicBezTo>
                    <a:pt x="620" y="427"/>
                    <a:pt x="5006" y="175"/>
                    <a:pt x="5048" y="170"/>
                  </a:cubicBezTo>
                  <a:lnTo>
                    <a:pt x="50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2254;p57">
            <a:extLst>
              <a:ext uri="{FF2B5EF4-FFF2-40B4-BE49-F238E27FC236}">
                <a16:creationId xmlns:a16="http://schemas.microsoft.com/office/drawing/2014/main" id="{90563808-B7E9-CA5F-5CE7-56660898E929}"/>
              </a:ext>
            </a:extLst>
          </p:cNvPr>
          <p:cNvGrpSpPr/>
          <p:nvPr/>
        </p:nvGrpSpPr>
        <p:grpSpPr>
          <a:xfrm>
            <a:off x="2999250" y="1843705"/>
            <a:ext cx="889951" cy="2869292"/>
            <a:chOff x="2669775" y="1843705"/>
            <a:chExt cx="889951" cy="2869292"/>
          </a:xfrm>
        </p:grpSpPr>
        <p:sp>
          <p:nvSpPr>
            <p:cNvPr id="458" name="Google Shape;2255;p57">
              <a:extLst>
                <a:ext uri="{FF2B5EF4-FFF2-40B4-BE49-F238E27FC236}">
                  <a16:creationId xmlns:a16="http://schemas.microsoft.com/office/drawing/2014/main" id="{619B642D-38AF-D038-CAB7-A6974C02F7FF}"/>
                </a:ext>
              </a:extLst>
            </p:cNvPr>
            <p:cNvSpPr/>
            <p:nvPr/>
          </p:nvSpPr>
          <p:spPr>
            <a:xfrm>
              <a:off x="2699561" y="2246989"/>
              <a:ext cx="157946" cy="334745"/>
            </a:xfrm>
            <a:custGeom>
              <a:avLst/>
              <a:gdLst/>
              <a:ahLst/>
              <a:cxnLst/>
              <a:rect l="l" t="t" r="r" b="b"/>
              <a:pathLst>
                <a:path w="4189" h="8878" extrusionOk="0">
                  <a:moveTo>
                    <a:pt x="2417" y="1"/>
                  </a:moveTo>
                  <a:cubicBezTo>
                    <a:pt x="2413" y="1"/>
                    <a:pt x="2410" y="1"/>
                    <a:pt x="2406" y="1"/>
                  </a:cubicBezTo>
                  <a:cubicBezTo>
                    <a:pt x="2033" y="26"/>
                    <a:pt x="1935" y="445"/>
                    <a:pt x="1935" y="445"/>
                  </a:cubicBezTo>
                  <a:cubicBezTo>
                    <a:pt x="1935" y="445"/>
                    <a:pt x="1933" y="445"/>
                    <a:pt x="1931" y="445"/>
                  </a:cubicBezTo>
                  <a:cubicBezTo>
                    <a:pt x="1888" y="445"/>
                    <a:pt x="1430" y="457"/>
                    <a:pt x="1279" y="967"/>
                  </a:cubicBezTo>
                  <a:cubicBezTo>
                    <a:pt x="828" y="1266"/>
                    <a:pt x="472" y="2584"/>
                    <a:pt x="423" y="4078"/>
                  </a:cubicBezTo>
                  <a:cubicBezTo>
                    <a:pt x="1" y="5925"/>
                    <a:pt x="349" y="6584"/>
                    <a:pt x="1321" y="6834"/>
                  </a:cubicBezTo>
                  <a:cubicBezTo>
                    <a:pt x="1297" y="7408"/>
                    <a:pt x="1248" y="8729"/>
                    <a:pt x="1248" y="8729"/>
                  </a:cubicBezTo>
                  <a:lnTo>
                    <a:pt x="2047" y="8877"/>
                  </a:lnTo>
                  <a:lnTo>
                    <a:pt x="2097" y="7083"/>
                  </a:lnTo>
                  <a:cubicBezTo>
                    <a:pt x="2097" y="7083"/>
                    <a:pt x="2897" y="6766"/>
                    <a:pt x="3263" y="6034"/>
                  </a:cubicBezTo>
                  <a:cubicBezTo>
                    <a:pt x="3436" y="5685"/>
                    <a:pt x="3376" y="4737"/>
                    <a:pt x="3650" y="4064"/>
                  </a:cubicBezTo>
                  <a:cubicBezTo>
                    <a:pt x="3886" y="3488"/>
                    <a:pt x="4189" y="3015"/>
                    <a:pt x="3830" y="3015"/>
                  </a:cubicBezTo>
                  <a:cubicBezTo>
                    <a:pt x="3770" y="3015"/>
                    <a:pt x="3691" y="3028"/>
                    <a:pt x="3590" y="3056"/>
                  </a:cubicBezTo>
                  <a:cubicBezTo>
                    <a:pt x="3217" y="3232"/>
                    <a:pt x="2967" y="3754"/>
                    <a:pt x="2967" y="3754"/>
                  </a:cubicBezTo>
                  <a:cubicBezTo>
                    <a:pt x="2967" y="3754"/>
                    <a:pt x="3291" y="1037"/>
                    <a:pt x="3369" y="713"/>
                  </a:cubicBezTo>
                  <a:cubicBezTo>
                    <a:pt x="3417" y="501"/>
                    <a:pt x="3381" y="363"/>
                    <a:pt x="3259" y="363"/>
                  </a:cubicBezTo>
                  <a:cubicBezTo>
                    <a:pt x="3195" y="363"/>
                    <a:pt x="3107" y="401"/>
                    <a:pt x="2995" y="487"/>
                  </a:cubicBezTo>
                  <a:cubicBezTo>
                    <a:pt x="2668" y="737"/>
                    <a:pt x="2530" y="1277"/>
                    <a:pt x="2530" y="1277"/>
                  </a:cubicBezTo>
                  <a:cubicBezTo>
                    <a:pt x="2530" y="1277"/>
                    <a:pt x="2776" y="1"/>
                    <a:pt x="2417" y="1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2256;p57">
              <a:extLst>
                <a:ext uri="{FF2B5EF4-FFF2-40B4-BE49-F238E27FC236}">
                  <a16:creationId xmlns:a16="http://schemas.microsoft.com/office/drawing/2014/main" id="{D76A2A94-DF76-8261-3E2F-F6DA648C431F}"/>
                </a:ext>
              </a:extLst>
            </p:cNvPr>
            <p:cNvSpPr/>
            <p:nvPr/>
          </p:nvSpPr>
          <p:spPr>
            <a:xfrm>
              <a:off x="2996331" y="3283817"/>
              <a:ext cx="367661" cy="1325557"/>
            </a:xfrm>
            <a:custGeom>
              <a:avLst/>
              <a:gdLst/>
              <a:ahLst/>
              <a:cxnLst/>
              <a:rect l="l" t="t" r="r" b="b"/>
              <a:pathLst>
                <a:path w="9751" h="35156" extrusionOk="0">
                  <a:moveTo>
                    <a:pt x="3461" y="1"/>
                  </a:moveTo>
                  <a:lnTo>
                    <a:pt x="1" y="318"/>
                  </a:lnTo>
                  <a:lnTo>
                    <a:pt x="1336" y="31537"/>
                  </a:lnTo>
                  <a:cubicBezTo>
                    <a:pt x="1336" y="31537"/>
                    <a:pt x="1308" y="31531"/>
                    <a:pt x="1265" y="31531"/>
                  </a:cubicBezTo>
                  <a:cubicBezTo>
                    <a:pt x="1096" y="31531"/>
                    <a:pt x="708" y="31632"/>
                    <a:pt x="1023" y="32637"/>
                  </a:cubicBezTo>
                  <a:cubicBezTo>
                    <a:pt x="1417" y="33894"/>
                    <a:pt x="1259" y="34130"/>
                    <a:pt x="1259" y="34130"/>
                  </a:cubicBezTo>
                  <a:lnTo>
                    <a:pt x="2358" y="35156"/>
                  </a:lnTo>
                  <a:cubicBezTo>
                    <a:pt x="2358" y="35156"/>
                    <a:pt x="1967" y="33503"/>
                    <a:pt x="2358" y="33108"/>
                  </a:cubicBezTo>
                  <a:cubicBezTo>
                    <a:pt x="2753" y="32718"/>
                    <a:pt x="2753" y="32637"/>
                    <a:pt x="2595" y="31614"/>
                  </a:cubicBezTo>
                  <a:cubicBezTo>
                    <a:pt x="2439" y="30593"/>
                    <a:pt x="3620" y="4014"/>
                    <a:pt x="3620" y="4014"/>
                  </a:cubicBezTo>
                  <a:cubicBezTo>
                    <a:pt x="3620" y="4014"/>
                    <a:pt x="7157" y="29807"/>
                    <a:pt x="7157" y="31301"/>
                  </a:cubicBezTo>
                  <a:cubicBezTo>
                    <a:pt x="7157" y="32795"/>
                    <a:pt x="6685" y="31614"/>
                    <a:pt x="6844" y="32873"/>
                  </a:cubicBezTo>
                  <a:cubicBezTo>
                    <a:pt x="6999" y="34130"/>
                    <a:pt x="7157" y="34839"/>
                    <a:pt x="7157" y="34839"/>
                  </a:cubicBezTo>
                  <a:lnTo>
                    <a:pt x="8493" y="34289"/>
                  </a:lnTo>
                  <a:cubicBezTo>
                    <a:pt x="8493" y="34289"/>
                    <a:pt x="9751" y="33344"/>
                    <a:pt x="9123" y="32718"/>
                  </a:cubicBezTo>
                  <a:cubicBezTo>
                    <a:pt x="8493" y="32087"/>
                    <a:pt x="8415" y="31142"/>
                    <a:pt x="8887" y="30357"/>
                  </a:cubicBezTo>
                  <a:cubicBezTo>
                    <a:pt x="9360" y="29571"/>
                    <a:pt x="8179" y="29885"/>
                    <a:pt x="8256" y="25716"/>
                  </a:cubicBezTo>
                  <a:cubicBezTo>
                    <a:pt x="8338" y="21551"/>
                    <a:pt x="8810" y="1339"/>
                    <a:pt x="8810" y="1339"/>
                  </a:cubicBezTo>
                  <a:lnTo>
                    <a:pt x="34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2257;p57">
              <a:extLst>
                <a:ext uri="{FF2B5EF4-FFF2-40B4-BE49-F238E27FC236}">
                  <a16:creationId xmlns:a16="http://schemas.microsoft.com/office/drawing/2014/main" id="{70A2107A-FC73-3B73-E8C4-341453B93BEB}"/>
                </a:ext>
              </a:extLst>
            </p:cNvPr>
            <p:cNvSpPr/>
            <p:nvPr/>
          </p:nvSpPr>
          <p:spPr>
            <a:xfrm>
              <a:off x="3087914" y="2138703"/>
              <a:ext cx="76541" cy="81443"/>
            </a:xfrm>
            <a:custGeom>
              <a:avLst/>
              <a:gdLst/>
              <a:ahLst/>
              <a:cxnLst/>
              <a:rect l="l" t="t" r="r" b="b"/>
              <a:pathLst>
                <a:path w="2030" h="2160" extrusionOk="0">
                  <a:moveTo>
                    <a:pt x="822" y="1"/>
                  </a:moveTo>
                  <a:cubicBezTo>
                    <a:pt x="807" y="1"/>
                    <a:pt x="791" y="1"/>
                    <a:pt x="775" y="2"/>
                  </a:cubicBezTo>
                  <a:cubicBezTo>
                    <a:pt x="0" y="33"/>
                    <a:pt x="419" y="2160"/>
                    <a:pt x="1372" y="2160"/>
                  </a:cubicBezTo>
                  <a:cubicBezTo>
                    <a:pt x="1477" y="2160"/>
                    <a:pt x="1588" y="2134"/>
                    <a:pt x="1705" y="2077"/>
                  </a:cubicBezTo>
                  <a:lnTo>
                    <a:pt x="2030" y="897"/>
                  </a:lnTo>
                  <a:cubicBezTo>
                    <a:pt x="2030" y="897"/>
                    <a:pt x="1649" y="1"/>
                    <a:pt x="822" y="1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2258;p57">
              <a:extLst>
                <a:ext uri="{FF2B5EF4-FFF2-40B4-BE49-F238E27FC236}">
                  <a16:creationId xmlns:a16="http://schemas.microsoft.com/office/drawing/2014/main" id="{9728D044-6D2A-75FB-1EA2-266D362CC370}"/>
                </a:ext>
              </a:extLst>
            </p:cNvPr>
            <p:cNvSpPr/>
            <p:nvPr/>
          </p:nvSpPr>
          <p:spPr>
            <a:xfrm>
              <a:off x="3116833" y="2156537"/>
              <a:ext cx="43512" cy="47621"/>
            </a:xfrm>
            <a:custGeom>
              <a:avLst/>
              <a:gdLst/>
              <a:ahLst/>
              <a:cxnLst/>
              <a:rect l="l" t="t" r="r" b="b"/>
              <a:pathLst>
                <a:path w="1154" h="1263" extrusionOk="0">
                  <a:moveTo>
                    <a:pt x="771" y="944"/>
                  </a:moveTo>
                  <a:cubicBezTo>
                    <a:pt x="772" y="944"/>
                    <a:pt x="772" y="944"/>
                    <a:pt x="773" y="945"/>
                  </a:cubicBezTo>
                  <a:cubicBezTo>
                    <a:pt x="776" y="952"/>
                    <a:pt x="773" y="952"/>
                    <a:pt x="773" y="959"/>
                  </a:cubicBezTo>
                  <a:cubicBezTo>
                    <a:pt x="773" y="959"/>
                    <a:pt x="773" y="960"/>
                    <a:pt x="773" y="961"/>
                  </a:cubicBezTo>
                  <a:lnTo>
                    <a:pt x="773" y="961"/>
                  </a:lnTo>
                  <a:cubicBezTo>
                    <a:pt x="772" y="954"/>
                    <a:pt x="770" y="944"/>
                    <a:pt x="771" y="944"/>
                  </a:cubicBezTo>
                  <a:close/>
                  <a:moveTo>
                    <a:pt x="19" y="1"/>
                  </a:moveTo>
                  <a:cubicBezTo>
                    <a:pt x="13" y="1"/>
                    <a:pt x="7" y="1"/>
                    <a:pt x="1" y="1"/>
                  </a:cubicBezTo>
                  <a:cubicBezTo>
                    <a:pt x="212" y="117"/>
                    <a:pt x="375" y="269"/>
                    <a:pt x="519" y="434"/>
                  </a:cubicBezTo>
                  <a:cubicBezTo>
                    <a:pt x="589" y="523"/>
                    <a:pt x="656" y="607"/>
                    <a:pt x="713" y="702"/>
                  </a:cubicBezTo>
                  <a:cubicBezTo>
                    <a:pt x="738" y="738"/>
                    <a:pt x="761" y="777"/>
                    <a:pt x="782" y="816"/>
                  </a:cubicBezTo>
                  <a:lnTo>
                    <a:pt x="782" y="816"/>
                  </a:lnTo>
                  <a:cubicBezTo>
                    <a:pt x="752" y="816"/>
                    <a:pt x="720" y="817"/>
                    <a:pt x="671" y="843"/>
                  </a:cubicBezTo>
                  <a:cubicBezTo>
                    <a:pt x="653" y="853"/>
                    <a:pt x="635" y="878"/>
                    <a:pt x="625" y="899"/>
                  </a:cubicBezTo>
                  <a:cubicBezTo>
                    <a:pt x="614" y="920"/>
                    <a:pt x="617" y="938"/>
                    <a:pt x="617" y="959"/>
                  </a:cubicBezTo>
                  <a:cubicBezTo>
                    <a:pt x="625" y="994"/>
                    <a:pt x="635" y="1005"/>
                    <a:pt x="646" y="1026"/>
                  </a:cubicBezTo>
                  <a:cubicBezTo>
                    <a:pt x="692" y="1089"/>
                    <a:pt x="737" y="1125"/>
                    <a:pt x="790" y="1164"/>
                  </a:cubicBezTo>
                  <a:cubicBezTo>
                    <a:pt x="840" y="1202"/>
                    <a:pt x="892" y="1234"/>
                    <a:pt x="949" y="1262"/>
                  </a:cubicBezTo>
                  <a:lnTo>
                    <a:pt x="850" y="1107"/>
                  </a:lnTo>
                  <a:cubicBezTo>
                    <a:pt x="827" y="1071"/>
                    <a:pt x="803" y="1032"/>
                    <a:pt x="787" y="997"/>
                  </a:cubicBezTo>
                  <a:lnTo>
                    <a:pt x="787" y="997"/>
                  </a:lnTo>
                  <a:cubicBezTo>
                    <a:pt x="788" y="998"/>
                    <a:pt x="789" y="998"/>
                    <a:pt x="790" y="998"/>
                  </a:cubicBezTo>
                  <a:cubicBezTo>
                    <a:pt x="836" y="1016"/>
                    <a:pt x="889" y="1033"/>
                    <a:pt x="942" y="1054"/>
                  </a:cubicBezTo>
                  <a:lnTo>
                    <a:pt x="1153" y="1131"/>
                  </a:lnTo>
                  <a:lnTo>
                    <a:pt x="1072" y="910"/>
                  </a:lnTo>
                  <a:cubicBezTo>
                    <a:pt x="991" y="681"/>
                    <a:pt x="853" y="462"/>
                    <a:pt x="671" y="290"/>
                  </a:cubicBezTo>
                  <a:cubicBezTo>
                    <a:pt x="492" y="128"/>
                    <a:pt x="260" y="1"/>
                    <a:pt x="19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2259;p57">
              <a:extLst>
                <a:ext uri="{FF2B5EF4-FFF2-40B4-BE49-F238E27FC236}">
                  <a16:creationId xmlns:a16="http://schemas.microsoft.com/office/drawing/2014/main" id="{659E938E-0201-BA78-6F9B-EF190D051700}"/>
                </a:ext>
              </a:extLst>
            </p:cNvPr>
            <p:cNvSpPr/>
            <p:nvPr/>
          </p:nvSpPr>
          <p:spPr>
            <a:xfrm>
              <a:off x="3131990" y="1926616"/>
              <a:ext cx="297115" cy="690039"/>
            </a:xfrm>
            <a:custGeom>
              <a:avLst/>
              <a:gdLst/>
              <a:ahLst/>
              <a:cxnLst/>
              <a:rect l="l" t="t" r="r" b="b"/>
              <a:pathLst>
                <a:path w="7880" h="18301" extrusionOk="0">
                  <a:moveTo>
                    <a:pt x="2143" y="0"/>
                  </a:moveTo>
                  <a:cubicBezTo>
                    <a:pt x="2080" y="0"/>
                    <a:pt x="2022" y="2"/>
                    <a:pt x="1970" y="7"/>
                  </a:cubicBezTo>
                  <a:cubicBezTo>
                    <a:pt x="1970" y="7"/>
                    <a:pt x="861" y="4982"/>
                    <a:pt x="430" y="7561"/>
                  </a:cubicBezTo>
                  <a:cubicBezTo>
                    <a:pt x="0" y="10137"/>
                    <a:pt x="286" y="11106"/>
                    <a:pt x="1470" y="12321"/>
                  </a:cubicBezTo>
                  <a:cubicBezTo>
                    <a:pt x="2650" y="13541"/>
                    <a:pt x="3151" y="14362"/>
                    <a:pt x="2721" y="16546"/>
                  </a:cubicBezTo>
                  <a:cubicBezTo>
                    <a:pt x="2438" y="17981"/>
                    <a:pt x="2466" y="18227"/>
                    <a:pt x="2518" y="18227"/>
                  </a:cubicBezTo>
                  <a:cubicBezTo>
                    <a:pt x="2546" y="18227"/>
                    <a:pt x="2580" y="18160"/>
                    <a:pt x="2580" y="18160"/>
                  </a:cubicBezTo>
                  <a:lnTo>
                    <a:pt x="3905" y="18301"/>
                  </a:lnTo>
                  <a:cubicBezTo>
                    <a:pt x="3905" y="18301"/>
                    <a:pt x="5085" y="11321"/>
                    <a:pt x="6089" y="7702"/>
                  </a:cubicBezTo>
                  <a:cubicBezTo>
                    <a:pt x="7090" y="4087"/>
                    <a:pt x="7880" y="1187"/>
                    <a:pt x="7880" y="1187"/>
                  </a:cubicBezTo>
                  <a:cubicBezTo>
                    <a:pt x="7880" y="1187"/>
                    <a:pt x="3627" y="0"/>
                    <a:pt x="2143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2260;p57">
              <a:extLst>
                <a:ext uri="{FF2B5EF4-FFF2-40B4-BE49-F238E27FC236}">
                  <a16:creationId xmlns:a16="http://schemas.microsoft.com/office/drawing/2014/main" id="{F8568CAE-66C7-16A9-3853-90B2CD09662C}"/>
                </a:ext>
              </a:extLst>
            </p:cNvPr>
            <p:cNvSpPr/>
            <p:nvPr/>
          </p:nvSpPr>
          <p:spPr>
            <a:xfrm>
              <a:off x="3341249" y="2177990"/>
              <a:ext cx="112474" cy="85930"/>
            </a:xfrm>
            <a:custGeom>
              <a:avLst/>
              <a:gdLst/>
              <a:ahLst/>
              <a:cxnLst/>
              <a:rect l="l" t="t" r="r" b="b"/>
              <a:pathLst>
                <a:path w="2983" h="2279" extrusionOk="0">
                  <a:moveTo>
                    <a:pt x="1849" y="0"/>
                  </a:moveTo>
                  <a:cubicBezTo>
                    <a:pt x="1148" y="0"/>
                    <a:pt x="286" y="715"/>
                    <a:pt x="286" y="715"/>
                  </a:cubicBezTo>
                  <a:lnTo>
                    <a:pt x="1" y="1969"/>
                  </a:lnTo>
                  <a:cubicBezTo>
                    <a:pt x="235" y="2186"/>
                    <a:pt x="529" y="2278"/>
                    <a:pt x="836" y="2278"/>
                  </a:cubicBezTo>
                  <a:cubicBezTo>
                    <a:pt x="1843" y="2278"/>
                    <a:pt x="2982" y="1280"/>
                    <a:pt x="2544" y="429"/>
                  </a:cubicBezTo>
                  <a:cubicBezTo>
                    <a:pt x="2381" y="113"/>
                    <a:pt x="2128" y="0"/>
                    <a:pt x="1849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2261;p57">
              <a:extLst>
                <a:ext uri="{FF2B5EF4-FFF2-40B4-BE49-F238E27FC236}">
                  <a16:creationId xmlns:a16="http://schemas.microsoft.com/office/drawing/2014/main" id="{7930F088-3A56-1C12-3460-FB497F90380F}"/>
                </a:ext>
              </a:extLst>
            </p:cNvPr>
            <p:cNvSpPr/>
            <p:nvPr/>
          </p:nvSpPr>
          <p:spPr>
            <a:xfrm>
              <a:off x="3108953" y="1843705"/>
              <a:ext cx="348847" cy="353296"/>
            </a:xfrm>
            <a:custGeom>
              <a:avLst/>
              <a:gdLst/>
              <a:ahLst/>
              <a:cxnLst/>
              <a:rect l="l" t="t" r="r" b="b"/>
              <a:pathLst>
                <a:path w="9252" h="9370" extrusionOk="0">
                  <a:moveTo>
                    <a:pt x="2765" y="0"/>
                  </a:moveTo>
                  <a:cubicBezTo>
                    <a:pt x="2344" y="0"/>
                    <a:pt x="2755" y="502"/>
                    <a:pt x="3691" y="1025"/>
                  </a:cubicBezTo>
                  <a:cubicBezTo>
                    <a:pt x="2077" y="539"/>
                    <a:pt x="1210" y="348"/>
                    <a:pt x="873" y="348"/>
                  </a:cubicBezTo>
                  <a:cubicBezTo>
                    <a:pt x="245" y="348"/>
                    <a:pt x="1455" y="1010"/>
                    <a:pt x="3085" y="1659"/>
                  </a:cubicBezTo>
                  <a:cubicBezTo>
                    <a:pt x="2655" y="1547"/>
                    <a:pt x="2321" y="1501"/>
                    <a:pt x="2108" y="1501"/>
                  </a:cubicBezTo>
                  <a:cubicBezTo>
                    <a:pt x="1573" y="1501"/>
                    <a:pt x="1803" y="1791"/>
                    <a:pt x="3209" y="2050"/>
                  </a:cubicBezTo>
                  <a:cubicBezTo>
                    <a:pt x="2272" y="1941"/>
                    <a:pt x="1602" y="1895"/>
                    <a:pt x="1155" y="1895"/>
                  </a:cubicBezTo>
                  <a:cubicBezTo>
                    <a:pt x="0" y="1895"/>
                    <a:pt x="336" y="2200"/>
                    <a:pt x="1426" y="2505"/>
                  </a:cubicBezTo>
                  <a:cubicBezTo>
                    <a:pt x="2934" y="2928"/>
                    <a:pt x="8071" y="3653"/>
                    <a:pt x="8071" y="3653"/>
                  </a:cubicBezTo>
                  <a:lnTo>
                    <a:pt x="6834" y="9369"/>
                  </a:lnTo>
                  <a:lnTo>
                    <a:pt x="6834" y="9369"/>
                  </a:lnTo>
                  <a:lnTo>
                    <a:pt x="9252" y="3562"/>
                  </a:lnTo>
                  <a:cubicBezTo>
                    <a:pt x="9252" y="3562"/>
                    <a:pt x="7708" y="2354"/>
                    <a:pt x="4868" y="841"/>
                  </a:cubicBezTo>
                  <a:cubicBezTo>
                    <a:pt x="3720" y="231"/>
                    <a:pt x="3051" y="0"/>
                    <a:pt x="27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2262;p57">
              <a:extLst>
                <a:ext uri="{FF2B5EF4-FFF2-40B4-BE49-F238E27FC236}">
                  <a16:creationId xmlns:a16="http://schemas.microsoft.com/office/drawing/2014/main" id="{525F0147-03E7-BA1F-F052-51872196FC6D}"/>
                </a:ext>
              </a:extLst>
            </p:cNvPr>
            <p:cNvSpPr/>
            <p:nvPr/>
          </p:nvSpPr>
          <p:spPr>
            <a:xfrm>
              <a:off x="3160419" y="2064199"/>
              <a:ext cx="136756" cy="125746"/>
            </a:xfrm>
            <a:custGeom>
              <a:avLst/>
              <a:gdLst/>
              <a:ahLst/>
              <a:cxnLst/>
              <a:rect l="l" t="t" r="r" b="b"/>
              <a:pathLst>
                <a:path w="3627" h="3335" extrusionOk="0">
                  <a:moveTo>
                    <a:pt x="1850" y="1"/>
                  </a:moveTo>
                  <a:cubicBezTo>
                    <a:pt x="1721" y="1"/>
                    <a:pt x="1587" y="50"/>
                    <a:pt x="1449" y="163"/>
                  </a:cubicBezTo>
                  <a:cubicBezTo>
                    <a:pt x="452" y="977"/>
                    <a:pt x="1" y="3334"/>
                    <a:pt x="1" y="3334"/>
                  </a:cubicBezTo>
                  <a:lnTo>
                    <a:pt x="3626" y="3063"/>
                  </a:lnTo>
                  <a:lnTo>
                    <a:pt x="3232" y="1882"/>
                  </a:lnTo>
                  <a:cubicBezTo>
                    <a:pt x="3232" y="1882"/>
                    <a:pt x="2649" y="1"/>
                    <a:pt x="1850" y="1"/>
                  </a:cubicBezTo>
                  <a:close/>
                </a:path>
              </a:pathLst>
            </a:custGeom>
            <a:solidFill>
              <a:srgbClr val="FF9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2263;p57">
              <a:extLst>
                <a:ext uri="{FF2B5EF4-FFF2-40B4-BE49-F238E27FC236}">
                  <a16:creationId xmlns:a16="http://schemas.microsoft.com/office/drawing/2014/main" id="{E50FBE8F-FBE9-9461-CE57-8EF5D8A74995}"/>
                </a:ext>
              </a:extLst>
            </p:cNvPr>
            <p:cNvSpPr/>
            <p:nvPr/>
          </p:nvSpPr>
          <p:spPr>
            <a:xfrm>
              <a:off x="3194692" y="2190584"/>
              <a:ext cx="132646" cy="51430"/>
            </a:xfrm>
            <a:custGeom>
              <a:avLst/>
              <a:gdLst/>
              <a:ahLst/>
              <a:cxnLst/>
              <a:rect l="l" t="t" r="r" b="b"/>
              <a:pathLst>
                <a:path w="3518" h="1364" extrusionOk="0">
                  <a:moveTo>
                    <a:pt x="3517" y="0"/>
                  </a:moveTo>
                  <a:lnTo>
                    <a:pt x="3517" y="0"/>
                  </a:lnTo>
                  <a:cubicBezTo>
                    <a:pt x="3291" y="246"/>
                    <a:pt x="3034" y="461"/>
                    <a:pt x="2770" y="648"/>
                  </a:cubicBezTo>
                  <a:cubicBezTo>
                    <a:pt x="2502" y="831"/>
                    <a:pt x="2210" y="976"/>
                    <a:pt x="1904" y="1057"/>
                  </a:cubicBezTo>
                  <a:cubicBezTo>
                    <a:pt x="1700" y="1116"/>
                    <a:pt x="1488" y="1147"/>
                    <a:pt x="1274" y="1147"/>
                  </a:cubicBezTo>
                  <a:cubicBezTo>
                    <a:pt x="1168" y="1147"/>
                    <a:pt x="1062" y="1139"/>
                    <a:pt x="956" y="1124"/>
                  </a:cubicBezTo>
                  <a:cubicBezTo>
                    <a:pt x="793" y="1116"/>
                    <a:pt x="639" y="1067"/>
                    <a:pt x="476" y="1032"/>
                  </a:cubicBezTo>
                  <a:cubicBezTo>
                    <a:pt x="315" y="994"/>
                    <a:pt x="167" y="923"/>
                    <a:pt x="1" y="877"/>
                  </a:cubicBezTo>
                  <a:lnTo>
                    <a:pt x="1" y="877"/>
                  </a:lnTo>
                  <a:cubicBezTo>
                    <a:pt x="141" y="968"/>
                    <a:pt x="283" y="1064"/>
                    <a:pt x="437" y="1142"/>
                  </a:cubicBezTo>
                  <a:cubicBezTo>
                    <a:pt x="596" y="1201"/>
                    <a:pt x="754" y="1279"/>
                    <a:pt x="928" y="1303"/>
                  </a:cubicBezTo>
                  <a:cubicBezTo>
                    <a:pt x="1093" y="1353"/>
                    <a:pt x="1269" y="1357"/>
                    <a:pt x="1445" y="1363"/>
                  </a:cubicBezTo>
                  <a:cubicBezTo>
                    <a:pt x="1621" y="1349"/>
                    <a:pt x="1798" y="1335"/>
                    <a:pt x="1967" y="1282"/>
                  </a:cubicBezTo>
                  <a:cubicBezTo>
                    <a:pt x="2647" y="1092"/>
                    <a:pt x="3207" y="595"/>
                    <a:pt x="3517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2264;p57">
              <a:extLst>
                <a:ext uri="{FF2B5EF4-FFF2-40B4-BE49-F238E27FC236}">
                  <a16:creationId xmlns:a16="http://schemas.microsoft.com/office/drawing/2014/main" id="{FBEECC25-D6C5-37A8-DFCC-DA00D71D7B8B}"/>
                </a:ext>
              </a:extLst>
            </p:cNvPr>
            <p:cNvSpPr/>
            <p:nvPr/>
          </p:nvSpPr>
          <p:spPr>
            <a:xfrm>
              <a:off x="3344567" y="2200613"/>
              <a:ext cx="82008" cy="43097"/>
            </a:xfrm>
            <a:custGeom>
              <a:avLst/>
              <a:gdLst/>
              <a:ahLst/>
              <a:cxnLst/>
              <a:rect l="l" t="t" r="r" b="b"/>
              <a:pathLst>
                <a:path w="2175" h="1143" extrusionOk="0">
                  <a:moveTo>
                    <a:pt x="592" y="836"/>
                  </a:moveTo>
                  <a:cubicBezTo>
                    <a:pt x="593" y="836"/>
                    <a:pt x="593" y="840"/>
                    <a:pt x="589" y="844"/>
                  </a:cubicBezTo>
                  <a:cubicBezTo>
                    <a:pt x="589" y="844"/>
                    <a:pt x="589" y="844"/>
                    <a:pt x="589" y="844"/>
                  </a:cubicBezTo>
                  <a:lnTo>
                    <a:pt x="589" y="844"/>
                  </a:lnTo>
                  <a:cubicBezTo>
                    <a:pt x="590" y="839"/>
                    <a:pt x="591" y="836"/>
                    <a:pt x="592" y="836"/>
                  </a:cubicBezTo>
                  <a:close/>
                  <a:moveTo>
                    <a:pt x="1712" y="1"/>
                  </a:moveTo>
                  <a:cubicBezTo>
                    <a:pt x="1700" y="1"/>
                    <a:pt x="1689" y="1"/>
                    <a:pt x="1678" y="1"/>
                  </a:cubicBezTo>
                  <a:cubicBezTo>
                    <a:pt x="1494" y="5"/>
                    <a:pt x="1315" y="55"/>
                    <a:pt x="1146" y="118"/>
                  </a:cubicBezTo>
                  <a:cubicBezTo>
                    <a:pt x="811" y="255"/>
                    <a:pt x="511" y="453"/>
                    <a:pt x="236" y="674"/>
                  </a:cubicBezTo>
                  <a:lnTo>
                    <a:pt x="1" y="865"/>
                  </a:lnTo>
                  <a:lnTo>
                    <a:pt x="297" y="865"/>
                  </a:lnTo>
                  <a:cubicBezTo>
                    <a:pt x="381" y="865"/>
                    <a:pt x="466" y="865"/>
                    <a:pt x="539" y="872"/>
                  </a:cubicBezTo>
                  <a:cubicBezTo>
                    <a:pt x="546" y="873"/>
                    <a:pt x="552" y="874"/>
                    <a:pt x="558" y="876"/>
                  </a:cubicBezTo>
                  <a:lnTo>
                    <a:pt x="558" y="876"/>
                  </a:lnTo>
                  <a:cubicBezTo>
                    <a:pt x="556" y="877"/>
                    <a:pt x="555" y="878"/>
                    <a:pt x="554" y="879"/>
                  </a:cubicBezTo>
                  <a:cubicBezTo>
                    <a:pt x="430" y="977"/>
                    <a:pt x="272" y="1058"/>
                    <a:pt x="120" y="1143"/>
                  </a:cubicBezTo>
                  <a:cubicBezTo>
                    <a:pt x="297" y="1118"/>
                    <a:pt x="466" y="1083"/>
                    <a:pt x="635" y="995"/>
                  </a:cubicBezTo>
                  <a:cubicBezTo>
                    <a:pt x="656" y="985"/>
                    <a:pt x="677" y="970"/>
                    <a:pt x="698" y="949"/>
                  </a:cubicBezTo>
                  <a:cubicBezTo>
                    <a:pt x="719" y="932"/>
                    <a:pt x="762" y="897"/>
                    <a:pt x="747" y="819"/>
                  </a:cubicBezTo>
                  <a:cubicBezTo>
                    <a:pt x="719" y="745"/>
                    <a:pt x="677" y="738"/>
                    <a:pt x="653" y="720"/>
                  </a:cubicBezTo>
                  <a:cubicBezTo>
                    <a:pt x="628" y="708"/>
                    <a:pt x="608" y="704"/>
                    <a:pt x="585" y="696"/>
                  </a:cubicBezTo>
                  <a:lnTo>
                    <a:pt x="585" y="696"/>
                  </a:lnTo>
                  <a:cubicBezTo>
                    <a:pt x="653" y="650"/>
                    <a:pt x="722" y="604"/>
                    <a:pt x="793" y="562"/>
                  </a:cubicBezTo>
                  <a:cubicBezTo>
                    <a:pt x="934" y="470"/>
                    <a:pt x="1082" y="389"/>
                    <a:pt x="1230" y="312"/>
                  </a:cubicBezTo>
                  <a:cubicBezTo>
                    <a:pt x="1382" y="241"/>
                    <a:pt x="1533" y="174"/>
                    <a:pt x="1695" y="139"/>
                  </a:cubicBezTo>
                  <a:cubicBezTo>
                    <a:pt x="1760" y="127"/>
                    <a:pt x="1829" y="117"/>
                    <a:pt x="1898" y="117"/>
                  </a:cubicBezTo>
                  <a:cubicBezTo>
                    <a:pt x="1993" y="117"/>
                    <a:pt x="2089" y="136"/>
                    <a:pt x="2175" y="195"/>
                  </a:cubicBezTo>
                  <a:cubicBezTo>
                    <a:pt x="2079" y="50"/>
                    <a:pt x="1884" y="1"/>
                    <a:pt x="1712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2265;p57">
              <a:extLst>
                <a:ext uri="{FF2B5EF4-FFF2-40B4-BE49-F238E27FC236}">
                  <a16:creationId xmlns:a16="http://schemas.microsoft.com/office/drawing/2014/main" id="{3A960647-C127-C275-3FF2-3614B7687449}"/>
                </a:ext>
              </a:extLst>
            </p:cNvPr>
            <p:cNvSpPr/>
            <p:nvPr/>
          </p:nvSpPr>
          <p:spPr>
            <a:xfrm>
              <a:off x="3305392" y="2075020"/>
              <a:ext cx="21153" cy="33821"/>
            </a:xfrm>
            <a:custGeom>
              <a:avLst/>
              <a:gdLst/>
              <a:ahLst/>
              <a:cxnLst/>
              <a:rect l="l" t="t" r="r" b="b"/>
              <a:pathLst>
                <a:path w="561" h="897" extrusionOk="0">
                  <a:moveTo>
                    <a:pt x="346" y="1"/>
                  </a:moveTo>
                  <a:cubicBezTo>
                    <a:pt x="229" y="1"/>
                    <a:pt x="98" y="170"/>
                    <a:pt x="49" y="401"/>
                  </a:cubicBezTo>
                  <a:cubicBezTo>
                    <a:pt x="0" y="647"/>
                    <a:pt x="59" y="866"/>
                    <a:pt x="186" y="894"/>
                  </a:cubicBezTo>
                  <a:cubicBezTo>
                    <a:pt x="194" y="896"/>
                    <a:pt x="202" y="897"/>
                    <a:pt x="210" y="897"/>
                  </a:cubicBezTo>
                  <a:cubicBezTo>
                    <a:pt x="331" y="897"/>
                    <a:pt x="461" y="727"/>
                    <a:pt x="508" y="496"/>
                  </a:cubicBezTo>
                  <a:cubicBezTo>
                    <a:pt x="560" y="249"/>
                    <a:pt x="497" y="31"/>
                    <a:pt x="370" y="3"/>
                  </a:cubicBezTo>
                  <a:cubicBezTo>
                    <a:pt x="362" y="1"/>
                    <a:pt x="354" y="1"/>
                    <a:pt x="346" y="1"/>
                  </a:cubicBezTo>
                  <a:close/>
                </a:path>
              </a:pathLst>
            </a:custGeom>
            <a:solidFill>
              <a:srgbClr val="131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2266;p57">
              <a:extLst>
                <a:ext uri="{FF2B5EF4-FFF2-40B4-BE49-F238E27FC236}">
                  <a16:creationId xmlns:a16="http://schemas.microsoft.com/office/drawing/2014/main" id="{F71F617C-77EF-FD71-B542-8E36CC062A46}"/>
                </a:ext>
              </a:extLst>
            </p:cNvPr>
            <p:cNvSpPr/>
            <p:nvPr/>
          </p:nvSpPr>
          <p:spPr>
            <a:xfrm>
              <a:off x="3264445" y="2064237"/>
              <a:ext cx="21190" cy="33821"/>
            </a:xfrm>
            <a:custGeom>
              <a:avLst/>
              <a:gdLst/>
              <a:ahLst/>
              <a:cxnLst/>
              <a:rect l="l" t="t" r="r" b="b"/>
              <a:pathLst>
                <a:path w="562" h="897" extrusionOk="0">
                  <a:moveTo>
                    <a:pt x="347" y="1"/>
                  </a:moveTo>
                  <a:cubicBezTo>
                    <a:pt x="227" y="1"/>
                    <a:pt x="99" y="170"/>
                    <a:pt x="50" y="401"/>
                  </a:cubicBezTo>
                  <a:cubicBezTo>
                    <a:pt x="0" y="648"/>
                    <a:pt x="60" y="867"/>
                    <a:pt x="187" y="894"/>
                  </a:cubicBezTo>
                  <a:cubicBezTo>
                    <a:pt x="195" y="896"/>
                    <a:pt x="204" y="897"/>
                    <a:pt x="212" y="897"/>
                  </a:cubicBezTo>
                  <a:cubicBezTo>
                    <a:pt x="332" y="897"/>
                    <a:pt x="462" y="727"/>
                    <a:pt x="508" y="497"/>
                  </a:cubicBezTo>
                  <a:cubicBezTo>
                    <a:pt x="561" y="250"/>
                    <a:pt x="498" y="28"/>
                    <a:pt x="371" y="3"/>
                  </a:cubicBezTo>
                  <a:cubicBezTo>
                    <a:pt x="363" y="2"/>
                    <a:pt x="355" y="1"/>
                    <a:pt x="347" y="1"/>
                  </a:cubicBezTo>
                  <a:close/>
                </a:path>
              </a:pathLst>
            </a:custGeom>
            <a:solidFill>
              <a:srgbClr val="131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2267;p57">
              <a:extLst>
                <a:ext uri="{FF2B5EF4-FFF2-40B4-BE49-F238E27FC236}">
                  <a16:creationId xmlns:a16="http://schemas.microsoft.com/office/drawing/2014/main" id="{93A55074-1603-5D1B-2BC1-25424ECD6D41}"/>
                </a:ext>
              </a:extLst>
            </p:cNvPr>
            <p:cNvSpPr/>
            <p:nvPr/>
          </p:nvSpPr>
          <p:spPr>
            <a:xfrm>
              <a:off x="3313725" y="2010018"/>
              <a:ext cx="53730" cy="33746"/>
            </a:xfrm>
            <a:custGeom>
              <a:avLst/>
              <a:gdLst/>
              <a:ahLst/>
              <a:cxnLst/>
              <a:rect l="l" t="t" r="r" b="b"/>
              <a:pathLst>
                <a:path w="1425" h="895" extrusionOk="0">
                  <a:moveTo>
                    <a:pt x="828" y="1"/>
                  </a:moveTo>
                  <a:cubicBezTo>
                    <a:pt x="437" y="1"/>
                    <a:pt x="1" y="370"/>
                    <a:pt x="1" y="370"/>
                  </a:cubicBezTo>
                  <a:lnTo>
                    <a:pt x="1424" y="895"/>
                  </a:lnTo>
                  <a:cubicBezTo>
                    <a:pt x="1378" y="201"/>
                    <a:pt x="1115" y="1"/>
                    <a:pt x="8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2268;p57">
              <a:extLst>
                <a:ext uri="{FF2B5EF4-FFF2-40B4-BE49-F238E27FC236}">
                  <a16:creationId xmlns:a16="http://schemas.microsoft.com/office/drawing/2014/main" id="{88F65224-9147-8331-EF03-7E43E635F5AB}"/>
                </a:ext>
              </a:extLst>
            </p:cNvPr>
            <p:cNvSpPr/>
            <p:nvPr/>
          </p:nvSpPr>
          <p:spPr>
            <a:xfrm>
              <a:off x="3244387" y="1993692"/>
              <a:ext cx="49582" cy="32049"/>
            </a:xfrm>
            <a:custGeom>
              <a:avLst/>
              <a:gdLst/>
              <a:ahLst/>
              <a:cxnLst/>
              <a:rect l="l" t="t" r="r" b="b"/>
              <a:pathLst>
                <a:path w="1315" h="850" extrusionOk="0">
                  <a:moveTo>
                    <a:pt x="808" y="1"/>
                  </a:moveTo>
                  <a:cubicBezTo>
                    <a:pt x="612" y="1"/>
                    <a:pt x="349" y="212"/>
                    <a:pt x="0" y="849"/>
                  </a:cubicBezTo>
                  <a:lnTo>
                    <a:pt x="1315" y="803"/>
                  </a:lnTo>
                  <a:cubicBezTo>
                    <a:pt x="1315" y="803"/>
                    <a:pt x="1190" y="1"/>
                    <a:pt x="8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2269;p57">
              <a:extLst>
                <a:ext uri="{FF2B5EF4-FFF2-40B4-BE49-F238E27FC236}">
                  <a16:creationId xmlns:a16="http://schemas.microsoft.com/office/drawing/2014/main" id="{49137E72-4C22-96DA-2F5B-8867370D831C}"/>
                </a:ext>
              </a:extLst>
            </p:cNvPr>
            <p:cNvSpPr/>
            <p:nvPr/>
          </p:nvSpPr>
          <p:spPr>
            <a:xfrm>
              <a:off x="3261391" y="3381848"/>
              <a:ext cx="103802" cy="140602"/>
            </a:xfrm>
            <a:custGeom>
              <a:avLst/>
              <a:gdLst/>
              <a:ahLst/>
              <a:cxnLst/>
              <a:rect l="l" t="t" r="r" b="b"/>
              <a:pathLst>
                <a:path w="2753" h="3729" extrusionOk="0">
                  <a:moveTo>
                    <a:pt x="1273" y="1"/>
                  </a:moveTo>
                  <a:lnTo>
                    <a:pt x="0" y="2869"/>
                  </a:lnTo>
                  <a:lnTo>
                    <a:pt x="592" y="3729"/>
                  </a:lnTo>
                  <a:lnTo>
                    <a:pt x="2753" y="829"/>
                  </a:lnTo>
                  <a:lnTo>
                    <a:pt x="1329" y="1"/>
                  </a:ln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2270;p57">
              <a:extLst>
                <a:ext uri="{FF2B5EF4-FFF2-40B4-BE49-F238E27FC236}">
                  <a16:creationId xmlns:a16="http://schemas.microsoft.com/office/drawing/2014/main" id="{24140562-23E1-681A-EE28-E561BC65DF4C}"/>
                </a:ext>
              </a:extLst>
            </p:cNvPr>
            <p:cNvSpPr/>
            <p:nvPr/>
          </p:nvSpPr>
          <p:spPr>
            <a:xfrm>
              <a:off x="2669775" y="2500060"/>
              <a:ext cx="889951" cy="935876"/>
            </a:xfrm>
            <a:custGeom>
              <a:avLst/>
              <a:gdLst/>
              <a:ahLst/>
              <a:cxnLst/>
              <a:rect l="l" t="t" r="r" b="b"/>
              <a:pathLst>
                <a:path w="23603" h="24821" extrusionOk="0">
                  <a:moveTo>
                    <a:pt x="13452" y="0"/>
                  </a:moveTo>
                  <a:cubicBezTo>
                    <a:pt x="13046" y="0"/>
                    <a:pt x="13510" y="2507"/>
                    <a:pt x="13510" y="2507"/>
                  </a:cubicBezTo>
                  <a:cubicBezTo>
                    <a:pt x="12483" y="1432"/>
                    <a:pt x="11636" y="853"/>
                    <a:pt x="10980" y="853"/>
                  </a:cubicBezTo>
                  <a:cubicBezTo>
                    <a:pt x="10569" y="853"/>
                    <a:pt x="10233" y="1079"/>
                    <a:pt x="9973" y="1552"/>
                  </a:cubicBezTo>
                  <a:cubicBezTo>
                    <a:pt x="9300" y="2786"/>
                    <a:pt x="6002" y="10851"/>
                    <a:pt x="6002" y="10851"/>
                  </a:cubicBezTo>
                  <a:cubicBezTo>
                    <a:pt x="6002" y="10851"/>
                    <a:pt x="5484" y="9540"/>
                    <a:pt x="4691" y="8307"/>
                  </a:cubicBezTo>
                  <a:cubicBezTo>
                    <a:pt x="3894" y="7073"/>
                    <a:pt x="4092" y="6718"/>
                    <a:pt x="4888" y="5287"/>
                  </a:cubicBezTo>
                  <a:cubicBezTo>
                    <a:pt x="5684" y="3856"/>
                    <a:pt x="3380" y="2824"/>
                    <a:pt x="3380" y="2824"/>
                  </a:cubicBezTo>
                  <a:lnTo>
                    <a:pt x="3697" y="1513"/>
                  </a:lnTo>
                  <a:lnTo>
                    <a:pt x="1350" y="558"/>
                  </a:lnTo>
                  <a:cubicBezTo>
                    <a:pt x="1350" y="558"/>
                    <a:pt x="1192" y="1077"/>
                    <a:pt x="1114" y="2306"/>
                  </a:cubicBezTo>
                  <a:cubicBezTo>
                    <a:pt x="1" y="3938"/>
                    <a:pt x="438" y="5248"/>
                    <a:pt x="1234" y="6637"/>
                  </a:cubicBezTo>
                  <a:cubicBezTo>
                    <a:pt x="2027" y="8029"/>
                    <a:pt x="1830" y="8984"/>
                    <a:pt x="1869" y="10333"/>
                  </a:cubicBezTo>
                  <a:cubicBezTo>
                    <a:pt x="1907" y="11682"/>
                    <a:pt x="3975" y="15259"/>
                    <a:pt x="6122" y="15538"/>
                  </a:cubicBezTo>
                  <a:cubicBezTo>
                    <a:pt x="7788" y="14385"/>
                    <a:pt x="9656" y="11207"/>
                    <a:pt x="9656" y="11207"/>
                  </a:cubicBezTo>
                  <a:lnTo>
                    <a:pt x="9656" y="11207"/>
                  </a:lnTo>
                  <a:cubicBezTo>
                    <a:pt x="9656" y="11207"/>
                    <a:pt x="9021" y="19709"/>
                    <a:pt x="8148" y="20464"/>
                  </a:cubicBezTo>
                  <a:cubicBezTo>
                    <a:pt x="7273" y="21221"/>
                    <a:pt x="7826" y="21380"/>
                    <a:pt x="9339" y="21894"/>
                  </a:cubicBezTo>
                  <a:cubicBezTo>
                    <a:pt x="10646" y="22342"/>
                    <a:pt x="16530" y="23128"/>
                    <a:pt x="16530" y="23128"/>
                  </a:cubicBezTo>
                  <a:cubicBezTo>
                    <a:pt x="16530" y="23128"/>
                    <a:pt x="18197" y="24318"/>
                    <a:pt x="18714" y="24678"/>
                  </a:cubicBezTo>
                  <a:cubicBezTo>
                    <a:pt x="18854" y="24773"/>
                    <a:pt x="18984" y="24820"/>
                    <a:pt x="19099" y="24820"/>
                  </a:cubicBezTo>
                  <a:cubicBezTo>
                    <a:pt x="19414" y="24820"/>
                    <a:pt x="19617" y="24471"/>
                    <a:pt x="19589" y="23801"/>
                  </a:cubicBezTo>
                  <a:lnTo>
                    <a:pt x="19589" y="23801"/>
                  </a:lnTo>
                  <a:cubicBezTo>
                    <a:pt x="19711" y="23830"/>
                    <a:pt x="19819" y="23844"/>
                    <a:pt x="19913" y="23844"/>
                  </a:cubicBezTo>
                  <a:cubicBezTo>
                    <a:pt x="20712" y="23844"/>
                    <a:pt x="20579" y="22855"/>
                    <a:pt x="20223" y="21894"/>
                  </a:cubicBezTo>
                  <a:cubicBezTo>
                    <a:pt x="19828" y="20823"/>
                    <a:pt x="21534" y="20464"/>
                    <a:pt x="22570" y="20147"/>
                  </a:cubicBezTo>
                  <a:cubicBezTo>
                    <a:pt x="23602" y="19829"/>
                    <a:pt x="22090" y="13593"/>
                    <a:pt x="21932" y="11168"/>
                  </a:cubicBezTo>
                  <a:cubicBezTo>
                    <a:pt x="21773" y="8744"/>
                    <a:pt x="21854" y="3500"/>
                    <a:pt x="21456" y="2944"/>
                  </a:cubicBezTo>
                  <a:cubicBezTo>
                    <a:pt x="21349" y="2794"/>
                    <a:pt x="20999" y="2739"/>
                    <a:pt x="20545" y="2739"/>
                  </a:cubicBezTo>
                  <a:cubicBezTo>
                    <a:pt x="19315" y="2739"/>
                    <a:pt x="17323" y="3141"/>
                    <a:pt x="17323" y="3141"/>
                  </a:cubicBezTo>
                  <a:cubicBezTo>
                    <a:pt x="17323" y="3141"/>
                    <a:pt x="19032" y="1633"/>
                    <a:pt x="18278" y="1196"/>
                  </a:cubicBezTo>
                  <a:cubicBezTo>
                    <a:pt x="17524" y="760"/>
                    <a:pt x="13909" y="83"/>
                    <a:pt x="13471" y="2"/>
                  </a:cubicBezTo>
                  <a:cubicBezTo>
                    <a:pt x="13465" y="1"/>
                    <a:pt x="13458" y="0"/>
                    <a:pt x="13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2271;p57">
              <a:extLst>
                <a:ext uri="{FF2B5EF4-FFF2-40B4-BE49-F238E27FC236}">
                  <a16:creationId xmlns:a16="http://schemas.microsoft.com/office/drawing/2014/main" id="{9B432580-6B0B-143F-FF2D-9CB7AB7A481A}"/>
                </a:ext>
              </a:extLst>
            </p:cNvPr>
            <p:cNvSpPr/>
            <p:nvPr/>
          </p:nvSpPr>
          <p:spPr>
            <a:xfrm>
              <a:off x="2813541" y="4570661"/>
              <a:ext cx="271589" cy="82423"/>
            </a:xfrm>
            <a:custGeom>
              <a:avLst/>
              <a:gdLst/>
              <a:ahLst/>
              <a:cxnLst/>
              <a:rect l="l" t="t" r="r" b="b"/>
              <a:pathLst>
                <a:path w="7203" h="2186" extrusionOk="0">
                  <a:moveTo>
                    <a:pt x="6107" y="0"/>
                  </a:moveTo>
                  <a:lnTo>
                    <a:pt x="1" y="2185"/>
                  </a:lnTo>
                  <a:lnTo>
                    <a:pt x="1" y="2185"/>
                  </a:lnTo>
                  <a:lnTo>
                    <a:pt x="7202" y="1438"/>
                  </a:lnTo>
                  <a:lnTo>
                    <a:pt x="7104" y="782"/>
                  </a:lnTo>
                  <a:lnTo>
                    <a:pt x="6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2272;p57">
              <a:extLst>
                <a:ext uri="{FF2B5EF4-FFF2-40B4-BE49-F238E27FC236}">
                  <a16:creationId xmlns:a16="http://schemas.microsoft.com/office/drawing/2014/main" id="{23DC1338-D000-55A1-19F7-246C9ACAAA92}"/>
                </a:ext>
              </a:extLst>
            </p:cNvPr>
            <p:cNvSpPr/>
            <p:nvPr/>
          </p:nvSpPr>
          <p:spPr>
            <a:xfrm>
              <a:off x="3264860" y="4576656"/>
              <a:ext cx="253905" cy="136341"/>
            </a:xfrm>
            <a:custGeom>
              <a:avLst/>
              <a:gdLst/>
              <a:ahLst/>
              <a:cxnLst/>
              <a:rect l="l" t="t" r="r" b="b"/>
              <a:pathLst>
                <a:path w="6734" h="3616" extrusionOk="0">
                  <a:moveTo>
                    <a:pt x="1371" y="0"/>
                  </a:moveTo>
                  <a:lnTo>
                    <a:pt x="0" y="391"/>
                  </a:lnTo>
                  <a:lnTo>
                    <a:pt x="0" y="1230"/>
                  </a:lnTo>
                  <a:lnTo>
                    <a:pt x="6734" y="3615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2273;p57">
              <a:extLst>
                <a:ext uri="{FF2B5EF4-FFF2-40B4-BE49-F238E27FC236}">
                  <a16:creationId xmlns:a16="http://schemas.microsoft.com/office/drawing/2014/main" id="{67A57514-93F6-0EE6-1F5B-452DE3824A19}"/>
                </a:ext>
              </a:extLst>
            </p:cNvPr>
            <p:cNvSpPr/>
            <p:nvPr/>
          </p:nvSpPr>
          <p:spPr>
            <a:xfrm>
              <a:off x="3273758" y="2812590"/>
              <a:ext cx="121863" cy="559504"/>
            </a:xfrm>
            <a:custGeom>
              <a:avLst/>
              <a:gdLst/>
              <a:ahLst/>
              <a:cxnLst/>
              <a:rect l="l" t="t" r="r" b="b"/>
              <a:pathLst>
                <a:path w="3232" h="14839" extrusionOk="0">
                  <a:moveTo>
                    <a:pt x="3232" y="0"/>
                  </a:moveTo>
                  <a:cubicBezTo>
                    <a:pt x="3115" y="1205"/>
                    <a:pt x="3066" y="2414"/>
                    <a:pt x="2999" y="3622"/>
                  </a:cubicBezTo>
                  <a:cubicBezTo>
                    <a:pt x="2928" y="4831"/>
                    <a:pt x="2890" y="6044"/>
                    <a:pt x="2822" y="7252"/>
                  </a:cubicBezTo>
                  <a:lnTo>
                    <a:pt x="2721" y="9059"/>
                  </a:lnTo>
                  <a:cubicBezTo>
                    <a:pt x="2706" y="9207"/>
                    <a:pt x="2700" y="9363"/>
                    <a:pt x="2679" y="9503"/>
                  </a:cubicBezTo>
                  <a:cubicBezTo>
                    <a:pt x="2671" y="9659"/>
                    <a:pt x="2625" y="9764"/>
                    <a:pt x="2552" y="9877"/>
                  </a:cubicBezTo>
                  <a:cubicBezTo>
                    <a:pt x="2389" y="10088"/>
                    <a:pt x="2118" y="10222"/>
                    <a:pt x="1850" y="10367"/>
                  </a:cubicBezTo>
                  <a:cubicBezTo>
                    <a:pt x="1716" y="10444"/>
                    <a:pt x="1579" y="10515"/>
                    <a:pt x="1452" y="10628"/>
                  </a:cubicBezTo>
                  <a:cubicBezTo>
                    <a:pt x="1325" y="10734"/>
                    <a:pt x="1220" y="10895"/>
                    <a:pt x="1202" y="11075"/>
                  </a:cubicBezTo>
                  <a:lnTo>
                    <a:pt x="1202" y="11206"/>
                  </a:lnTo>
                  <a:cubicBezTo>
                    <a:pt x="1205" y="11248"/>
                    <a:pt x="1216" y="11287"/>
                    <a:pt x="1223" y="11329"/>
                  </a:cubicBezTo>
                  <a:lnTo>
                    <a:pt x="1269" y="11544"/>
                  </a:lnTo>
                  <a:cubicBezTo>
                    <a:pt x="1283" y="11677"/>
                    <a:pt x="1276" y="11815"/>
                    <a:pt x="1216" y="11942"/>
                  </a:cubicBezTo>
                  <a:cubicBezTo>
                    <a:pt x="1110" y="12203"/>
                    <a:pt x="888" y="12414"/>
                    <a:pt x="680" y="12636"/>
                  </a:cubicBezTo>
                  <a:cubicBezTo>
                    <a:pt x="575" y="12745"/>
                    <a:pt x="469" y="12861"/>
                    <a:pt x="384" y="12996"/>
                  </a:cubicBezTo>
                  <a:cubicBezTo>
                    <a:pt x="311" y="13117"/>
                    <a:pt x="263" y="13273"/>
                    <a:pt x="289" y="13425"/>
                  </a:cubicBezTo>
                  <a:lnTo>
                    <a:pt x="289" y="13425"/>
                  </a:lnTo>
                  <a:cubicBezTo>
                    <a:pt x="232" y="13442"/>
                    <a:pt x="177" y="13462"/>
                    <a:pt x="131" y="13507"/>
                  </a:cubicBezTo>
                  <a:cubicBezTo>
                    <a:pt x="67" y="13556"/>
                    <a:pt x="32" y="13633"/>
                    <a:pt x="21" y="13707"/>
                  </a:cubicBezTo>
                  <a:cubicBezTo>
                    <a:pt x="0" y="13855"/>
                    <a:pt x="46" y="13993"/>
                    <a:pt x="92" y="14123"/>
                  </a:cubicBezTo>
                  <a:cubicBezTo>
                    <a:pt x="194" y="14384"/>
                    <a:pt x="345" y="14616"/>
                    <a:pt x="511" y="14839"/>
                  </a:cubicBezTo>
                  <a:cubicBezTo>
                    <a:pt x="363" y="14606"/>
                    <a:pt x="229" y="14362"/>
                    <a:pt x="142" y="14105"/>
                  </a:cubicBezTo>
                  <a:cubicBezTo>
                    <a:pt x="103" y="13978"/>
                    <a:pt x="71" y="13841"/>
                    <a:pt x="92" y="13718"/>
                  </a:cubicBezTo>
                  <a:cubicBezTo>
                    <a:pt x="116" y="13591"/>
                    <a:pt x="226" y="13524"/>
                    <a:pt x="353" y="13507"/>
                  </a:cubicBezTo>
                  <a:lnTo>
                    <a:pt x="402" y="13499"/>
                  </a:lnTo>
                  <a:lnTo>
                    <a:pt x="391" y="13447"/>
                  </a:lnTo>
                  <a:cubicBezTo>
                    <a:pt x="363" y="13313"/>
                    <a:pt x="405" y="13175"/>
                    <a:pt x="487" y="13059"/>
                  </a:cubicBezTo>
                  <a:cubicBezTo>
                    <a:pt x="564" y="12939"/>
                    <a:pt x="666" y="12833"/>
                    <a:pt x="776" y="12728"/>
                  </a:cubicBezTo>
                  <a:cubicBezTo>
                    <a:pt x="983" y="12516"/>
                    <a:pt x="1227" y="12308"/>
                    <a:pt x="1364" y="12009"/>
                  </a:cubicBezTo>
                  <a:cubicBezTo>
                    <a:pt x="1438" y="11861"/>
                    <a:pt x="1456" y="11688"/>
                    <a:pt x="1445" y="11523"/>
                  </a:cubicBezTo>
                  <a:lnTo>
                    <a:pt x="1402" y="11290"/>
                  </a:lnTo>
                  <a:cubicBezTo>
                    <a:pt x="1399" y="11258"/>
                    <a:pt x="1389" y="11227"/>
                    <a:pt x="1389" y="11191"/>
                  </a:cubicBezTo>
                  <a:lnTo>
                    <a:pt x="1392" y="11096"/>
                  </a:lnTo>
                  <a:cubicBezTo>
                    <a:pt x="1424" y="10843"/>
                    <a:pt x="1688" y="10684"/>
                    <a:pt x="1949" y="10547"/>
                  </a:cubicBezTo>
                  <a:cubicBezTo>
                    <a:pt x="2209" y="10406"/>
                    <a:pt x="2505" y="10279"/>
                    <a:pt x="2724" y="10004"/>
                  </a:cubicBezTo>
                  <a:cubicBezTo>
                    <a:pt x="2822" y="9870"/>
                    <a:pt x="2886" y="9687"/>
                    <a:pt x="2897" y="9535"/>
                  </a:cubicBezTo>
                  <a:cubicBezTo>
                    <a:pt x="2921" y="9376"/>
                    <a:pt x="2928" y="9228"/>
                    <a:pt x="2942" y="9077"/>
                  </a:cubicBezTo>
                  <a:cubicBezTo>
                    <a:pt x="2991" y="8471"/>
                    <a:pt x="3024" y="7865"/>
                    <a:pt x="3048" y="7262"/>
                  </a:cubicBezTo>
                  <a:cubicBezTo>
                    <a:pt x="3094" y="6050"/>
                    <a:pt x="3144" y="4842"/>
                    <a:pt x="3165" y="3630"/>
                  </a:cubicBezTo>
                  <a:lnTo>
                    <a:pt x="3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274;p57">
              <a:extLst>
                <a:ext uri="{FF2B5EF4-FFF2-40B4-BE49-F238E27FC236}">
                  <a16:creationId xmlns:a16="http://schemas.microsoft.com/office/drawing/2014/main" id="{D32D5808-BCA0-849C-0BDE-247CEA952106}"/>
                </a:ext>
              </a:extLst>
            </p:cNvPr>
            <p:cNvSpPr/>
            <p:nvPr/>
          </p:nvSpPr>
          <p:spPr>
            <a:xfrm>
              <a:off x="3032904" y="2718895"/>
              <a:ext cx="17269" cy="203720"/>
            </a:xfrm>
            <a:custGeom>
              <a:avLst/>
              <a:gdLst/>
              <a:ahLst/>
              <a:cxnLst/>
              <a:rect l="l" t="t" r="r" b="b"/>
              <a:pathLst>
                <a:path w="458" h="5403" extrusionOk="0">
                  <a:moveTo>
                    <a:pt x="436" y="1"/>
                  </a:moveTo>
                  <a:lnTo>
                    <a:pt x="436" y="1"/>
                  </a:lnTo>
                  <a:cubicBezTo>
                    <a:pt x="275" y="893"/>
                    <a:pt x="187" y="1791"/>
                    <a:pt x="113" y="2693"/>
                  </a:cubicBezTo>
                  <a:cubicBezTo>
                    <a:pt x="49" y="3595"/>
                    <a:pt x="0" y="4497"/>
                    <a:pt x="25" y="5403"/>
                  </a:cubicBezTo>
                  <a:cubicBezTo>
                    <a:pt x="187" y="4508"/>
                    <a:pt x="275" y="3609"/>
                    <a:pt x="349" y="2711"/>
                  </a:cubicBezTo>
                  <a:cubicBezTo>
                    <a:pt x="412" y="1809"/>
                    <a:pt x="458" y="910"/>
                    <a:pt x="4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275;p57">
              <a:extLst>
                <a:ext uri="{FF2B5EF4-FFF2-40B4-BE49-F238E27FC236}">
                  <a16:creationId xmlns:a16="http://schemas.microsoft.com/office/drawing/2014/main" id="{611F3971-5908-31EB-4AB1-7DD9D0770596}"/>
                </a:ext>
              </a:extLst>
            </p:cNvPr>
            <p:cNvSpPr/>
            <p:nvPr/>
          </p:nvSpPr>
          <p:spPr>
            <a:xfrm>
              <a:off x="3179158" y="2594546"/>
              <a:ext cx="143807" cy="24584"/>
            </a:xfrm>
            <a:custGeom>
              <a:avLst/>
              <a:gdLst/>
              <a:ahLst/>
              <a:cxnLst/>
              <a:rect l="l" t="t" r="r" b="b"/>
              <a:pathLst>
                <a:path w="3814" h="652" extrusionOk="0">
                  <a:moveTo>
                    <a:pt x="0" y="1"/>
                  </a:moveTo>
                  <a:lnTo>
                    <a:pt x="0" y="1"/>
                  </a:lnTo>
                  <a:cubicBezTo>
                    <a:pt x="265" y="199"/>
                    <a:pt x="592" y="290"/>
                    <a:pt x="906" y="371"/>
                  </a:cubicBezTo>
                  <a:cubicBezTo>
                    <a:pt x="1223" y="452"/>
                    <a:pt x="1547" y="505"/>
                    <a:pt x="1868" y="550"/>
                  </a:cubicBezTo>
                  <a:cubicBezTo>
                    <a:pt x="2345" y="610"/>
                    <a:pt x="2824" y="651"/>
                    <a:pt x="3304" y="651"/>
                  </a:cubicBezTo>
                  <a:cubicBezTo>
                    <a:pt x="3474" y="651"/>
                    <a:pt x="3643" y="646"/>
                    <a:pt x="3813" y="635"/>
                  </a:cubicBezTo>
                  <a:cubicBezTo>
                    <a:pt x="3175" y="495"/>
                    <a:pt x="2537" y="407"/>
                    <a:pt x="1900" y="318"/>
                  </a:cubicBezTo>
                  <a:lnTo>
                    <a:pt x="941" y="191"/>
                  </a:lnTo>
                  <a:cubicBezTo>
                    <a:pt x="624" y="139"/>
                    <a:pt x="304" y="11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276;p57">
              <a:extLst>
                <a:ext uri="{FF2B5EF4-FFF2-40B4-BE49-F238E27FC236}">
                  <a16:creationId xmlns:a16="http://schemas.microsoft.com/office/drawing/2014/main" id="{D6B11FF8-92C1-8203-E188-07B19A2813B3}"/>
                </a:ext>
              </a:extLst>
            </p:cNvPr>
            <p:cNvSpPr/>
            <p:nvPr/>
          </p:nvSpPr>
          <p:spPr>
            <a:xfrm>
              <a:off x="3325300" y="3304290"/>
              <a:ext cx="83064" cy="93169"/>
            </a:xfrm>
            <a:custGeom>
              <a:avLst/>
              <a:gdLst/>
              <a:ahLst/>
              <a:cxnLst/>
              <a:rect l="l" t="t" r="r" b="b"/>
              <a:pathLst>
                <a:path w="2203" h="2471" extrusionOk="0">
                  <a:moveTo>
                    <a:pt x="1" y="0"/>
                  </a:moveTo>
                  <a:cubicBezTo>
                    <a:pt x="402" y="388"/>
                    <a:pt x="754" y="800"/>
                    <a:pt x="1110" y="1219"/>
                  </a:cubicBezTo>
                  <a:cubicBezTo>
                    <a:pt x="1470" y="1635"/>
                    <a:pt x="1815" y="2065"/>
                    <a:pt x="2203" y="2471"/>
                  </a:cubicBezTo>
                  <a:cubicBezTo>
                    <a:pt x="2090" y="2213"/>
                    <a:pt x="1946" y="1973"/>
                    <a:pt x="1794" y="1741"/>
                  </a:cubicBezTo>
                  <a:cubicBezTo>
                    <a:pt x="1639" y="1505"/>
                    <a:pt x="1470" y="1282"/>
                    <a:pt x="1290" y="1068"/>
                  </a:cubicBezTo>
                  <a:cubicBezTo>
                    <a:pt x="1107" y="856"/>
                    <a:pt x="917" y="648"/>
                    <a:pt x="702" y="469"/>
                  </a:cubicBezTo>
                  <a:cubicBezTo>
                    <a:pt x="487" y="285"/>
                    <a:pt x="258" y="113"/>
                    <a:pt x="1" y="0"/>
                  </a:cubicBezTo>
                  <a:close/>
                </a:path>
              </a:pathLst>
            </a:custGeom>
            <a:solidFill>
              <a:srgbClr val="B236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2277;p57">
              <a:extLst>
                <a:ext uri="{FF2B5EF4-FFF2-40B4-BE49-F238E27FC236}">
                  <a16:creationId xmlns:a16="http://schemas.microsoft.com/office/drawing/2014/main" id="{D7819971-09D4-DC9A-09BD-AD44B998E9C8}"/>
                </a:ext>
              </a:extLst>
            </p:cNvPr>
            <p:cNvSpPr/>
            <p:nvPr/>
          </p:nvSpPr>
          <p:spPr>
            <a:xfrm>
              <a:off x="3286766" y="3320088"/>
              <a:ext cx="78162" cy="66210"/>
            </a:xfrm>
            <a:custGeom>
              <a:avLst/>
              <a:gdLst/>
              <a:ahLst/>
              <a:cxnLst/>
              <a:rect l="l" t="t" r="r" b="b"/>
              <a:pathLst>
                <a:path w="2073" h="1756" extrusionOk="0">
                  <a:moveTo>
                    <a:pt x="0" y="1"/>
                  </a:moveTo>
                  <a:lnTo>
                    <a:pt x="0" y="1"/>
                  </a:lnTo>
                  <a:cubicBezTo>
                    <a:pt x="307" y="346"/>
                    <a:pt x="649" y="639"/>
                    <a:pt x="994" y="931"/>
                  </a:cubicBezTo>
                  <a:cubicBezTo>
                    <a:pt x="1343" y="1216"/>
                    <a:pt x="1692" y="1494"/>
                    <a:pt x="2072" y="1756"/>
                  </a:cubicBezTo>
                  <a:cubicBezTo>
                    <a:pt x="1822" y="1364"/>
                    <a:pt x="1491" y="1044"/>
                    <a:pt x="1142" y="751"/>
                  </a:cubicBezTo>
                  <a:cubicBezTo>
                    <a:pt x="790" y="462"/>
                    <a:pt x="420" y="19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2278;p57">
              <a:extLst>
                <a:ext uri="{FF2B5EF4-FFF2-40B4-BE49-F238E27FC236}">
                  <a16:creationId xmlns:a16="http://schemas.microsoft.com/office/drawing/2014/main" id="{113D125A-CE3C-8997-6903-D3FC198BF655}"/>
                </a:ext>
              </a:extLst>
            </p:cNvPr>
            <p:cNvSpPr/>
            <p:nvPr/>
          </p:nvSpPr>
          <p:spPr>
            <a:xfrm>
              <a:off x="3331823" y="3281856"/>
              <a:ext cx="66210" cy="52900"/>
            </a:xfrm>
            <a:custGeom>
              <a:avLst/>
              <a:gdLst/>
              <a:ahLst/>
              <a:cxnLst/>
              <a:rect l="l" t="t" r="r" b="b"/>
              <a:pathLst>
                <a:path w="1756" h="1403" extrusionOk="0">
                  <a:moveTo>
                    <a:pt x="0" y="0"/>
                  </a:moveTo>
                  <a:lnTo>
                    <a:pt x="0" y="0"/>
                  </a:lnTo>
                  <a:cubicBezTo>
                    <a:pt x="282" y="264"/>
                    <a:pt x="574" y="490"/>
                    <a:pt x="859" y="722"/>
                  </a:cubicBezTo>
                  <a:cubicBezTo>
                    <a:pt x="1155" y="951"/>
                    <a:pt x="1435" y="1184"/>
                    <a:pt x="1755" y="1402"/>
                  </a:cubicBezTo>
                  <a:cubicBezTo>
                    <a:pt x="1575" y="1061"/>
                    <a:pt x="1303" y="778"/>
                    <a:pt x="1007" y="539"/>
                  </a:cubicBezTo>
                  <a:cubicBezTo>
                    <a:pt x="705" y="306"/>
                    <a:pt x="377" y="10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2279;p57">
              <a:extLst>
                <a:ext uri="{FF2B5EF4-FFF2-40B4-BE49-F238E27FC236}">
                  <a16:creationId xmlns:a16="http://schemas.microsoft.com/office/drawing/2014/main" id="{5428F830-E05E-A2F3-C53D-C0ABCD01FA05}"/>
                </a:ext>
              </a:extLst>
            </p:cNvPr>
            <p:cNvSpPr/>
            <p:nvPr/>
          </p:nvSpPr>
          <p:spPr>
            <a:xfrm>
              <a:off x="2718262" y="2581011"/>
              <a:ext cx="78954" cy="25526"/>
            </a:xfrm>
            <a:custGeom>
              <a:avLst/>
              <a:gdLst/>
              <a:ahLst/>
              <a:cxnLst/>
              <a:rect l="l" t="t" r="r" b="b"/>
              <a:pathLst>
                <a:path w="2094" h="677" extrusionOk="0">
                  <a:moveTo>
                    <a:pt x="1" y="0"/>
                  </a:moveTo>
                  <a:lnTo>
                    <a:pt x="1" y="0"/>
                  </a:lnTo>
                  <a:cubicBezTo>
                    <a:pt x="321" y="202"/>
                    <a:pt x="663" y="332"/>
                    <a:pt x="1012" y="449"/>
                  </a:cubicBezTo>
                  <a:cubicBezTo>
                    <a:pt x="1361" y="558"/>
                    <a:pt x="1717" y="652"/>
                    <a:pt x="2094" y="677"/>
                  </a:cubicBezTo>
                  <a:cubicBezTo>
                    <a:pt x="1773" y="476"/>
                    <a:pt x="1432" y="343"/>
                    <a:pt x="1083" y="226"/>
                  </a:cubicBezTo>
                  <a:cubicBezTo>
                    <a:pt x="734" y="117"/>
                    <a:pt x="378" y="26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2280;p57">
              <a:extLst>
                <a:ext uri="{FF2B5EF4-FFF2-40B4-BE49-F238E27FC236}">
                  <a16:creationId xmlns:a16="http://schemas.microsoft.com/office/drawing/2014/main" id="{1B9F7627-BA5C-2835-542C-33B5A9D233C6}"/>
                </a:ext>
              </a:extLst>
            </p:cNvPr>
            <p:cNvSpPr/>
            <p:nvPr/>
          </p:nvSpPr>
          <p:spPr>
            <a:xfrm>
              <a:off x="2883557" y="2897462"/>
              <a:ext cx="27902" cy="53880"/>
            </a:xfrm>
            <a:custGeom>
              <a:avLst/>
              <a:gdLst/>
              <a:ahLst/>
              <a:cxnLst/>
              <a:rect l="l" t="t" r="r" b="b"/>
              <a:pathLst>
                <a:path w="740" h="1429" extrusionOk="0">
                  <a:moveTo>
                    <a:pt x="240" y="1"/>
                  </a:moveTo>
                  <a:lnTo>
                    <a:pt x="216" y="304"/>
                  </a:lnTo>
                  <a:cubicBezTo>
                    <a:pt x="198" y="491"/>
                    <a:pt x="180" y="685"/>
                    <a:pt x="152" y="872"/>
                  </a:cubicBezTo>
                  <a:cubicBezTo>
                    <a:pt x="120" y="1062"/>
                    <a:pt x="96" y="1248"/>
                    <a:pt x="0" y="1428"/>
                  </a:cubicBezTo>
                  <a:cubicBezTo>
                    <a:pt x="92" y="1375"/>
                    <a:pt x="156" y="1287"/>
                    <a:pt x="208" y="1199"/>
                  </a:cubicBezTo>
                  <a:cubicBezTo>
                    <a:pt x="261" y="1108"/>
                    <a:pt x="304" y="1012"/>
                    <a:pt x="335" y="917"/>
                  </a:cubicBezTo>
                  <a:cubicBezTo>
                    <a:pt x="366" y="820"/>
                    <a:pt x="390" y="723"/>
                    <a:pt x="409" y="625"/>
                  </a:cubicBezTo>
                  <a:lnTo>
                    <a:pt x="409" y="625"/>
                  </a:lnTo>
                  <a:cubicBezTo>
                    <a:pt x="529" y="824"/>
                    <a:pt x="625" y="1045"/>
                    <a:pt x="702" y="1287"/>
                  </a:cubicBezTo>
                  <a:cubicBezTo>
                    <a:pt x="740" y="1108"/>
                    <a:pt x="719" y="917"/>
                    <a:pt x="673" y="737"/>
                  </a:cubicBezTo>
                  <a:cubicBezTo>
                    <a:pt x="624" y="558"/>
                    <a:pt x="536" y="389"/>
                    <a:pt x="423" y="237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B236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2281;p57">
              <a:extLst>
                <a:ext uri="{FF2B5EF4-FFF2-40B4-BE49-F238E27FC236}">
                  <a16:creationId xmlns:a16="http://schemas.microsoft.com/office/drawing/2014/main" id="{A8751862-5D11-618F-2C4C-87F7064869A2}"/>
                </a:ext>
              </a:extLst>
            </p:cNvPr>
            <p:cNvSpPr/>
            <p:nvPr/>
          </p:nvSpPr>
          <p:spPr>
            <a:xfrm>
              <a:off x="2750047" y="2384647"/>
              <a:ext cx="63382" cy="63420"/>
            </a:xfrm>
            <a:custGeom>
              <a:avLst/>
              <a:gdLst/>
              <a:ahLst/>
              <a:cxnLst/>
              <a:rect l="l" t="t" r="r" b="b"/>
              <a:pathLst>
                <a:path w="1681" h="1682" extrusionOk="0">
                  <a:moveTo>
                    <a:pt x="1681" y="1"/>
                  </a:moveTo>
                  <a:lnTo>
                    <a:pt x="1681" y="1"/>
                  </a:lnTo>
                  <a:cubicBezTo>
                    <a:pt x="1456" y="307"/>
                    <a:pt x="1282" y="638"/>
                    <a:pt x="1124" y="973"/>
                  </a:cubicBezTo>
                  <a:lnTo>
                    <a:pt x="1124" y="973"/>
                  </a:lnTo>
                  <a:cubicBezTo>
                    <a:pt x="1085" y="968"/>
                    <a:pt x="1048" y="967"/>
                    <a:pt x="1011" y="967"/>
                  </a:cubicBezTo>
                  <a:cubicBezTo>
                    <a:pt x="949" y="967"/>
                    <a:pt x="887" y="972"/>
                    <a:pt x="825" y="980"/>
                  </a:cubicBezTo>
                  <a:cubicBezTo>
                    <a:pt x="694" y="998"/>
                    <a:pt x="571" y="1040"/>
                    <a:pt x="459" y="1107"/>
                  </a:cubicBezTo>
                  <a:cubicBezTo>
                    <a:pt x="233" y="1234"/>
                    <a:pt x="70" y="1449"/>
                    <a:pt x="0" y="1682"/>
                  </a:cubicBezTo>
                  <a:cubicBezTo>
                    <a:pt x="88" y="1593"/>
                    <a:pt x="166" y="1509"/>
                    <a:pt x="257" y="1442"/>
                  </a:cubicBezTo>
                  <a:cubicBezTo>
                    <a:pt x="345" y="1372"/>
                    <a:pt x="444" y="1318"/>
                    <a:pt x="543" y="1280"/>
                  </a:cubicBezTo>
                  <a:cubicBezTo>
                    <a:pt x="641" y="1238"/>
                    <a:pt x="747" y="1213"/>
                    <a:pt x="853" y="1202"/>
                  </a:cubicBezTo>
                  <a:cubicBezTo>
                    <a:pt x="887" y="1199"/>
                    <a:pt x="922" y="1197"/>
                    <a:pt x="958" y="1197"/>
                  </a:cubicBezTo>
                  <a:cubicBezTo>
                    <a:pt x="1030" y="1197"/>
                    <a:pt x="1102" y="1203"/>
                    <a:pt x="1163" y="1213"/>
                  </a:cubicBezTo>
                  <a:lnTo>
                    <a:pt x="1262" y="1227"/>
                  </a:lnTo>
                  <a:lnTo>
                    <a:pt x="1297" y="1146"/>
                  </a:lnTo>
                  <a:cubicBezTo>
                    <a:pt x="1452" y="780"/>
                    <a:pt x="1596" y="402"/>
                    <a:pt x="1681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2282;p57">
              <a:extLst>
                <a:ext uri="{FF2B5EF4-FFF2-40B4-BE49-F238E27FC236}">
                  <a16:creationId xmlns:a16="http://schemas.microsoft.com/office/drawing/2014/main" id="{D01C8462-20F0-B503-9C2F-7A5FCADCD609}"/>
                </a:ext>
              </a:extLst>
            </p:cNvPr>
            <p:cNvSpPr/>
            <p:nvPr/>
          </p:nvSpPr>
          <p:spPr>
            <a:xfrm>
              <a:off x="2718941" y="2380085"/>
              <a:ext cx="86382" cy="11538"/>
            </a:xfrm>
            <a:custGeom>
              <a:avLst/>
              <a:gdLst/>
              <a:ahLst/>
              <a:cxnLst/>
              <a:rect l="l" t="t" r="r" b="b"/>
              <a:pathLst>
                <a:path w="2291" h="306" extrusionOk="0">
                  <a:moveTo>
                    <a:pt x="939" y="1"/>
                  </a:moveTo>
                  <a:cubicBezTo>
                    <a:pt x="623" y="1"/>
                    <a:pt x="308" y="33"/>
                    <a:pt x="1" y="122"/>
                  </a:cubicBezTo>
                  <a:cubicBezTo>
                    <a:pt x="388" y="196"/>
                    <a:pt x="769" y="213"/>
                    <a:pt x="1149" y="238"/>
                  </a:cubicBezTo>
                  <a:cubicBezTo>
                    <a:pt x="1530" y="260"/>
                    <a:pt x="1900" y="270"/>
                    <a:pt x="2291" y="305"/>
                  </a:cubicBezTo>
                  <a:cubicBezTo>
                    <a:pt x="2125" y="192"/>
                    <a:pt x="1935" y="133"/>
                    <a:pt x="1741" y="86"/>
                  </a:cubicBezTo>
                  <a:cubicBezTo>
                    <a:pt x="1551" y="37"/>
                    <a:pt x="1357" y="16"/>
                    <a:pt x="1163" y="6"/>
                  </a:cubicBezTo>
                  <a:cubicBezTo>
                    <a:pt x="1088" y="2"/>
                    <a:pt x="1013" y="1"/>
                    <a:pt x="939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2283;p57">
              <a:extLst>
                <a:ext uri="{FF2B5EF4-FFF2-40B4-BE49-F238E27FC236}">
                  <a16:creationId xmlns:a16="http://schemas.microsoft.com/office/drawing/2014/main" id="{6CF7E0F5-155E-294E-AAE6-3551C1FBC0C8}"/>
                </a:ext>
              </a:extLst>
            </p:cNvPr>
            <p:cNvSpPr/>
            <p:nvPr/>
          </p:nvSpPr>
          <p:spPr>
            <a:xfrm>
              <a:off x="2779004" y="2284467"/>
              <a:ext cx="19456" cy="104217"/>
            </a:xfrm>
            <a:custGeom>
              <a:avLst/>
              <a:gdLst/>
              <a:ahLst/>
              <a:cxnLst/>
              <a:rect l="l" t="t" r="r" b="b"/>
              <a:pathLst>
                <a:path w="516" h="2764" extrusionOk="0">
                  <a:moveTo>
                    <a:pt x="515" y="1"/>
                  </a:moveTo>
                  <a:cubicBezTo>
                    <a:pt x="398" y="452"/>
                    <a:pt x="317" y="910"/>
                    <a:pt x="233" y="1365"/>
                  </a:cubicBezTo>
                  <a:cubicBezTo>
                    <a:pt x="151" y="1823"/>
                    <a:pt x="74" y="2277"/>
                    <a:pt x="0" y="2735"/>
                  </a:cubicBezTo>
                  <a:lnTo>
                    <a:pt x="236" y="2763"/>
                  </a:lnTo>
                  <a:cubicBezTo>
                    <a:pt x="268" y="2302"/>
                    <a:pt x="307" y="1840"/>
                    <a:pt x="349" y="1379"/>
                  </a:cubicBezTo>
                  <a:cubicBezTo>
                    <a:pt x="395" y="921"/>
                    <a:pt x="437" y="459"/>
                    <a:pt x="515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2284;p57">
              <a:extLst>
                <a:ext uri="{FF2B5EF4-FFF2-40B4-BE49-F238E27FC236}">
                  <a16:creationId xmlns:a16="http://schemas.microsoft.com/office/drawing/2014/main" id="{36238DE6-2518-692A-F30C-40E76897D4AC}"/>
                </a:ext>
              </a:extLst>
            </p:cNvPr>
            <p:cNvSpPr/>
            <p:nvPr/>
          </p:nvSpPr>
          <p:spPr>
            <a:xfrm>
              <a:off x="2752573" y="2261505"/>
              <a:ext cx="24056" cy="122504"/>
            </a:xfrm>
            <a:custGeom>
              <a:avLst/>
              <a:gdLst/>
              <a:ahLst/>
              <a:cxnLst/>
              <a:rect l="l" t="t" r="r" b="b"/>
              <a:pathLst>
                <a:path w="638" h="3249" extrusionOk="0">
                  <a:moveTo>
                    <a:pt x="638" y="1"/>
                  </a:moveTo>
                  <a:lnTo>
                    <a:pt x="638" y="1"/>
                  </a:lnTo>
                  <a:cubicBezTo>
                    <a:pt x="532" y="254"/>
                    <a:pt x="480" y="525"/>
                    <a:pt x="423" y="793"/>
                  </a:cubicBezTo>
                  <a:cubicBezTo>
                    <a:pt x="363" y="1061"/>
                    <a:pt x="314" y="1333"/>
                    <a:pt x="265" y="1600"/>
                  </a:cubicBezTo>
                  <a:cubicBezTo>
                    <a:pt x="169" y="2139"/>
                    <a:pt x="81" y="2681"/>
                    <a:pt x="0" y="3224"/>
                  </a:cubicBezTo>
                  <a:lnTo>
                    <a:pt x="233" y="3249"/>
                  </a:lnTo>
                  <a:cubicBezTo>
                    <a:pt x="275" y="2707"/>
                    <a:pt x="324" y="2161"/>
                    <a:pt x="381" y="1618"/>
                  </a:cubicBezTo>
                  <a:cubicBezTo>
                    <a:pt x="413" y="1346"/>
                    <a:pt x="441" y="1075"/>
                    <a:pt x="480" y="804"/>
                  </a:cubicBezTo>
                  <a:cubicBezTo>
                    <a:pt x="518" y="533"/>
                    <a:pt x="553" y="261"/>
                    <a:pt x="638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2285;p57">
              <a:extLst>
                <a:ext uri="{FF2B5EF4-FFF2-40B4-BE49-F238E27FC236}">
                  <a16:creationId xmlns:a16="http://schemas.microsoft.com/office/drawing/2014/main" id="{6D72DD13-E587-8035-0FAD-4BFF73424838}"/>
                </a:ext>
              </a:extLst>
            </p:cNvPr>
            <p:cNvSpPr/>
            <p:nvPr/>
          </p:nvSpPr>
          <p:spPr>
            <a:xfrm>
              <a:off x="2727160" y="2283411"/>
              <a:ext cx="20662" cy="99428"/>
            </a:xfrm>
            <a:custGeom>
              <a:avLst/>
              <a:gdLst/>
              <a:ahLst/>
              <a:cxnLst/>
              <a:rect l="l" t="t" r="r" b="b"/>
              <a:pathLst>
                <a:path w="548" h="2637" extrusionOk="0">
                  <a:moveTo>
                    <a:pt x="547" y="1"/>
                  </a:moveTo>
                  <a:cubicBezTo>
                    <a:pt x="392" y="417"/>
                    <a:pt x="311" y="857"/>
                    <a:pt x="223" y="1294"/>
                  </a:cubicBezTo>
                  <a:cubicBezTo>
                    <a:pt x="139" y="1734"/>
                    <a:pt x="68" y="2172"/>
                    <a:pt x="1" y="2615"/>
                  </a:cubicBezTo>
                  <a:lnTo>
                    <a:pt x="237" y="2637"/>
                  </a:lnTo>
                  <a:cubicBezTo>
                    <a:pt x="262" y="2196"/>
                    <a:pt x="293" y="1752"/>
                    <a:pt x="339" y="1311"/>
                  </a:cubicBezTo>
                  <a:cubicBezTo>
                    <a:pt x="385" y="871"/>
                    <a:pt x="431" y="427"/>
                    <a:pt x="547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2286;p57">
            <a:extLst>
              <a:ext uri="{FF2B5EF4-FFF2-40B4-BE49-F238E27FC236}">
                <a16:creationId xmlns:a16="http://schemas.microsoft.com/office/drawing/2014/main" id="{FCE7A51D-1442-A690-442B-55B871F75C39}"/>
              </a:ext>
            </a:extLst>
          </p:cNvPr>
          <p:cNvGrpSpPr/>
          <p:nvPr/>
        </p:nvGrpSpPr>
        <p:grpSpPr>
          <a:xfrm>
            <a:off x="1710759" y="1765204"/>
            <a:ext cx="1262864" cy="2985568"/>
            <a:chOff x="4561400" y="3218425"/>
            <a:chExt cx="926125" cy="2189475"/>
          </a:xfrm>
        </p:grpSpPr>
        <p:sp>
          <p:nvSpPr>
            <p:cNvPr id="490" name="Google Shape;2287;p57">
              <a:extLst>
                <a:ext uri="{FF2B5EF4-FFF2-40B4-BE49-F238E27FC236}">
                  <a16:creationId xmlns:a16="http://schemas.microsoft.com/office/drawing/2014/main" id="{0443EDD0-C91D-B5D7-4240-8662E3DFB936}"/>
                </a:ext>
              </a:extLst>
            </p:cNvPr>
            <p:cNvSpPr/>
            <p:nvPr/>
          </p:nvSpPr>
          <p:spPr>
            <a:xfrm>
              <a:off x="4801175" y="4360700"/>
              <a:ext cx="478625" cy="971100"/>
            </a:xfrm>
            <a:custGeom>
              <a:avLst/>
              <a:gdLst/>
              <a:ahLst/>
              <a:cxnLst/>
              <a:rect l="l" t="t" r="r" b="b"/>
              <a:pathLst>
                <a:path w="19145" h="38844" extrusionOk="0">
                  <a:moveTo>
                    <a:pt x="4334" y="1"/>
                  </a:moveTo>
                  <a:cubicBezTo>
                    <a:pt x="3352" y="1"/>
                    <a:pt x="2685" y="87"/>
                    <a:pt x="2685" y="87"/>
                  </a:cubicBezTo>
                  <a:lnTo>
                    <a:pt x="0" y="2419"/>
                  </a:lnTo>
                  <a:cubicBezTo>
                    <a:pt x="174" y="2536"/>
                    <a:pt x="2510" y="19816"/>
                    <a:pt x="3151" y="25535"/>
                  </a:cubicBezTo>
                  <a:cubicBezTo>
                    <a:pt x="3792" y="31257"/>
                    <a:pt x="3676" y="36511"/>
                    <a:pt x="3676" y="36511"/>
                  </a:cubicBezTo>
                  <a:lnTo>
                    <a:pt x="5079" y="36919"/>
                  </a:lnTo>
                  <a:cubicBezTo>
                    <a:pt x="5079" y="36919"/>
                    <a:pt x="6128" y="36567"/>
                    <a:pt x="5836" y="35810"/>
                  </a:cubicBezTo>
                  <a:cubicBezTo>
                    <a:pt x="5544" y="35049"/>
                    <a:pt x="4609" y="33241"/>
                    <a:pt x="5019" y="33008"/>
                  </a:cubicBezTo>
                  <a:cubicBezTo>
                    <a:pt x="5427" y="32772"/>
                    <a:pt x="6245" y="32364"/>
                    <a:pt x="5952" y="31197"/>
                  </a:cubicBezTo>
                  <a:cubicBezTo>
                    <a:pt x="5660" y="30030"/>
                    <a:pt x="5427" y="3531"/>
                    <a:pt x="5427" y="3530"/>
                  </a:cubicBezTo>
                  <a:lnTo>
                    <a:pt x="5427" y="3530"/>
                  </a:lnTo>
                  <a:cubicBezTo>
                    <a:pt x="5428" y="3531"/>
                    <a:pt x="15233" y="29329"/>
                    <a:pt x="16167" y="32074"/>
                  </a:cubicBezTo>
                  <a:cubicBezTo>
                    <a:pt x="17101" y="34816"/>
                    <a:pt x="15642" y="33998"/>
                    <a:pt x="16110" y="34932"/>
                  </a:cubicBezTo>
                  <a:cubicBezTo>
                    <a:pt x="16576" y="35866"/>
                    <a:pt x="17337" y="37152"/>
                    <a:pt x="17337" y="37152"/>
                  </a:cubicBezTo>
                  <a:cubicBezTo>
                    <a:pt x="17337" y="37152"/>
                    <a:pt x="16928" y="37561"/>
                    <a:pt x="17337" y="38202"/>
                  </a:cubicBezTo>
                  <a:lnTo>
                    <a:pt x="17743" y="38843"/>
                  </a:lnTo>
                  <a:lnTo>
                    <a:pt x="19145" y="37617"/>
                  </a:lnTo>
                  <a:cubicBezTo>
                    <a:pt x="19145" y="37617"/>
                    <a:pt x="13891" y="13977"/>
                    <a:pt x="10449" y="1663"/>
                  </a:cubicBezTo>
                  <a:cubicBezTo>
                    <a:pt x="8674" y="258"/>
                    <a:pt x="6032" y="1"/>
                    <a:pt x="4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288;p57">
              <a:extLst>
                <a:ext uri="{FF2B5EF4-FFF2-40B4-BE49-F238E27FC236}">
                  <a16:creationId xmlns:a16="http://schemas.microsoft.com/office/drawing/2014/main" id="{8F2C11A1-E933-2ACA-0EC1-3265D47EC853}"/>
                </a:ext>
              </a:extLst>
            </p:cNvPr>
            <p:cNvSpPr/>
            <p:nvPr/>
          </p:nvSpPr>
          <p:spPr>
            <a:xfrm>
              <a:off x="4561400" y="3817775"/>
              <a:ext cx="277850" cy="386300"/>
            </a:xfrm>
            <a:custGeom>
              <a:avLst/>
              <a:gdLst/>
              <a:ahLst/>
              <a:cxnLst/>
              <a:rect l="l" t="t" r="r" b="b"/>
              <a:pathLst>
                <a:path w="11114" h="15452" extrusionOk="0">
                  <a:moveTo>
                    <a:pt x="4057" y="0"/>
                  </a:moveTo>
                  <a:lnTo>
                    <a:pt x="2632" y="155"/>
                  </a:lnTo>
                  <a:cubicBezTo>
                    <a:pt x="2632" y="155"/>
                    <a:pt x="1" y="10930"/>
                    <a:pt x="1177" y="15451"/>
                  </a:cubicBezTo>
                  <a:cubicBezTo>
                    <a:pt x="5667" y="14179"/>
                    <a:pt x="9567" y="11578"/>
                    <a:pt x="9567" y="11578"/>
                  </a:cubicBezTo>
                  <a:lnTo>
                    <a:pt x="11114" y="6099"/>
                  </a:lnTo>
                  <a:lnTo>
                    <a:pt x="5821" y="4461"/>
                  </a:lnTo>
                  <a:cubicBezTo>
                    <a:pt x="5727" y="4489"/>
                    <a:pt x="4800" y="6533"/>
                    <a:pt x="4644" y="6966"/>
                  </a:cubicBezTo>
                  <a:cubicBezTo>
                    <a:pt x="4271" y="3777"/>
                    <a:pt x="4057" y="0"/>
                    <a:pt x="4057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289;p57">
              <a:extLst>
                <a:ext uri="{FF2B5EF4-FFF2-40B4-BE49-F238E27FC236}">
                  <a16:creationId xmlns:a16="http://schemas.microsoft.com/office/drawing/2014/main" id="{96FC4B47-BCC6-A6A5-FFA3-FEE25D97B050}"/>
                </a:ext>
              </a:extLst>
            </p:cNvPr>
            <p:cNvSpPr/>
            <p:nvPr/>
          </p:nvSpPr>
          <p:spPr>
            <a:xfrm>
              <a:off x="5078400" y="3999675"/>
              <a:ext cx="238400" cy="232425"/>
            </a:xfrm>
            <a:custGeom>
              <a:avLst/>
              <a:gdLst/>
              <a:ahLst/>
              <a:cxnLst/>
              <a:rect l="l" t="t" r="r" b="b"/>
              <a:pathLst>
                <a:path w="9536" h="9297" extrusionOk="0">
                  <a:moveTo>
                    <a:pt x="5695" y="0"/>
                  </a:moveTo>
                  <a:lnTo>
                    <a:pt x="1393" y="92"/>
                  </a:lnTo>
                  <a:lnTo>
                    <a:pt x="840" y="3253"/>
                  </a:lnTo>
                  <a:lnTo>
                    <a:pt x="2048" y="695"/>
                  </a:lnTo>
                  <a:lnTo>
                    <a:pt x="3147" y="4042"/>
                  </a:lnTo>
                  <a:lnTo>
                    <a:pt x="663" y="4264"/>
                  </a:lnTo>
                  <a:lnTo>
                    <a:pt x="1" y="8049"/>
                  </a:lnTo>
                  <a:cubicBezTo>
                    <a:pt x="1" y="8049"/>
                    <a:pt x="3533" y="9297"/>
                    <a:pt x="7327" y="9297"/>
                  </a:cubicBezTo>
                  <a:cubicBezTo>
                    <a:pt x="7926" y="9297"/>
                    <a:pt x="8531" y="9266"/>
                    <a:pt x="9131" y="9194"/>
                  </a:cubicBezTo>
                  <a:cubicBezTo>
                    <a:pt x="9536" y="5292"/>
                    <a:pt x="8049" y="589"/>
                    <a:pt x="8049" y="589"/>
                  </a:cubicBezTo>
                  <a:lnTo>
                    <a:pt x="5695" y="0"/>
                  </a:ln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2290;p57">
              <a:extLst>
                <a:ext uri="{FF2B5EF4-FFF2-40B4-BE49-F238E27FC236}">
                  <a16:creationId xmlns:a16="http://schemas.microsoft.com/office/drawing/2014/main" id="{CCF9FF17-72DC-0CDD-65E0-9BC6E2A6880A}"/>
                </a:ext>
              </a:extLst>
            </p:cNvPr>
            <p:cNvSpPr/>
            <p:nvPr/>
          </p:nvSpPr>
          <p:spPr>
            <a:xfrm>
              <a:off x="4687525" y="3648100"/>
              <a:ext cx="606375" cy="813925"/>
            </a:xfrm>
            <a:custGeom>
              <a:avLst/>
              <a:gdLst/>
              <a:ahLst/>
              <a:cxnLst/>
              <a:rect l="l" t="t" r="r" b="b"/>
              <a:pathLst>
                <a:path w="24255" h="32557" extrusionOk="0">
                  <a:moveTo>
                    <a:pt x="13666" y="1"/>
                  </a:moveTo>
                  <a:lnTo>
                    <a:pt x="8085" y="1230"/>
                  </a:lnTo>
                  <a:cubicBezTo>
                    <a:pt x="3824" y="4831"/>
                    <a:pt x="1" y="11071"/>
                    <a:pt x="1" y="11071"/>
                  </a:cubicBezTo>
                  <a:cubicBezTo>
                    <a:pt x="1" y="11071"/>
                    <a:pt x="1231" y="12302"/>
                    <a:pt x="2331" y="13224"/>
                  </a:cubicBezTo>
                  <a:cubicBezTo>
                    <a:pt x="1541" y="16124"/>
                    <a:pt x="2112" y="26491"/>
                    <a:pt x="3208" y="30885"/>
                  </a:cubicBezTo>
                  <a:cubicBezTo>
                    <a:pt x="4039" y="31688"/>
                    <a:pt x="6906" y="32556"/>
                    <a:pt x="10014" y="32556"/>
                  </a:cubicBezTo>
                  <a:cubicBezTo>
                    <a:pt x="12009" y="32556"/>
                    <a:pt x="14102" y="32199"/>
                    <a:pt x="15819" y="31237"/>
                  </a:cubicBezTo>
                  <a:cubicBezTo>
                    <a:pt x="15509" y="26755"/>
                    <a:pt x="18014" y="15772"/>
                    <a:pt x="18014" y="15772"/>
                  </a:cubicBezTo>
                  <a:cubicBezTo>
                    <a:pt x="18014" y="15772"/>
                    <a:pt x="18279" y="15791"/>
                    <a:pt x="18716" y="15791"/>
                  </a:cubicBezTo>
                  <a:cubicBezTo>
                    <a:pt x="19918" y="15791"/>
                    <a:pt x="22417" y="15649"/>
                    <a:pt x="24255" y="14585"/>
                  </a:cubicBezTo>
                  <a:cubicBezTo>
                    <a:pt x="21443" y="3253"/>
                    <a:pt x="13666" y="1"/>
                    <a:pt x="13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2291;p57">
              <a:extLst>
                <a:ext uri="{FF2B5EF4-FFF2-40B4-BE49-F238E27FC236}">
                  <a16:creationId xmlns:a16="http://schemas.microsoft.com/office/drawing/2014/main" id="{D73259A4-EA0E-9021-12A5-6C8961B11DF2}"/>
                </a:ext>
              </a:extLst>
            </p:cNvPr>
            <p:cNvSpPr/>
            <p:nvPr/>
          </p:nvSpPr>
          <p:spPr>
            <a:xfrm>
              <a:off x="4898425" y="3218425"/>
              <a:ext cx="183425" cy="248950"/>
            </a:xfrm>
            <a:custGeom>
              <a:avLst/>
              <a:gdLst/>
              <a:ahLst/>
              <a:cxnLst/>
              <a:rect l="l" t="t" r="r" b="b"/>
              <a:pathLst>
                <a:path w="7337" h="9958" extrusionOk="0">
                  <a:moveTo>
                    <a:pt x="1157" y="0"/>
                  </a:moveTo>
                  <a:cubicBezTo>
                    <a:pt x="909" y="0"/>
                    <a:pt x="869" y="179"/>
                    <a:pt x="737" y="510"/>
                  </a:cubicBezTo>
                  <a:cubicBezTo>
                    <a:pt x="477" y="1169"/>
                    <a:pt x="0" y="3755"/>
                    <a:pt x="132" y="4495"/>
                  </a:cubicBezTo>
                  <a:cubicBezTo>
                    <a:pt x="153" y="4615"/>
                    <a:pt x="181" y="4665"/>
                    <a:pt x="212" y="4665"/>
                  </a:cubicBezTo>
                  <a:cubicBezTo>
                    <a:pt x="371" y="4665"/>
                    <a:pt x="622" y="3409"/>
                    <a:pt x="657" y="3409"/>
                  </a:cubicBezTo>
                  <a:cubicBezTo>
                    <a:pt x="659" y="3409"/>
                    <a:pt x="659" y="3411"/>
                    <a:pt x="660" y="3413"/>
                  </a:cubicBezTo>
                  <a:cubicBezTo>
                    <a:pt x="685" y="3519"/>
                    <a:pt x="265" y="5049"/>
                    <a:pt x="737" y="6289"/>
                  </a:cubicBezTo>
                  <a:lnTo>
                    <a:pt x="5832" y="9957"/>
                  </a:lnTo>
                  <a:lnTo>
                    <a:pt x="7337" y="4520"/>
                  </a:lnTo>
                  <a:cubicBezTo>
                    <a:pt x="7337" y="4520"/>
                    <a:pt x="4751" y="1328"/>
                    <a:pt x="2823" y="563"/>
                  </a:cubicBezTo>
                  <a:cubicBezTo>
                    <a:pt x="1860" y="179"/>
                    <a:pt x="1405" y="0"/>
                    <a:pt x="11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2292;p57">
              <a:extLst>
                <a:ext uri="{FF2B5EF4-FFF2-40B4-BE49-F238E27FC236}">
                  <a16:creationId xmlns:a16="http://schemas.microsoft.com/office/drawing/2014/main" id="{ADA7C4FF-B207-4E5E-622E-E78D78406BB9}"/>
                </a:ext>
              </a:extLst>
            </p:cNvPr>
            <p:cNvSpPr/>
            <p:nvPr/>
          </p:nvSpPr>
          <p:spPr>
            <a:xfrm>
              <a:off x="4887075" y="3257925"/>
              <a:ext cx="170125" cy="439750"/>
            </a:xfrm>
            <a:custGeom>
              <a:avLst/>
              <a:gdLst/>
              <a:ahLst/>
              <a:cxnLst/>
              <a:rect l="l" t="t" r="r" b="b"/>
              <a:pathLst>
                <a:path w="6805" h="17590" extrusionOk="0">
                  <a:moveTo>
                    <a:pt x="3169" y="1"/>
                  </a:moveTo>
                  <a:cubicBezTo>
                    <a:pt x="3126" y="1"/>
                    <a:pt x="3083" y="4"/>
                    <a:pt x="3041" y="12"/>
                  </a:cubicBezTo>
                  <a:cubicBezTo>
                    <a:pt x="1604" y="272"/>
                    <a:pt x="1505" y="2630"/>
                    <a:pt x="1505" y="2630"/>
                  </a:cubicBezTo>
                  <a:cubicBezTo>
                    <a:pt x="1505" y="2630"/>
                    <a:pt x="131" y="9698"/>
                    <a:pt x="64" y="11823"/>
                  </a:cubicBezTo>
                  <a:cubicBezTo>
                    <a:pt x="6" y="13771"/>
                    <a:pt x="438" y="13854"/>
                    <a:pt x="512" y="13854"/>
                  </a:cubicBezTo>
                  <a:cubicBezTo>
                    <a:pt x="518" y="13854"/>
                    <a:pt x="522" y="13853"/>
                    <a:pt x="522" y="13853"/>
                  </a:cubicBezTo>
                  <a:lnTo>
                    <a:pt x="522" y="13853"/>
                  </a:lnTo>
                  <a:lnTo>
                    <a:pt x="0" y="17028"/>
                  </a:lnTo>
                  <a:cubicBezTo>
                    <a:pt x="0" y="17028"/>
                    <a:pt x="893" y="17590"/>
                    <a:pt x="2139" y="17590"/>
                  </a:cubicBezTo>
                  <a:cubicBezTo>
                    <a:pt x="3180" y="17590"/>
                    <a:pt x="4470" y="17197"/>
                    <a:pt x="5691" y="15752"/>
                  </a:cubicBezTo>
                  <a:cubicBezTo>
                    <a:pt x="5824" y="10875"/>
                    <a:pt x="6805" y="4103"/>
                    <a:pt x="6805" y="4103"/>
                  </a:cubicBezTo>
                  <a:cubicBezTo>
                    <a:pt x="6805" y="4103"/>
                    <a:pt x="4615" y="1"/>
                    <a:pt x="3169" y="1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2293;p57">
              <a:extLst>
                <a:ext uri="{FF2B5EF4-FFF2-40B4-BE49-F238E27FC236}">
                  <a16:creationId xmlns:a16="http://schemas.microsoft.com/office/drawing/2014/main" id="{20B07001-0ADB-93B6-9643-F98F47B4DC7F}"/>
                </a:ext>
              </a:extLst>
            </p:cNvPr>
            <p:cNvSpPr/>
            <p:nvPr/>
          </p:nvSpPr>
          <p:spPr>
            <a:xfrm>
              <a:off x="5035950" y="3447950"/>
              <a:ext cx="67550" cy="57675"/>
            </a:xfrm>
            <a:custGeom>
              <a:avLst/>
              <a:gdLst/>
              <a:ahLst/>
              <a:cxnLst/>
              <a:rect l="l" t="t" r="r" b="b"/>
              <a:pathLst>
                <a:path w="2702" h="2307" extrusionOk="0">
                  <a:moveTo>
                    <a:pt x="1879" y="0"/>
                  </a:moveTo>
                  <a:cubicBezTo>
                    <a:pt x="1874" y="0"/>
                    <a:pt x="1869" y="1"/>
                    <a:pt x="1864" y="1"/>
                  </a:cubicBezTo>
                  <a:cubicBezTo>
                    <a:pt x="916" y="36"/>
                    <a:pt x="32" y="723"/>
                    <a:pt x="32" y="723"/>
                  </a:cubicBezTo>
                  <a:lnTo>
                    <a:pt x="1" y="2193"/>
                  </a:lnTo>
                  <a:cubicBezTo>
                    <a:pt x="212" y="2272"/>
                    <a:pt x="410" y="2307"/>
                    <a:pt x="595" y="2307"/>
                  </a:cubicBezTo>
                  <a:cubicBezTo>
                    <a:pt x="2093" y="2307"/>
                    <a:pt x="2702" y="0"/>
                    <a:pt x="1879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2294;p57">
              <a:extLst>
                <a:ext uri="{FF2B5EF4-FFF2-40B4-BE49-F238E27FC236}">
                  <a16:creationId xmlns:a16="http://schemas.microsoft.com/office/drawing/2014/main" id="{069D5F20-89B8-E273-9649-E38B37C1990B}"/>
                </a:ext>
              </a:extLst>
            </p:cNvPr>
            <p:cNvSpPr/>
            <p:nvPr/>
          </p:nvSpPr>
          <p:spPr>
            <a:xfrm>
              <a:off x="4850925" y="3427775"/>
              <a:ext cx="54925" cy="61825"/>
            </a:xfrm>
            <a:custGeom>
              <a:avLst/>
              <a:gdLst/>
              <a:ahLst/>
              <a:cxnLst/>
              <a:rect l="l" t="t" r="r" b="b"/>
              <a:pathLst>
                <a:path w="2197" h="2473" extrusionOk="0">
                  <a:moveTo>
                    <a:pt x="912" y="0"/>
                  </a:moveTo>
                  <a:cubicBezTo>
                    <a:pt x="851" y="0"/>
                    <a:pt x="788" y="7"/>
                    <a:pt x="724" y="22"/>
                  </a:cubicBezTo>
                  <a:cubicBezTo>
                    <a:pt x="0" y="196"/>
                    <a:pt x="149" y="2472"/>
                    <a:pt x="1418" y="2472"/>
                  </a:cubicBezTo>
                  <a:cubicBezTo>
                    <a:pt x="1582" y="2472"/>
                    <a:pt x="1765" y="2434"/>
                    <a:pt x="1968" y="2348"/>
                  </a:cubicBezTo>
                  <a:lnTo>
                    <a:pt x="2196" y="973"/>
                  </a:lnTo>
                  <a:cubicBezTo>
                    <a:pt x="2196" y="973"/>
                    <a:pt x="1639" y="0"/>
                    <a:pt x="912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2295;p57">
              <a:extLst>
                <a:ext uri="{FF2B5EF4-FFF2-40B4-BE49-F238E27FC236}">
                  <a16:creationId xmlns:a16="http://schemas.microsoft.com/office/drawing/2014/main" id="{865F80F8-001F-7E78-6C1E-949521714335}"/>
                </a:ext>
              </a:extLst>
            </p:cNvPr>
            <p:cNvSpPr/>
            <p:nvPr/>
          </p:nvSpPr>
          <p:spPr>
            <a:xfrm>
              <a:off x="4969700" y="3250200"/>
              <a:ext cx="92350" cy="159800"/>
            </a:xfrm>
            <a:custGeom>
              <a:avLst/>
              <a:gdLst/>
              <a:ahLst/>
              <a:cxnLst/>
              <a:rect l="l" t="t" r="r" b="b"/>
              <a:pathLst>
                <a:path w="3694" h="6392" extrusionOk="0">
                  <a:moveTo>
                    <a:pt x="468" y="0"/>
                  </a:moveTo>
                  <a:cubicBezTo>
                    <a:pt x="23" y="0"/>
                    <a:pt x="0" y="557"/>
                    <a:pt x="0" y="557"/>
                  </a:cubicBezTo>
                  <a:cubicBezTo>
                    <a:pt x="0" y="557"/>
                    <a:pt x="289" y="3302"/>
                    <a:pt x="843" y="4201"/>
                  </a:cubicBezTo>
                  <a:cubicBezTo>
                    <a:pt x="966" y="4400"/>
                    <a:pt x="1057" y="4483"/>
                    <a:pt x="1122" y="4483"/>
                  </a:cubicBezTo>
                  <a:cubicBezTo>
                    <a:pt x="1350" y="4483"/>
                    <a:pt x="1258" y="3454"/>
                    <a:pt x="1135" y="2777"/>
                  </a:cubicBezTo>
                  <a:lnTo>
                    <a:pt x="1135" y="2777"/>
                  </a:lnTo>
                  <a:cubicBezTo>
                    <a:pt x="1636" y="5364"/>
                    <a:pt x="2929" y="6258"/>
                    <a:pt x="3274" y="6392"/>
                  </a:cubicBezTo>
                  <a:cubicBezTo>
                    <a:pt x="3693" y="4359"/>
                    <a:pt x="3693" y="3725"/>
                    <a:pt x="3693" y="3725"/>
                  </a:cubicBezTo>
                  <a:cubicBezTo>
                    <a:pt x="3693" y="3725"/>
                    <a:pt x="1029" y="57"/>
                    <a:pt x="529" y="4"/>
                  </a:cubicBezTo>
                  <a:cubicBezTo>
                    <a:pt x="508" y="2"/>
                    <a:pt x="488" y="0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2296;p57">
              <a:extLst>
                <a:ext uri="{FF2B5EF4-FFF2-40B4-BE49-F238E27FC236}">
                  <a16:creationId xmlns:a16="http://schemas.microsoft.com/office/drawing/2014/main" id="{2942E0D2-0DB9-12E8-9454-EAC42C330B6E}"/>
                </a:ext>
              </a:extLst>
            </p:cNvPr>
            <p:cNvSpPr/>
            <p:nvPr/>
          </p:nvSpPr>
          <p:spPr>
            <a:xfrm>
              <a:off x="4915250" y="3243925"/>
              <a:ext cx="74225" cy="124075"/>
            </a:xfrm>
            <a:custGeom>
              <a:avLst/>
              <a:gdLst/>
              <a:ahLst/>
              <a:cxnLst/>
              <a:rect l="l" t="t" r="r" b="b"/>
              <a:pathLst>
                <a:path w="2969" h="4963" extrusionOk="0">
                  <a:moveTo>
                    <a:pt x="1160" y="1"/>
                  </a:moveTo>
                  <a:lnTo>
                    <a:pt x="121" y="1006"/>
                  </a:lnTo>
                  <a:lnTo>
                    <a:pt x="1" y="4963"/>
                  </a:lnTo>
                  <a:cubicBezTo>
                    <a:pt x="1" y="4963"/>
                    <a:pt x="716" y="2644"/>
                    <a:pt x="1196" y="1894"/>
                  </a:cubicBezTo>
                  <a:cubicBezTo>
                    <a:pt x="1671" y="1143"/>
                    <a:pt x="2355" y="1023"/>
                    <a:pt x="2355" y="1023"/>
                  </a:cubicBezTo>
                  <a:lnTo>
                    <a:pt x="2968" y="530"/>
                  </a:lnTo>
                  <a:cubicBezTo>
                    <a:pt x="2968" y="530"/>
                    <a:pt x="2510" y="206"/>
                    <a:pt x="2372" y="170"/>
                  </a:cubicBezTo>
                  <a:cubicBezTo>
                    <a:pt x="2235" y="139"/>
                    <a:pt x="1160" y="1"/>
                    <a:pt x="1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2297;p57">
              <a:extLst>
                <a:ext uri="{FF2B5EF4-FFF2-40B4-BE49-F238E27FC236}">
                  <a16:creationId xmlns:a16="http://schemas.microsoft.com/office/drawing/2014/main" id="{9371F4C7-8F80-63B3-A2E2-84098FE7ADA0}"/>
                </a:ext>
              </a:extLst>
            </p:cNvPr>
            <p:cNvSpPr/>
            <p:nvPr/>
          </p:nvSpPr>
          <p:spPr>
            <a:xfrm>
              <a:off x="4577600" y="3550650"/>
              <a:ext cx="164700" cy="349075"/>
            </a:xfrm>
            <a:custGeom>
              <a:avLst/>
              <a:gdLst/>
              <a:ahLst/>
              <a:cxnLst/>
              <a:rect l="l" t="t" r="r" b="b"/>
              <a:pathLst>
                <a:path w="6588" h="13963" extrusionOk="0">
                  <a:moveTo>
                    <a:pt x="3805" y="0"/>
                  </a:moveTo>
                  <a:cubicBezTo>
                    <a:pt x="3800" y="0"/>
                    <a:pt x="3794" y="1"/>
                    <a:pt x="3789" y="1"/>
                  </a:cubicBezTo>
                  <a:cubicBezTo>
                    <a:pt x="3200" y="40"/>
                    <a:pt x="3049" y="699"/>
                    <a:pt x="3049" y="699"/>
                  </a:cubicBezTo>
                  <a:cubicBezTo>
                    <a:pt x="3049" y="699"/>
                    <a:pt x="3047" y="699"/>
                    <a:pt x="3044" y="699"/>
                  </a:cubicBezTo>
                  <a:cubicBezTo>
                    <a:pt x="2975" y="699"/>
                    <a:pt x="2251" y="718"/>
                    <a:pt x="2013" y="1516"/>
                  </a:cubicBezTo>
                  <a:cubicBezTo>
                    <a:pt x="1308" y="1988"/>
                    <a:pt x="748" y="4060"/>
                    <a:pt x="670" y="6415"/>
                  </a:cubicBezTo>
                  <a:cubicBezTo>
                    <a:pt x="0" y="9318"/>
                    <a:pt x="550" y="10354"/>
                    <a:pt x="2083" y="10745"/>
                  </a:cubicBezTo>
                  <a:cubicBezTo>
                    <a:pt x="2044" y="11647"/>
                    <a:pt x="1963" y="13726"/>
                    <a:pt x="1963" y="13726"/>
                  </a:cubicBezTo>
                  <a:lnTo>
                    <a:pt x="3222" y="13962"/>
                  </a:lnTo>
                  <a:lnTo>
                    <a:pt x="3299" y="11136"/>
                  </a:lnTo>
                  <a:cubicBezTo>
                    <a:pt x="3299" y="11136"/>
                    <a:pt x="4557" y="10639"/>
                    <a:pt x="5135" y="9487"/>
                  </a:cubicBezTo>
                  <a:cubicBezTo>
                    <a:pt x="5406" y="8941"/>
                    <a:pt x="5315" y="7450"/>
                    <a:pt x="5744" y="6390"/>
                  </a:cubicBezTo>
                  <a:cubicBezTo>
                    <a:pt x="6115" y="5483"/>
                    <a:pt x="6588" y="4740"/>
                    <a:pt x="6033" y="4740"/>
                  </a:cubicBezTo>
                  <a:cubicBezTo>
                    <a:pt x="5938" y="4740"/>
                    <a:pt x="5813" y="4761"/>
                    <a:pt x="5653" y="4808"/>
                  </a:cubicBezTo>
                  <a:cubicBezTo>
                    <a:pt x="5064" y="5079"/>
                    <a:pt x="4669" y="5904"/>
                    <a:pt x="4669" y="5904"/>
                  </a:cubicBezTo>
                  <a:cubicBezTo>
                    <a:pt x="4669" y="5904"/>
                    <a:pt x="5180" y="1629"/>
                    <a:pt x="5300" y="1118"/>
                  </a:cubicBezTo>
                  <a:cubicBezTo>
                    <a:pt x="5376" y="785"/>
                    <a:pt x="5319" y="568"/>
                    <a:pt x="5128" y="568"/>
                  </a:cubicBezTo>
                  <a:cubicBezTo>
                    <a:pt x="5027" y="568"/>
                    <a:pt x="4888" y="629"/>
                    <a:pt x="4712" y="766"/>
                  </a:cubicBezTo>
                  <a:cubicBezTo>
                    <a:pt x="4201" y="1157"/>
                    <a:pt x="3983" y="2006"/>
                    <a:pt x="3983" y="2006"/>
                  </a:cubicBezTo>
                  <a:cubicBezTo>
                    <a:pt x="3983" y="2006"/>
                    <a:pt x="4370" y="0"/>
                    <a:pt x="3805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2298;p57">
              <a:extLst>
                <a:ext uri="{FF2B5EF4-FFF2-40B4-BE49-F238E27FC236}">
                  <a16:creationId xmlns:a16="http://schemas.microsoft.com/office/drawing/2014/main" id="{C95B6A3E-BB50-C9FC-2EBE-196BC575F460}"/>
                </a:ext>
              </a:extLst>
            </p:cNvPr>
            <p:cNvSpPr/>
            <p:nvPr/>
          </p:nvSpPr>
          <p:spPr>
            <a:xfrm>
              <a:off x="4630275" y="3694175"/>
              <a:ext cx="66100" cy="66100"/>
            </a:xfrm>
            <a:custGeom>
              <a:avLst/>
              <a:gdLst/>
              <a:ahLst/>
              <a:cxnLst/>
              <a:rect l="l" t="t" r="r" b="b"/>
              <a:pathLst>
                <a:path w="2644" h="2644" extrusionOk="0">
                  <a:moveTo>
                    <a:pt x="2644" y="0"/>
                  </a:moveTo>
                  <a:lnTo>
                    <a:pt x="2644" y="0"/>
                  </a:lnTo>
                  <a:cubicBezTo>
                    <a:pt x="2325" y="517"/>
                    <a:pt x="2058" y="1055"/>
                    <a:pt x="1808" y="1601"/>
                  </a:cubicBezTo>
                  <a:lnTo>
                    <a:pt x="1808" y="1601"/>
                  </a:lnTo>
                  <a:cubicBezTo>
                    <a:pt x="1728" y="1589"/>
                    <a:pt x="1649" y="1584"/>
                    <a:pt x="1572" y="1584"/>
                  </a:cubicBezTo>
                  <a:cubicBezTo>
                    <a:pt x="1482" y="1584"/>
                    <a:pt x="1394" y="1591"/>
                    <a:pt x="1305" y="1604"/>
                  </a:cubicBezTo>
                  <a:cubicBezTo>
                    <a:pt x="1111" y="1632"/>
                    <a:pt x="917" y="1692"/>
                    <a:pt x="744" y="1786"/>
                  </a:cubicBezTo>
                  <a:cubicBezTo>
                    <a:pt x="575" y="1885"/>
                    <a:pt x="417" y="2005"/>
                    <a:pt x="293" y="2157"/>
                  </a:cubicBezTo>
                  <a:cubicBezTo>
                    <a:pt x="170" y="2301"/>
                    <a:pt x="75" y="2471"/>
                    <a:pt x="1" y="2643"/>
                  </a:cubicBezTo>
                  <a:cubicBezTo>
                    <a:pt x="64" y="2573"/>
                    <a:pt x="121" y="2495"/>
                    <a:pt x="181" y="2428"/>
                  </a:cubicBezTo>
                  <a:cubicBezTo>
                    <a:pt x="248" y="2365"/>
                    <a:pt x="308" y="2294"/>
                    <a:pt x="381" y="2241"/>
                  </a:cubicBezTo>
                  <a:cubicBezTo>
                    <a:pt x="515" y="2121"/>
                    <a:pt x="671" y="2030"/>
                    <a:pt x="829" y="1960"/>
                  </a:cubicBezTo>
                  <a:cubicBezTo>
                    <a:pt x="991" y="1889"/>
                    <a:pt x="1160" y="1846"/>
                    <a:pt x="1333" y="1825"/>
                  </a:cubicBezTo>
                  <a:cubicBezTo>
                    <a:pt x="1395" y="1818"/>
                    <a:pt x="1458" y="1814"/>
                    <a:pt x="1521" y="1814"/>
                  </a:cubicBezTo>
                  <a:cubicBezTo>
                    <a:pt x="1634" y="1814"/>
                    <a:pt x="1746" y="1825"/>
                    <a:pt x="1847" y="1843"/>
                  </a:cubicBezTo>
                  <a:lnTo>
                    <a:pt x="1946" y="1857"/>
                  </a:lnTo>
                  <a:lnTo>
                    <a:pt x="1981" y="1776"/>
                  </a:lnTo>
                  <a:cubicBezTo>
                    <a:pt x="2232" y="1199"/>
                    <a:pt x="2464" y="610"/>
                    <a:pt x="2644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2299;p57">
              <a:extLst>
                <a:ext uri="{FF2B5EF4-FFF2-40B4-BE49-F238E27FC236}">
                  <a16:creationId xmlns:a16="http://schemas.microsoft.com/office/drawing/2014/main" id="{899681EC-D817-87A3-0D9C-2D46B27E7725}"/>
                </a:ext>
              </a:extLst>
            </p:cNvPr>
            <p:cNvSpPr/>
            <p:nvPr/>
          </p:nvSpPr>
          <p:spPr>
            <a:xfrm>
              <a:off x="4597950" y="3690975"/>
              <a:ext cx="90050" cy="10450"/>
            </a:xfrm>
            <a:custGeom>
              <a:avLst/>
              <a:gdLst/>
              <a:ahLst/>
              <a:cxnLst/>
              <a:rect l="l" t="t" r="r" b="b"/>
              <a:pathLst>
                <a:path w="3602" h="418" extrusionOk="0">
                  <a:moveTo>
                    <a:pt x="1368" y="1"/>
                  </a:moveTo>
                  <a:cubicBezTo>
                    <a:pt x="1214" y="1"/>
                    <a:pt x="1060" y="5"/>
                    <a:pt x="907" y="16"/>
                  </a:cubicBezTo>
                  <a:cubicBezTo>
                    <a:pt x="603" y="33"/>
                    <a:pt x="300" y="65"/>
                    <a:pt x="1" y="128"/>
                  </a:cubicBezTo>
                  <a:cubicBezTo>
                    <a:pt x="607" y="192"/>
                    <a:pt x="1209" y="210"/>
                    <a:pt x="1808" y="244"/>
                  </a:cubicBezTo>
                  <a:cubicBezTo>
                    <a:pt x="2108" y="259"/>
                    <a:pt x="2408" y="280"/>
                    <a:pt x="2704" y="304"/>
                  </a:cubicBezTo>
                  <a:cubicBezTo>
                    <a:pt x="3003" y="329"/>
                    <a:pt x="3299" y="361"/>
                    <a:pt x="3602" y="418"/>
                  </a:cubicBezTo>
                  <a:cubicBezTo>
                    <a:pt x="3330" y="265"/>
                    <a:pt x="3031" y="185"/>
                    <a:pt x="2732" y="122"/>
                  </a:cubicBezTo>
                  <a:cubicBezTo>
                    <a:pt x="2429" y="62"/>
                    <a:pt x="2125" y="29"/>
                    <a:pt x="1819" y="12"/>
                  </a:cubicBezTo>
                  <a:cubicBezTo>
                    <a:pt x="1670" y="5"/>
                    <a:pt x="1519" y="1"/>
                    <a:pt x="1368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2300;p57">
              <a:extLst>
                <a:ext uri="{FF2B5EF4-FFF2-40B4-BE49-F238E27FC236}">
                  <a16:creationId xmlns:a16="http://schemas.microsoft.com/office/drawing/2014/main" id="{6A408045-3F31-7F87-5479-249D0F350027}"/>
                </a:ext>
              </a:extLst>
            </p:cNvPr>
            <p:cNvSpPr/>
            <p:nvPr/>
          </p:nvSpPr>
          <p:spPr>
            <a:xfrm>
              <a:off x="4662275" y="3589775"/>
              <a:ext cx="18525" cy="108375"/>
            </a:xfrm>
            <a:custGeom>
              <a:avLst/>
              <a:gdLst/>
              <a:ahLst/>
              <a:cxnLst/>
              <a:rect l="l" t="t" r="r" b="b"/>
              <a:pathLst>
                <a:path w="741" h="4335" extrusionOk="0">
                  <a:moveTo>
                    <a:pt x="740" y="0"/>
                  </a:moveTo>
                  <a:cubicBezTo>
                    <a:pt x="564" y="709"/>
                    <a:pt x="451" y="1428"/>
                    <a:pt x="331" y="2147"/>
                  </a:cubicBezTo>
                  <a:cubicBezTo>
                    <a:pt x="215" y="2866"/>
                    <a:pt x="102" y="3584"/>
                    <a:pt x="0" y="4307"/>
                  </a:cubicBezTo>
                  <a:lnTo>
                    <a:pt x="233" y="4334"/>
                  </a:lnTo>
                  <a:cubicBezTo>
                    <a:pt x="296" y="3609"/>
                    <a:pt x="370" y="2887"/>
                    <a:pt x="448" y="2161"/>
                  </a:cubicBezTo>
                  <a:cubicBezTo>
                    <a:pt x="529" y="1438"/>
                    <a:pt x="602" y="716"/>
                    <a:pt x="740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2301;p57">
              <a:extLst>
                <a:ext uri="{FF2B5EF4-FFF2-40B4-BE49-F238E27FC236}">
                  <a16:creationId xmlns:a16="http://schemas.microsoft.com/office/drawing/2014/main" id="{CCB38DDA-67BD-DE4A-9DB9-C99B012D6A79}"/>
                </a:ext>
              </a:extLst>
            </p:cNvPr>
            <p:cNvSpPr/>
            <p:nvPr/>
          </p:nvSpPr>
          <p:spPr>
            <a:xfrm>
              <a:off x="4634600" y="3565725"/>
              <a:ext cx="23350" cy="127575"/>
            </a:xfrm>
            <a:custGeom>
              <a:avLst/>
              <a:gdLst/>
              <a:ahLst/>
              <a:cxnLst/>
              <a:rect l="l" t="t" r="r" b="b"/>
              <a:pathLst>
                <a:path w="934" h="5103" extrusionOk="0">
                  <a:moveTo>
                    <a:pt x="934" y="1"/>
                  </a:moveTo>
                  <a:cubicBezTo>
                    <a:pt x="779" y="403"/>
                    <a:pt x="701" y="829"/>
                    <a:pt x="614" y="1252"/>
                  </a:cubicBezTo>
                  <a:cubicBezTo>
                    <a:pt x="529" y="1674"/>
                    <a:pt x="455" y="2097"/>
                    <a:pt x="384" y="2524"/>
                  </a:cubicBezTo>
                  <a:cubicBezTo>
                    <a:pt x="244" y="3373"/>
                    <a:pt x="117" y="4226"/>
                    <a:pt x="0" y="5078"/>
                  </a:cubicBezTo>
                  <a:lnTo>
                    <a:pt x="233" y="5103"/>
                  </a:lnTo>
                  <a:cubicBezTo>
                    <a:pt x="311" y="4250"/>
                    <a:pt x="399" y="3394"/>
                    <a:pt x="501" y="2538"/>
                  </a:cubicBezTo>
                  <a:cubicBezTo>
                    <a:pt x="550" y="2112"/>
                    <a:pt x="607" y="1685"/>
                    <a:pt x="670" y="1263"/>
                  </a:cubicBezTo>
                  <a:cubicBezTo>
                    <a:pt x="740" y="840"/>
                    <a:pt x="797" y="409"/>
                    <a:pt x="934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2302;p57">
              <a:extLst>
                <a:ext uri="{FF2B5EF4-FFF2-40B4-BE49-F238E27FC236}">
                  <a16:creationId xmlns:a16="http://schemas.microsoft.com/office/drawing/2014/main" id="{4FB613CC-F1FB-F7AE-5BA4-B37FBB4B0DB5}"/>
                </a:ext>
              </a:extLst>
            </p:cNvPr>
            <p:cNvSpPr/>
            <p:nvPr/>
          </p:nvSpPr>
          <p:spPr>
            <a:xfrm>
              <a:off x="4608175" y="3588550"/>
              <a:ext cx="19775" cy="103525"/>
            </a:xfrm>
            <a:custGeom>
              <a:avLst/>
              <a:gdLst/>
              <a:ahLst/>
              <a:cxnLst/>
              <a:rect l="l" t="t" r="r" b="b"/>
              <a:pathLst>
                <a:path w="791" h="4141" extrusionOk="0">
                  <a:moveTo>
                    <a:pt x="790" y="0"/>
                  </a:moveTo>
                  <a:cubicBezTo>
                    <a:pt x="670" y="329"/>
                    <a:pt x="589" y="670"/>
                    <a:pt x="511" y="1012"/>
                  </a:cubicBezTo>
                  <a:cubicBezTo>
                    <a:pt x="438" y="1353"/>
                    <a:pt x="371" y="1698"/>
                    <a:pt x="314" y="2041"/>
                  </a:cubicBezTo>
                  <a:cubicBezTo>
                    <a:pt x="194" y="2731"/>
                    <a:pt x="92" y="3422"/>
                    <a:pt x="0" y="4120"/>
                  </a:cubicBezTo>
                  <a:lnTo>
                    <a:pt x="233" y="4141"/>
                  </a:lnTo>
                  <a:cubicBezTo>
                    <a:pt x="286" y="3446"/>
                    <a:pt x="350" y="2752"/>
                    <a:pt x="427" y="2058"/>
                  </a:cubicBezTo>
                  <a:cubicBezTo>
                    <a:pt x="469" y="1713"/>
                    <a:pt x="515" y="1368"/>
                    <a:pt x="571" y="1022"/>
                  </a:cubicBezTo>
                  <a:cubicBezTo>
                    <a:pt x="628" y="680"/>
                    <a:pt x="688" y="335"/>
                    <a:pt x="790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2303;p57">
              <a:extLst>
                <a:ext uri="{FF2B5EF4-FFF2-40B4-BE49-F238E27FC236}">
                  <a16:creationId xmlns:a16="http://schemas.microsoft.com/office/drawing/2014/main" id="{2857BDB3-58BE-1188-690E-572B08B5F273}"/>
                </a:ext>
              </a:extLst>
            </p:cNvPr>
            <p:cNvSpPr/>
            <p:nvPr/>
          </p:nvSpPr>
          <p:spPr>
            <a:xfrm>
              <a:off x="4685525" y="5273450"/>
              <a:ext cx="248000" cy="76400"/>
            </a:xfrm>
            <a:custGeom>
              <a:avLst/>
              <a:gdLst/>
              <a:ahLst/>
              <a:cxnLst/>
              <a:rect l="l" t="t" r="r" b="b"/>
              <a:pathLst>
                <a:path w="9920" h="3056" extrusionOk="0">
                  <a:moveTo>
                    <a:pt x="8302" y="1"/>
                  </a:moveTo>
                  <a:lnTo>
                    <a:pt x="1" y="3055"/>
                  </a:lnTo>
                  <a:lnTo>
                    <a:pt x="1" y="3055"/>
                  </a:lnTo>
                  <a:lnTo>
                    <a:pt x="9919" y="1988"/>
                  </a:lnTo>
                  <a:lnTo>
                    <a:pt x="9705" y="409"/>
                  </a:lnTo>
                  <a:lnTo>
                    <a:pt x="8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2304;p57">
              <a:extLst>
                <a:ext uri="{FF2B5EF4-FFF2-40B4-BE49-F238E27FC236}">
                  <a16:creationId xmlns:a16="http://schemas.microsoft.com/office/drawing/2014/main" id="{F56A02F6-7432-4985-925A-47DFA076C578}"/>
                </a:ext>
              </a:extLst>
            </p:cNvPr>
            <p:cNvSpPr/>
            <p:nvPr/>
          </p:nvSpPr>
          <p:spPr>
            <a:xfrm>
              <a:off x="5244200" y="5301100"/>
              <a:ext cx="243325" cy="106800"/>
            </a:xfrm>
            <a:custGeom>
              <a:avLst/>
              <a:gdLst/>
              <a:ahLst/>
              <a:cxnLst/>
              <a:rect l="l" t="t" r="r" b="b"/>
              <a:pathLst>
                <a:path w="9733" h="4272" extrusionOk="0">
                  <a:moveTo>
                    <a:pt x="1424" y="1"/>
                  </a:moveTo>
                  <a:lnTo>
                    <a:pt x="22" y="1227"/>
                  </a:lnTo>
                  <a:lnTo>
                    <a:pt x="0" y="2327"/>
                  </a:lnTo>
                  <a:lnTo>
                    <a:pt x="9732" y="4272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2305;p57">
              <a:extLst>
                <a:ext uri="{FF2B5EF4-FFF2-40B4-BE49-F238E27FC236}">
                  <a16:creationId xmlns:a16="http://schemas.microsoft.com/office/drawing/2014/main" id="{5C33E4DB-AD6A-C9CD-5361-FCD8A39962EE}"/>
                </a:ext>
              </a:extLst>
            </p:cNvPr>
            <p:cNvSpPr/>
            <p:nvPr/>
          </p:nvSpPr>
          <p:spPr>
            <a:xfrm>
              <a:off x="4900650" y="3413250"/>
              <a:ext cx="64225" cy="77550"/>
            </a:xfrm>
            <a:custGeom>
              <a:avLst/>
              <a:gdLst/>
              <a:ahLst/>
              <a:cxnLst/>
              <a:rect l="l" t="t" r="r" b="b"/>
              <a:pathLst>
                <a:path w="2569" h="3102" extrusionOk="0">
                  <a:moveTo>
                    <a:pt x="2333" y="0"/>
                  </a:moveTo>
                  <a:lnTo>
                    <a:pt x="2333" y="0"/>
                  </a:lnTo>
                  <a:cubicBezTo>
                    <a:pt x="2153" y="569"/>
                    <a:pt x="1998" y="1144"/>
                    <a:pt x="1856" y="1723"/>
                  </a:cubicBezTo>
                  <a:lnTo>
                    <a:pt x="1856" y="1723"/>
                  </a:lnTo>
                  <a:cubicBezTo>
                    <a:pt x="1351" y="2076"/>
                    <a:pt x="858" y="2446"/>
                    <a:pt x="366" y="2823"/>
                  </a:cubicBezTo>
                  <a:lnTo>
                    <a:pt x="0" y="3101"/>
                  </a:lnTo>
                  <a:lnTo>
                    <a:pt x="451" y="3020"/>
                  </a:lnTo>
                  <a:cubicBezTo>
                    <a:pt x="1159" y="2890"/>
                    <a:pt x="1868" y="2738"/>
                    <a:pt x="2569" y="2555"/>
                  </a:cubicBezTo>
                  <a:lnTo>
                    <a:pt x="2569" y="2555"/>
                  </a:lnTo>
                  <a:cubicBezTo>
                    <a:pt x="1995" y="2597"/>
                    <a:pt x="1423" y="2661"/>
                    <a:pt x="853" y="2739"/>
                  </a:cubicBezTo>
                  <a:lnTo>
                    <a:pt x="853" y="2739"/>
                  </a:lnTo>
                  <a:cubicBezTo>
                    <a:pt x="1243" y="2454"/>
                    <a:pt x="1628" y="2164"/>
                    <a:pt x="2009" y="1865"/>
                  </a:cubicBezTo>
                  <a:lnTo>
                    <a:pt x="2040" y="1839"/>
                  </a:lnTo>
                  <a:lnTo>
                    <a:pt x="2047" y="1805"/>
                  </a:lnTo>
                  <a:cubicBezTo>
                    <a:pt x="2160" y="1209"/>
                    <a:pt x="2258" y="606"/>
                    <a:pt x="2333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2306;p57">
              <a:extLst>
                <a:ext uri="{FF2B5EF4-FFF2-40B4-BE49-F238E27FC236}">
                  <a16:creationId xmlns:a16="http://schemas.microsoft.com/office/drawing/2014/main" id="{6BC4E808-49F3-B06B-A6BA-7E713C822186}"/>
                </a:ext>
              </a:extLst>
            </p:cNvPr>
            <p:cNvSpPr/>
            <p:nvPr/>
          </p:nvSpPr>
          <p:spPr>
            <a:xfrm>
              <a:off x="4929275" y="3503100"/>
              <a:ext cx="60875" cy="28100"/>
            </a:xfrm>
            <a:custGeom>
              <a:avLst/>
              <a:gdLst/>
              <a:ahLst/>
              <a:cxnLst/>
              <a:rect l="l" t="t" r="r" b="b"/>
              <a:pathLst>
                <a:path w="2435" h="1124" extrusionOk="0">
                  <a:moveTo>
                    <a:pt x="2435" y="0"/>
                  </a:moveTo>
                  <a:lnTo>
                    <a:pt x="2435" y="0"/>
                  </a:lnTo>
                  <a:cubicBezTo>
                    <a:pt x="2259" y="177"/>
                    <a:pt x="2079" y="343"/>
                    <a:pt x="1889" y="491"/>
                  </a:cubicBezTo>
                  <a:cubicBezTo>
                    <a:pt x="1702" y="634"/>
                    <a:pt x="1505" y="766"/>
                    <a:pt x="1290" y="839"/>
                  </a:cubicBezTo>
                  <a:cubicBezTo>
                    <a:pt x="1172" y="881"/>
                    <a:pt x="1049" y="901"/>
                    <a:pt x="925" y="901"/>
                  </a:cubicBezTo>
                  <a:cubicBezTo>
                    <a:pt x="828" y="901"/>
                    <a:pt x="731" y="889"/>
                    <a:pt x="635" y="864"/>
                  </a:cubicBezTo>
                  <a:cubicBezTo>
                    <a:pt x="409" y="815"/>
                    <a:pt x="212" y="670"/>
                    <a:pt x="0" y="536"/>
                  </a:cubicBezTo>
                  <a:lnTo>
                    <a:pt x="0" y="536"/>
                  </a:lnTo>
                  <a:cubicBezTo>
                    <a:pt x="141" y="737"/>
                    <a:pt x="321" y="938"/>
                    <a:pt x="575" y="1036"/>
                  </a:cubicBezTo>
                  <a:cubicBezTo>
                    <a:pt x="705" y="1095"/>
                    <a:pt x="850" y="1123"/>
                    <a:pt x="996" y="1123"/>
                  </a:cubicBezTo>
                  <a:cubicBezTo>
                    <a:pt x="1123" y="1123"/>
                    <a:pt x="1249" y="1102"/>
                    <a:pt x="1367" y="1062"/>
                  </a:cubicBezTo>
                  <a:cubicBezTo>
                    <a:pt x="1621" y="969"/>
                    <a:pt x="1836" y="811"/>
                    <a:pt x="2012" y="628"/>
                  </a:cubicBezTo>
                  <a:cubicBezTo>
                    <a:pt x="2188" y="441"/>
                    <a:pt x="2336" y="233"/>
                    <a:pt x="2435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2307;p57">
              <a:extLst>
                <a:ext uri="{FF2B5EF4-FFF2-40B4-BE49-F238E27FC236}">
                  <a16:creationId xmlns:a16="http://schemas.microsoft.com/office/drawing/2014/main" id="{ECFA6445-0EFC-DC8B-56A8-3CB5DC37608E}"/>
                </a:ext>
              </a:extLst>
            </p:cNvPr>
            <p:cNvSpPr/>
            <p:nvPr/>
          </p:nvSpPr>
          <p:spPr>
            <a:xfrm>
              <a:off x="5030150" y="3464875"/>
              <a:ext cx="45350" cy="27875"/>
            </a:xfrm>
            <a:custGeom>
              <a:avLst/>
              <a:gdLst/>
              <a:ahLst/>
              <a:cxnLst/>
              <a:rect l="l" t="t" r="r" b="b"/>
              <a:pathLst>
                <a:path w="1814" h="1115" extrusionOk="0">
                  <a:moveTo>
                    <a:pt x="603" y="913"/>
                  </a:moveTo>
                  <a:lnTo>
                    <a:pt x="603" y="913"/>
                  </a:lnTo>
                  <a:cubicBezTo>
                    <a:pt x="604" y="913"/>
                    <a:pt x="603" y="916"/>
                    <a:pt x="601" y="919"/>
                  </a:cubicBezTo>
                  <a:lnTo>
                    <a:pt x="601" y="919"/>
                  </a:lnTo>
                  <a:cubicBezTo>
                    <a:pt x="603" y="915"/>
                    <a:pt x="603" y="913"/>
                    <a:pt x="603" y="913"/>
                  </a:cubicBezTo>
                  <a:close/>
                  <a:moveTo>
                    <a:pt x="1487" y="1"/>
                  </a:moveTo>
                  <a:cubicBezTo>
                    <a:pt x="1441" y="1"/>
                    <a:pt x="1395" y="3"/>
                    <a:pt x="1349" y="7"/>
                  </a:cubicBezTo>
                  <a:cubicBezTo>
                    <a:pt x="1194" y="21"/>
                    <a:pt x="1036" y="60"/>
                    <a:pt x="888" y="120"/>
                  </a:cubicBezTo>
                  <a:cubicBezTo>
                    <a:pt x="592" y="240"/>
                    <a:pt x="334" y="444"/>
                    <a:pt x="130" y="684"/>
                  </a:cubicBezTo>
                  <a:lnTo>
                    <a:pt x="0" y="843"/>
                  </a:lnTo>
                  <a:lnTo>
                    <a:pt x="194" y="864"/>
                  </a:lnTo>
                  <a:cubicBezTo>
                    <a:pt x="275" y="874"/>
                    <a:pt x="355" y="888"/>
                    <a:pt x="436" y="903"/>
                  </a:cubicBezTo>
                  <a:cubicBezTo>
                    <a:pt x="475" y="909"/>
                    <a:pt x="514" y="920"/>
                    <a:pt x="550" y="930"/>
                  </a:cubicBezTo>
                  <a:cubicBezTo>
                    <a:pt x="561" y="930"/>
                    <a:pt x="571" y="936"/>
                    <a:pt x="580" y="941"/>
                  </a:cubicBezTo>
                  <a:lnTo>
                    <a:pt x="580" y="941"/>
                  </a:lnTo>
                  <a:cubicBezTo>
                    <a:pt x="573" y="947"/>
                    <a:pt x="564" y="951"/>
                    <a:pt x="556" y="955"/>
                  </a:cubicBezTo>
                  <a:cubicBezTo>
                    <a:pt x="521" y="976"/>
                    <a:pt x="486" y="997"/>
                    <a:pt x="447" y="1015"/>
                  </a:cubicBezTo>
                  <a:cubicBezTo>
                    <a:pt x="370" y="1047"/>
                    <a:pt x="292" y="1082"/>
                    <a:pt x="211" y="1114"/>
                  </a:cubicBezTo>
                  <a:cubicBezTo>
                    <a:pt x="226" y="1115"/>
                    <a:pt x="241" y="1115"/>
                    <a:pt x="256" y="1115"/>
                  </a:cubicBezTo>
                  <a:cubicBezTo>
                    <a:pt x="328" y="1115"/>
                    <a:pt x="399" y="1108"/>
                    <a:pt x="472" y="1096"/>
                  </a:cubicBezTo>
                  <a:cubicBezTo>
                    <a:pt x="518" y="1089"/>
                    <a:pt x="560" y="1082"/>
                    <a:pt x="606" y="1068"/>
                  </a:cubicBezTo>
                  <a:cubicBezTo>
                    <a:pt x="627" y="1061"/>
                    <a:pt x="651" y="1051"/>
                    <a:pt x="677" y="1036"/>
                  </a:cubicBezTo>
                  <a:cubicBezTo>
                    <a:pt x="698" y="1018"/>
                    <a:pt x="736" y="1005"/>
                    <a:pt x="747" y="937"/>
                  </a:cubicBezTo>
                  <a:cubicBezTo>
                    <a:pt x="750" y="864"/>
                    <a:pt x="708" y="832"/>
                    <a:pt x="687" y="815"/>
                  </a:cubicBezTo>
                  <a:cubicBezTo>
                    <a:pt x="662" y="793"/>
                    <a:pt x="638" y="782"/>
                    <a:pt x="617" y="772"/>
                  </a:cubicBezTo>
                  <a:cubicBezTo>
                    <a:pt x="571" y="747"/>
                    <a:pt x="529" y="733"/>
                    <a:pt x="486" y="719"/>
                  </a:cubicBezTo>
                  <a:cubicBezTo>
                    <a:pt x="467" y="712"/>
                    <a:pt x="447" y="705"/>
                    <a:pt x="428" y="700"/>
                  </a:cubicBezTo>
                  <a:lnTo>
                    <a:pt x="428" y="700"/>
                  </a:lnTo>
                  <a:cubicBezTo>
                    <a:pt x="488" y="644"/>
                    <a:pt x="551" y="591"/>
                    <a:pt x="617" y="543"/>
                  </a:cubicBezTo>
                  <a:cubicBezTo>
                    <a:pt x="726" y="451"/>
                    <a:pt x="849" y="381"/>
                    <a:pt x="976" y="311"/>
                  </a:cubicBezTo>
                  <a:cubicBezTo>
                    <a:pt x="1230" y="176"/>
                    <a:pt x="1508" y="81"/>
                    <a:pt x="1814" y="46"/>
                  </a:cubicBezTo>
                  <a:cubicBezTo>
                    <a:pt x="1709" y="14"/>
                    <a:pt x="1598" y="1"/>
                    <a:pt x="1487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2308;p57">
              <a:extLst>
                <a:ext uri="{FF2B5EF4-FFF2-40B4-BE49-F238E27FC236}">
                  <a16:creationId xmlns:a16="http://schemas.microsoft.com/office/drawing/2014/main" id="{10886BE3-B793-00D1-505A-47347D45FF3A}"/>
                </a:ext>
              </a:extLst>
            </p:cNvPr>
            <p:cNvSpPr/>
            <p:nvPr/>
          </p:nvSpPr>
          <p:spPr>
            <a:xfrm>
              <a:off x="4894550" y="3449625"/>
              <a:ext cx="8225" cy="37900"/>
            </a:xfrm>
            <a:custGeom>
              <a:avLst/>
              <a:gdLst/>
              <a:ahLst/>
              <a:cxnLst/>
              <a:rect l="l" t="t" r="r" b="b"/>
              <a:pathLst>
                <a:path w="329" h="1516" extrusionOk="0">
                  <a:moveTo>
                    <a:pt x="290" y="1"/>
                  </a:moveTo>
                  <a:lnTo>
                    <a:pt x="290" y="1"/>
                  </a:lnTo>
                  <a:cubicBezTo>
                    <a:pt x="149" y="233"/>
                    <a:pt x="82" y="483"/>
                    <a:pt x="43" y="737"/>
                  </a:cubicBezTo>
                  <a:cubicBezTo>
                    <a:pt x="8" y="994"/>
                    <a:pt x="1" y="1255"/>
                    <a:pt x="82" y="1516"/>
                  </a:cubicBezTo>
                  <a:cubicBezTo>
                    <a:pt x="188" y="1266"/>
                    <a:pt x="233" y="1023"/>
                    <a:pt x="276" y="773"/>
                  </a:cubicBezTo>
                  <a:cubicBezTo>
                    <a:pt x="308" y="522"/>
                    <a:pt x="329" y="269"/>
                    <a:pt x="290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2309;p57">
              <a:extLst>
                <a:ext uri="{FF2B5EF4-FFF2-40B4-BE49-F238E27FC236}">
                  <a16:creationId xmlns:a16="http://schemas.microsoft.com/office/drawing/2014/main" id="{69059D70-91CE-A5D0-2C17-7F891A0DFC6B}"/>
                </a:ext>
              </a:extLst>
            </p:cNvPr>
            <p:cNvSpPr/>
            <p:nvPr/>
          </p:nvSpPr>
          <p:spPr>
            <a:xfrm>
              <a:off x="4873575" y="3444775"/>
              <a:ext cx="29300" cy="30850"/>
            </a:xfrm>
            <a:custGeom>
              <a:avLst/>
              <a:gdLst/>
              <a:ahLst/>
              <a:cxnLst/>
              <a:rect l="l" t="t" r="r" b="b"/>
              <a:pathLst>
                <a:path w="1172" h="1234" extrusionOk="0">
                  <a:moveTo>
                    <a:pt x="218" y="0"/>
                  </a:moveTo>
                  <a:cubicBezTo>
                    <a:pt x="137" y="0"/>
                    <a:pt x="58" y="23"/>
                    <a:pt x="1" y="75"/>
                  </a:cubicBezTo>
                  <a:cubicBezTo>
                    <a:pt x="25" y="70"/>
                    <a:pt x="49" y="68"/>
                    <a:pt x="72" y="68"/>
                  </a:cubicBezTo>
                  <a:cubicBezTo>
                    <a:pt x="163" y="68"/>
                    <a:pt x="245" y="104"/>
                    <a:pt x="315" y="149"/>
                  </a:cubicBezTo>
                  <a:cubicBezTo>
                    <a:pt x="399" y="205"/>
                    <a:pt x="474" y="287"/>
                    <a:pt x="540" y="371"/>
                  </a:cubicBezTo>
                  <a:cubicBezTo>
                    <a:pt x="631" y="499"/>
                    <a:pt x="712" y="635"/>
                    <a:pt x="788" y="777"/>
                  </a:cubicBezTo>
                  <a:lnTo>
                    <a:pt x="788" y="777"/>
                  </a:lnTo>
                  <a:cubicBezTo>
                    <a:pt x="784" y="777"/>
                    <a:pt x="780" y="776"/>
                    <a:pt x="776" y="776"/>
                  </a:cubicBezTo>
                  <a:cubicBezTo>
                    <a:pt x="695" y="783"/>
                    <a:pt x="618" y="762"/>
                    <a:pt x="505" y="843"/>
                  </a:cubicBezTo>
                  <a:cubicBezTo>
                    <a:pt x="441" y="907"/>
                    <a:pt x="470" y="998"/>
                    <a:pt x="495" y="1027"/>
                  </a:cubicBezTo>
                  <a:cubicBezTo>
                    <a:pt x="519" y="1065"/>
                    <a:pt x="551" y="1093"/>
                    <a:pt x="579" y="1118"/>
                  </a:cubicBezTo>
                  <a:cubicBezTo>
                    <a:pt x="639" y="1167"/>
                    <a:pt x="706" y="1203"/>
                    <a:pt x="773" y="1234"/>
                  </a:cubicBezTo>
                  <a:cubicBezTo>
                    <a:pt x="727" y="1175"/>
                    <a:pt x="685" y="1115"/>
                    <a:pt x="649" y="1058"/>
                  </a:cubicBezTo>
                  <a:cubicBezTo>
                    <a:pt x="632" y="1027"/>
                    <a:pt x="618" y="998"/>
                    <a:pt x="607" y="973"/>
                  </a:cubicBezTo>
                  <a:cubicBezTo>
                    <a:pt x="603" y="956"/>
                    <a:pt x="606" y="949"/>
                    <a:pt x="608" y="949"/>
                  </a:cubicBezTo>
                  <a:lnTo>
                    <a:pt x="608" y="949"/>
                  </a:lnTo>
                  <a:cubicBezTo>
                    <a:pt x="609" y="949"/>
                    <a:pt x="610" y="953"/>
                    <a:pt x="607" y="959"/>
                  </a:cubicBezTo>
                  <a:cubicBezTo>
                    <a:pt x="618" y="963"/>
                    <a:pt x="695" y="956"/>
                    <a:pt x="759" y="973"/>
                  </a:cubicBezTo>
                  <a:cubicBezTo>
                    <a:pt x="822" y="984"/>
                    <a:pt x="893" y="1001"/>
                    <a:pt x="956" y="1016"/>
                  </a:cubicBezTo>
                  <a:lnTo>
                    <a:pt x="1171" y="1065"/>
                  </a:lnTo>
                  <a:lnTo>
                    <a:pt x="1083" y="864"/>
                  </a:lnTo>
                  <a:cubicBezTo>
                    <a:pt x="988" y="642"/>
                    <a:pt x="872" y="420"/>
                    <a:pt x="692" y="237"/>
                  </a:cubicBezTo>
                  <a:cubicBezTo>
                    <a:pt x="600" y="149"/>
                    <a:pt x="495" y="68"/>
                    <a:pt x="368" y="25"/>
                  </a:cubicBezTo>
                  <a:cubicBezTo>
                    <a:pt x="320" y="9"/>
                    <a:pt x="269" y="0"/>
                    <a:pt x="218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2310;p57">
              <a:extLst>
                <a:ext uri="{FF2B5EF4-FFF2-40B4-BE49-F238E27FC236}">
                  <a16:creationId xmlns:a16="http://schemas.microsoft.com/office/drawing/2014/main" id="{43C5DE70-D775-CA5E-D42A-9F770BE8B8F1}"/>
                </a:ext>
              </a:extLst>
            </p:cNvPr>
            <p:cNvSpPr/>
            <p:nvPr/>
          </p:nvSpPr>
          <p:spPr>
            <a:xfrm>
              <a:off x="4917375" y="3595850"/>
              <a:ext cx="28225" cy="21175"/>
            </a:xfrm>
            <a:custGeom>
              <a:avLst/>
              <a:gdLst/>
              <a:ahLst/>
              <a:cxnLst/>
              <a:rect l="l" t="t" r="r" b="b"/>
              <a:pathLst>
                <a:path w="1129" h="847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131"/>
                    <a:pt x="81" y="248"/>
                    <a:pt x="148" y="349"/>
                  </a:cubicBezTo>
                  <a:cubicBezTo>
                    <a:pt x="219" y="455"/>
                    <a:pt x="311" y="547"/>
                    <a:pt x="410" y="628"/>
                  </a:cubicBezTo>
                  <a:cubicBezTo>
                    <a:pt x="571" y="755"/>
                    <a:pt x="779" y="847"/>
                    <a:pt x="989" y="847"/>
                  </a:cubicBezTo>
                  <a:cubicBezTo>
                    <a:pt x="1035" y="847"/>
                    <a:pt x="1082" y="842"/>
                    <a:pt x="1128" y="832"/>
                  </a:cubicBezTo>
                  <a:cubicBezTo>
                    <a:pt x="1018" y="762"/>
                    <a:pt x="920" y="709"/>
                    <a:pt x="825" y="642"/>
                  </a:cubicBezTo>
                  <a:cubicBezTo>
                    <a:pt x="733" y="575"/>
                    <a:pt x="638" y="515"/>
                    <a:pt x="553" y="442"/>
                  </a:cubicBezTo>
                  <a:cubicBezTo>
                    <a:pt x="374" y="307"/>
                    <a:pt x="205" y="156"/>
                    <a:pt x="0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2311;p57">
              <a:extLst>
                <a:ext uri="{FF2B5EF4-FFF2-40B4-BE49-F238E27FC236}">
                  <a16:creationId xmlns:a16="http://schemas.microsoft.com/office/drawing/2014/main" id="{18491980-6F65-8AFD-43E2-1164BA9EF985}"/>
                </a:ext>
              </a:extLst>
            </p:cNvPr>
            <p:cNvSpPr/>
            <p:nvPr/>
          </p:nvSpPr>
          <p:spPr>
            <a:xfrm>
              <a:off x="4973050" y="3410350"/>
              <a:ext cx="11900" cy="20725"/>
            </a:xfrm>
            <a:custGeom>
              <a:avLst/>
              <a:gdLst/>
              <a:ahLst/>
              <a:cxnLst/>
              <a:rect l="l" t="t" r="r" b="b"/>
              <a:pathLst>
                <a:path w="476" h="829" extrusionOk="0">
                  <a:moveTo>
                    <a:pt x="237" y="0"/>
                  </a:moveTo>
                  <a:cubicBezTo>
                    <a:pt x="106" y="0"/>
                    <a:pt x="1" y="184"/>
                    <a:pt x="1" y="416"/>
                  </a:cubicBezTo>
                  <a:cubicBezTo>
                    <a:pt x="1" y="645"/>
                    <a:pt x="106" y="828"/>
                    <a:pt x="237" y="828"/>
                  </a:cubicBezTo>
                  <a:cubicBezTo>
                    <a:pt x="370" y="828"/>
                    <a:pt x="476" y="645"/>
                    <a:pt x="476" y="416"/>
                  </a:cubicBezTo>
                  <a:cubicBezTo>
                    <a:pt x="476" y="184"/>
                    <a:pt x="370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2312;p57">
              <a:extLst>
                <a:ext uri="{FF2B5EF4-FFF2-40B4-BE49-F238E27FC236}">
                  <a16:creationId xmlns:a16="http://schemas.microsoft.com/office/drawing/2014/main" id="{9FB754F3-6963-B50D-8090-3B421DD9CF2F}"/>
                </a:ext>
              </a:extLst>
            </p:cNvPr>
            <p:cNvSpPr/>
            <p:nvPr/>
          </p:nvSpPr>
          <p:spPr>
            <a:xfrm>
              <a:off x="4938175" y="3405150"/>
              <a:ext cx="11900" cy="20800"/>
            </a:xfrm>
            <a:custGeom>
              <a:avLst/>
              <a:gdLst/>
              <a:ahLst/>
              <a:cxnLst/>
              <a:rect l="l" t="t" r="r" b="b"/>
              <a:pathLst>
                <a:path w="476" h="832" extrusionOk="0">
                  <a:moveTo>
                    <a:pt x="236" y="0"/>
                  </a:moveTo>
                  <a:cubicBezTo>
                    <a:pt x="106" y="0"/>
                    <a:pt x="0" y="184"/>
                    <a:pt x="0" y="416"/>
                  </a:cubicBezTo>
                  <a:cubicBezTo>
                    <a:pt x="0" y="645"/>
                    <a:pt x="106" y="832"/>
                    <a:pt x="236" y="832"/>
                  </a:cubicBezTo>
                  <a:cubicBezTo>
                    <a:pt x="370" y="832"/>
                    <a:pt x="476" y="645"/>
                    <a:pt x="476" y="416"/>
                  </a:cubicBezTo>
                  <a:cubicBezTo>
                    <a:pt x="476" y="184"/>
                    <a:pt x="370" y="0"/>
                    <a:pt x="2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2313;p57">
              <a:extLst>
                <a:ext uri="{FF2B5EF4-FFF2-40B4-BE49-F238E27FC236}">
                  <a16:creationId xmlns:a16="http://schemas.microsoft.com/office/drawing/2014/main" id="{29F8071B-1B32-50D3-CA6F-636E9DC81ACD}"/>
                </a:ext>
              </a:extLst>
            </p:cNvPr>
            <p:cNvSpPr/>
            <p:nvPr/>
          </p:nvSpPr>
          <p:spPr>
            <a:xfrm>
              <a:off x="4972325" y="3377975"/>
              <a:ext cx="32625" cy="21200"/>
            </a:xfrm>
            <a:custGeom>
              <a:avLst/>
              <a:gdLst/>
              <a:ahLst/>
              <a:cxnLst/>
              <a:rect l="l" t="t" r="r" b="b"/>
              <a:pathLst>
                <a:path w="1305" h="848" extrusionOk="0">
                  <a:moveTo>
                    <a:pt x="748" y="1"/>
                  </a:moveTo>
                  <a:cubicBezTo>
                    <a:pt x="385" y="1"/>
                    <a:pt x="1" y="520"/>
                    <a:pt x="1" y="520"/>
                  </a:cubicBezTo>
                  <a:lnTo>
                    <a:pt x="1305" y="848"/>
                  </a:lnTo>
                  <a:cubicBezTo>
                    <a:pt x="1192" y="200"/>
                    <a:pt x="974" y="1"/>
                    <a:pt x="7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2314;p57">
              <a:extLst>
                <a:ext uri="{FF2B5EF4-FFF2-40B4-BE49-F238E27FC236}">
                  <a16:creationId xmlns:a16="http://schemas.microsoft.com/office/drawing/2014/main" id="{FA5EDAE5-FBD4-2DAE-8707-929CC0A29A65}"/>
                </a:ext>
              </a:extLst>
            </p:cNvPr>
            <p:cNvSpPr/>
            <p:nvPr/>
          </p:nvSpPr>
          <p:spPr>
            <a:xfrm>
              <a:off x="4925575" y="3371125"/>
              <a:ext cx="32600" cy="20650"/>
            </a:xfrm>
            <a:custGeom>
              <a:avLst/>
              <a:gdLst/>
              <a:ahLst/>
              <a:cxnLst/>
              <a:rect l="l" t="t" r="r" b="b"/>
              <a:pathLst>
                <a:path w="1304" h="826" extrusionOk="0">
                  <a:moveTo>
                    <a:pt x="735" y="1"/>
                  </a:moveTo>
                  <a:cubicBezTo>
                    <a:pt x="537" y="1"/>
                    <a:pt x="290" y="203"/>
                    <a:pt x="0" y="826"/>
                  </a:cubicBezTo>
                  <a:lnTo>
                    <a:pt x="1304" y="706"/>
                  </a:lnTo>
                  <a:cubicBezTo>
                    <a:pt x="1304" y="706"/>
                    <a:pt x="1104" y="1"/>
                    <a:pt x="7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2315;p57">
              <a:extLst>
                <a:ext uri="{FF2B5EF4-FFF2-40B4-BE49-F238E27FC236}">
                  <a16:creationId xmlns:a16="http://schemas.microsoft.com/office/drawing/2014/main" id="{555F3123-E2A1-DBBE-1044-2FD9D92E47AE}"/>
                </a:ext>
              </a:extLst>
            </p:cNvPr>
            <p:cNvSpPr/>
            <p:nvPr/>
          </p:nvSpPr>
          <p:spPr>
            <a:xfrm>
              <a:off x="4742875" y="3794600"/>
              <a:ext cx="65925" cy="184575"/>
            </a:xfrm>
            <a:custGeom>
              <a:avLst/>
              <a:gdLst/>
              <a:ahLst/>
              <a:cxnLst/>
              <a:rect l="l" t="t" r="r" b="b"/>
              <a:pathLst>
                <a:path w="2637" h="7383" extrusionOk="0">
                  <a:moveTo>
                    <a:pt x="2431" y="0"/>
                  </a:moveTo>
                  <a:cubicBezTo>
                    <a:pt x="691" y="3129"/>
                    <a:pt x="7" y="7304"/>
                    <a:pt x="0" y="7347"/>
                  </a:cubicBezTo>
                  <a:lnTo>
                    <a:pt x="233" y="7382"/>
                  </a:lnTo>
                  <a:cubicBezTo>
                    <a:pt x="239" y="7340"/>
                    <a:pt x="916" y="3207"/>
                    <a:pt x="2636" y="116"/>
                  </a:cubicBezTo>
                  <a:lnTo>
                    <a:pt x="24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2316;p57">
              <a:extLst>
                <a:ext uri="{FF2B5EF4-FFF2-40B4-BE49-F238E27FC236}">
                  <a16:creationId xmlns:a16="http://schemas.microsoft.com/office/drawing/2014/main" id="{48A3DB4D-98D1-7A00-9859-6944EEF70082}"/>
                </a:ext>
              </a:extLst>
            </p:cNvPr>
            <p:cNvSpPr/>
            <p:nvPr/>
          </p:nvSpPr>
          <p:spPr>
            <a:xfrm>
              <a:off x="5135050" y="3939500"/>
              <a:ext cx="37100" cy="103625"/>
            </a:xfrm>
            <a:custGeom>
              <a:avLst/>
              <a:gdLst/>
              <a:ahLst/>
              <a:cxnLst/>
              <a:rect l="l" t="t" r="r" b="b"/>
              <a:pathLst>
                <a:path w="1484" h="4145" extrusionOk="0">
                  <a:moveTo>
                    <a:pt x="1275" y="0"/>
                  </a:moveTo>
                  <a:cubicBezTo>
                    <a:pt x="776" y="952"/>
                    <a:pt x="32" y="3961"/>
                    <a:pt x="0" y="4088"/>
                  </a:cubicBezTo>
                  <a:lnTo>
                    <a:pt x="226" y="4144"/>
                  </a:lnTo>
                  <a:cubicBezTo>
                    <a:pt x="236" y="4113"/>
                    <a:pt x="994" y="1036"/>
                    <a:pt x="1484" y="110"/>
                  </a:cubicBezTo>
                  <a:lnTo>
                    <a:pt x="12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2317;p57">
              <a:extLst>
                <a:ext uri="{FF2B5EF4-FFF2-40B4-BE49-F238E27FC236}">
                  <a16:creationId xmlns:a16="http://schemas.microsoft.com/office/drawing/2014/main" id="{0FEFE27A-0352-155D-FBF7-C60BCF2C2CA7}"/>
                </a:ext>
              </a:extLst>
            </p:cNvPr>
            <p:cNvSpPr/>
            <p:nvPr/>
          </p:nvSpPr>
          <p:spPr>
            <a:xfrm>
              <a:off x="4677500" y="3991900"/>
              <a:ext cx="9100" cy="121425"/>
            </a:xfrm>
            <a:custGeom>
              <a:avLst/>
              <a:gdLst/>
              <a:ahLst/>
              <a:cxnLst/>
              <a:rect l="l" t="t" r="r" b="b"/>
              <a:pathLst>
                <a:path w="364" h="4857" extrusionOk="0">
                  <a:moveTo>
                    <a:pt x="0" y="1"/>
                  </a:moveTo>
                  <a:lnTo>
                    <a:pt x="0" y="1"/>
                  </a:lnTo>
                  <a:cubicBezTo>
                    <a:pt x="4" y="819"/>
                    <a:pt x="54" y="1625"/>
                    <a:pt x="99" y="2436"/>
                  </a:cubicBezTo>
                  <a:lnTo>
                    <a:pt x="159" y="3645"/>
                  </a:lnTo>
                  <a:cubicBezTo>
                    <a:pt x="166" y="4050"/>
                    <a:pt x="191" y="4452"/>
                    <a:pt x="131" y="4857"/>
                  </a:cubicBezTo>
                  <a:cubicBezTo>
                    <a:pt x="279" y="4473"/>
                    <a:pt x="317" y="4053"/>
                    <a:pt x="343" y="3648"/>
                  </a:cubicBezTo>
                  <a:cubicBezTo>
                    <a:pt x="364" y="3239"/>
                    <a:pt x="353" y="2831"/>
                    <a:pt x="332" y="2422"/>
                  </a:cubicBezTo>
                  <a:cubicBezTo>
                    <a:pt x="279" y="1608"/>
                    <a:pt x="187" y="798"/>
                    <a:pt x="0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2318;p57">
              <a:extLst>
                <a:ext uri="{FF2B5EF4-FFF2-40B4-BE49-F238E27FC236}">
                  <a16:creationId xmlns:a16="http://schemas.microsoft.com/office/drawing/2014/main" id="{E3CFD4C8-21F5-B7D7-6FD9-1D416AD03E96}"/>
                </a:ext>
              </a:extLst>
            </p:cNvPr>
            <p:cNvSpPr/>
            <p:nvPr/>
          </p:nvSpPr>
          <p:spPr>
            <a:xfrm>
              <a:off x="5157075" y="4100700"/>
              <a:ext cx="20350" cy="60025"/>
            </a:xfrm>
            <a:custGeom>
              <a:avLst/>
              <a:gdLst/>
              <a:ahLst/>
              <a:cxnLst/>
              <a:rect l="l" t="t" r="r" b="b"/>
              <a:pathLst>
                <a:path w="814" h="2401" extrusionOk="0">
                  <a:moveTo>
                    <a:pt x="0" y="1"/>
                  </a:moveTo>
                  <a:cubicBezTo>
                    <a:pt x="28" y="435"/>
                    <a:pt x="137" y="843"/>
                    <a:pt x="268" y="1248"/>
                  </a:cubicBezTo>
                  <a:cubicBezTo>
                    <a:pt x="405" y="1646"/>
                    <a:pt x="571" y="2041"/>
                    <a:pt x="814" y="2401"/>
                  </a:cubicBezTo>
                  <a:cubicBezTo>
                    <a:pt x="744" y="1974"/>
                    <a:pt x="620" y="1572"/>
                    <a:pt x="490" y="1170"/>
                  </a:cubicBezTo>
                  <a:cubicBezTo>
                    <a:pt x="352" y="776"/>
                    <a:pt x="204" y="381"/>
                    <a:pt x="0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TextBox 531">
            <a:extLst>
              <a:ext uri="{FF2B5EF4-FFF2-40B4-BE49-F238E27FC236}">
                <a16:creationId xmlns:a16="http://schemas.microsoft.com/office/drawing/2014/main" id="{1CA93D32-C694-2F39-665C-C6C337ABC5B6}"/>
              </a:ext>
            </a:extLst>
          </p:cNvPr>
          <p:cNvSpPr txBox="1"/>
          <p:nvPr/>
        </p:nvSpPr>
        <p:spPr>
          <a:xfrm>
            <a:off x="1410308" y="586752"/>
            <a:ext cx="7389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600"/>
              </a:spcAft>
            </a:pPr>
            <a:r>
              <a:rPr lang="en-US" sz="18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Bagaimana</a:t>
            </a:r>
            <a:r>
              <a:rPr lang="en-US" sz="18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karakteristik</a:t>
            </a:r>
            <a:r>
              <a:rPr lang="en-US" sz="18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pelanggan</a:t>
            </a:r>
            <a:r>
              <a:rPr lang="en-US" sz="18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potensial</a:t>
            </a:r>
            <a:r>
              <a:rPr lang="en-US" sz="18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Supermarket?</a:t>
            </a:r>
          </a:p>
        </p:txBody>
      </p:sp>
      <p:grpSp>
        <p:nvGrpSpPr>
          <p:cNvPr id="533" name="Google Shape;582;p34">
            <a:extLst>
              <a:ext uri="{FF2B5EF4-FFF2-40B4-BE49-F238E27FC236}">
                <a16:creationId xmlns:a16="http://schemas.microsoft.com/office/drawing/2014/main" id="{3FA324CB-9ADF-47BD-74B2-13F2B81FCDE0}"/>
              </a:ext>
            </a:extLst>
          </p:cNvPr>
          <p:cNvGrpSpPr/>
          <p:nvPr/>
        </p:nvGrpSpPr>
        <p:grpSpPr>
          <a:xfrm>
            <a:off x="289033" y="217186"/>
            <a:ext cx="1029662" cy="1029683"/>
            <a:chOff x="3294150" y="0"/>
            <a:chExt cx="2555700" cy="2301750"/>
          </a:xfrm>
        </p:grpSpPr>
        <p:sp>
          <p:nvSpPr>
            <p:cNvPr id="534" name="Google Shape;583;p34">
              <a:extLst>
                <a:ext uri="{FF2B5EF4-FFF2-40B4-BE49-F238E27FC236}">
                  <a16:creationId xmlns:a16="http://schemas.microsoft.com/office/drawing/2014/main" id="{48E0CDC7-7915-D203-DBD3-E3D9403041CE}"/>
                </a:ext>
              </a:extLst>
            </p:cNvPr>
            <p:cNvSpPr/>
            <p:nvPr/>
          </p:nvSpPr>
          <p:spPr>
            <a:xfrm>
              <a:off x="3294150" y="363150"/>
              <a:ext cx="2555700" cy="193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84;p34">
              <a:extLst>
                <a:ext uri="{FF2B5EF4-FFF2-40B4-BE49-F238E27FC236}">
                  <a16:creationId xmlns:a16="http://schemas.microsoft.com/office/drawing/2014/main" id="{19AE2269-AA49-0EEA-9233-579883802451}"/>
                </a:ext>
              </a:extLst>
            </p:cNvPr>
            <p:cNvSpPr/>
            <p:nvPr/>
          </p:nvSpPr>
          <p:spPr>
            <a:xfrm>
              <a:off x="352757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85;p34">
              <a:extLst>
                <a:ext uri="{FF2B5EF4-FFF2-40B4-BE49-F238E27FC236}">
                  <a16:creationId xmlns:a16="http://schemas.microsoft.com/office/drawing/2014/main" id="{F447687A-31A9-081E-20AE-B48FACCCFB18}"/>
                </a:ext>
              </a:extLst>
            </p:cNvPr>
            <p:cNvSpPr/>
            <p:nvPr/>
          </p:nvSpPr>
          <p:spPr>
            <a:xfrm>
              <a:off x="354729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86;p34">
              <a:extLst>
                <a:ext uri="{FF2B5EF4-FFF2-40B4-BE49-F238E27FC236}">
                  <a16:creationId xmlns:a16="http://schemas.microsoft.com/office/drawing/2014/main" id="{3A9DF16A-7ED4-3F08-88E1-B7496E295F19}"/>
                </a:ext>
              </a:extLst>
            </p:cNvPr>
            <p:cNvGrpSpPr/>
            <p:nvPr/>
          </p:nvGrpSpPr>
          <p:grpSpPr>
            <a:xfrm>
              <a:off x="5557050" y="0"/>
              <a:ext cx="46887" cy="641924"/>
              <a:chOff x="2783050" y="0"/>
              <a:chExt cx="46887" cy="641924"/>
            </a:xfrm>
          </p:grpSpPr>
          <p:sp>
            <p:nvSpPr>
              <p:cNvPr id="538" name="Google Shape;587;p34">
                <a:extLst>
                  <a:ext uri="{FF2B5EF4-FFF2-40B4-BE49-F238E27FC236}">
                    <a16:creationId xmlns:a16="http://schemas.microsoft.com/office/drawing/2014/main" id="{4008FF43-5F62-8E7E-3615-EE98711A6F09}"/>
                  </a:ext>
                </a:extLst>
              </p:cNvPr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88;p34">
                <a:extLst>
                  <a:ext uri="{FF2B5EF4-FFF2-40B4-BE49-F238E27FC236}">
                    <a16:creationId xmlns:a16="http://schemas.microsoft.com/office/drawing/2014/main" id="{428EB460-7D83-BEAE-756B-571610F4E2F1}"/>
                  </a:ext>
                </a:extLst>
              </p:cNvPr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1" name="TextBox 540">
            <a:extLst>
              <a:ext uri="{FF2B5EF4-FFF2-40B4-BE49-F238E27FC236}">
                <a16:creationId xmlns:a16="http://schemas.microsoft.com/office/drawing/2014/main" id="{5C0A6148-3B2B-7C32-46FB-EAC779AA106B}"/>
              </a:ext>
            </a:extLst>
          </p:cNvPr>
          <p:cNvSpPr txBox="1"/>
          <p:nvPr/>
        </p:nvSpPr>
        <p:spPr>
          <a:xfrm>
            <a:off x="494920" y="347522"/>
            <a:ext cx="3142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5400" dirty="0"/>
              <a:t>1</a:t>
            </a:r>
            <a:endParaRPr lang="en-ID" sz="5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89A0B6-2765-F359-9948-9671C3E26182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E4C43D-7B7B-6EDD-7182-CA5EAA7D627F}"/>
              </a:ext>
            </a:extLst>
          </p:cNvPr>
          <p:cNvSpPr txBox="1"/>
          <p:nvPr/>
        </p:nvSpPr>
        <p:spPr>
          <a:xfrm>
            <a:off x="1410308" y="1546872"/>
            <a:ext cx="73891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600"/>
              </a:spcAft>
            </a:pPr>
            <a:r>
              <a:rPr lang="en-US" sz="18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Bagaimana</a:t>
            </a:r>
            <a:r>
              <a:rPr lang="en-US" sz="18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Supermarket </a:t>
            </a:r>
            <a:r>
              <a:rPr lang="en-US" sz="18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mengoptimalkan</a:t>
            </a:r>
            <a:r>
              <a:rPr lang="en-US" sz="18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penjualan</a:t>
            </a:r>
            <a:r>
              <a:rPr lang="en-US" sz="18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pada </a:t>
            </a:r>
            <a:r>
              <a:rPr lang="en-US" sz="18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segmen</a:t>
            </a:r>
            <a:r>
              <a:rPr lang="en-US" sz="18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pelanggan</a:t>
            </a:r>
            <a:r>
              <a:rPr lang="en-US" sz="18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potensial</a:t>
            </a:r>
            <a:r>
              <a:rPr lang="en-US" sz="18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?</a:t>
            </a:r>
          </a:p>
        </p:txBody>
      </p:sp>
      <p:grpSp>
        <p:nvGrpSpPr>
          <p:cNvPr id="21" name="Google Shape;582;p34">
            <a:extLst>
              <a:ext uri="{FF2B5EF4-FFF2-40B4-BE49-F238E27FC236}">
                <a16:creationId xmlns:a16="http://schemas.microsoft.com/office/drawing/2014/main" id="{01C28175-6E2F-09DF-760E-0B2D5CB097C6}"/>
              </a:ext>
            </a:extLst>
          </p:cNvPr>
          <p:cNvGrpSpPr/>
          <p:nvPr/>
        </p:nvGrpSpPr>
        <p:grpSpPr>
          <a:xfrm>
            <a:off x="289033" y="1398220"/>
            <a:ext cx="1029662" cy="1029683"/>
            <a:chOff x="3294150" y="0"/>
            <a:chExt cx="2555700" cy="2301750"/>
          </a:xfrm>
        </p:grpSpPr>
        <p:sp>
          <p:nvSpPr>
            <p:cNvPr id="22" name="Google Shape;583;p34">
              <a:extLst>
                <a:ext uri="{FF2B5EF4-FFF2-40B4-BE49-F238E27FC236}">
                  <a16:creationId xmlns:a16="http://schemas.microsoft.com/office/drawing/2014/main" id="{99FBFDF8-1D7D-D8F3-40DD-50CE6D908859}"/>
                </a:ext>
              </a:extLst>
            </p:cNvPr>
            <p:cNvSpPr/>
            <p:nvPr/>
          </p:nvSpPr>
          <p:spPr>
            <a:xfrm>
              <a:off x="3294150" y="363150"/>
              <a:ext cx="2555700" cy="193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84;p34">
              <a:extLst>
                <a:ext uri="{FF2B5EF4-FFF2-40B4-BE49-F238E27FC236}">
                  <a16:creationId xmlns:a16="http://schemas.microsoft.com/office/drawing/2014/main" id="{2C41AA1C-D978-F069-E464-DAB2F596C28A}"/>
                </a:ext>
              </a:extLst>
            </p:cNvPr>
            <p:cNvSpPr/>
            <p:nvPr/>
          </p:nvSpPr>
          <p:spPr>
            <a:xfrm>
              <a:off x="352757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85;p34">
              <a:extLst>
                <a:ext uri="{FF2B5EF4-FFF2-40B4-BE49-F238E27FC236}">
                  <a16:creationId xmlns:a16="http://schemas.microsoft.com/office/drawing/2014/main" id="{DE27F78D-C2E1-310D-4EA0-FCE1D5EDE60D}"/>
                </a:ext>
              </a:extLst>
            </p:cNvPr>
            <p:cNvSpPr/>
            <p:nvPr/>
          </p:nvSpPr>
          <p:spPr>
            <a:xfrm>
              <a:off x="354729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586;p34">
              <a:extLst>
                <a:ext uri="{FF2B5EF4-FFF2-40B4-BE49-F238E27FC236}">
                  <a16:creationId xmlns:a16="http://schemas.microsoft.com/office/drawing/2014/main" id="{40148728-03E0-18D5-A7B0-0C83CC15C376}"/>
                </a:ext>
              </a:extLst>
            </p:cNvPr>
            <p:cNvGrpSpPr/>
            <p:nvPr/>
          </p:nvGrpSpPr>
          <p:grpSpPr>
            <a:xfrm>
              <a:off x="5557050" y="0"/>
              <a:ext cx="46887" cy="641924"/>
              <a:chOff x="2783050" y="0"/>
              <a:chExt cx="46887" cy="641924"/>
            </a:xfrm>
          </p:grpSpPr>
          <p:sp>
            <p:nvSpPr>
              <p:cNvPr id="26" name="Google Shape;587;p34">
                <a:extLst>
                  <a:ext uri="{FF2B5EF4-FFF2-40B4-BE49-F238E27FC236}">
                    <a16:creationId xmlns:a16="http://schemas.microsoft.com/office/drawing/2014/main" id="{A22F3C51-89B1-80AC-B82A-35E4A1D5438C}"/>
                  </a:ext>
                </a:extLst>
              </p:cNvPr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588;p34">
                <a:extLst>
                  <a:ext uri="{FF2B5EF4-FFF2-40B4-BE49-F238E27FC236}">
                    <a16:creationId xmlns:a16="http://schemas.microsoft.com/office/drawing/2014/main" id="{7AB3975F-7D1C-6B0E-A4B2-64A95E5CAF87}"/>
                  </a:ext>
                </a:extLst>
              </p:cNvPr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9396322-43EA-846C-EA9F-ACD4030CA4B6}"/>
              </a:ext>
            </a:extLst>
          </p:cNvPr>
          <p:cNvSpPr txBox="1"/>
          <p:nvPr/>
        </p:nvSpPr>
        <p:spPr>
          <a:xfrm>
            <a:off x="494920" y="1528556"/>
            <a:ext cx="3142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5400" dirty="0"/>
              <a:t>2</a:t>
            </a:r>
            <a:endParaRPr lang="en-ID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3396AB-6518-F390-18D3-02C4A5C61A4C}"/>
              </a:ext>
            </a:extLst>
          </p:cNvPr>
          <p:cNvSpPr txBox="1"/>
          <p:nvPr/>
        </p:nvSpPr>
        <p:spPr>
          <a:xfrm>
            <a:off x="8628361" y="4759011"/>
            <a:ext cx="384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1949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7FDC2E2-129C-11A1-8C6B-12C3F2741D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842"/>
          <a:stretch/>
        </p:blipFill>
        <p:spPr>
          <a:xfrm>
            <a:off x="319497" y="1199171"/>
            <a:ext cx="6320789" cy="3772111"/>
          </a:xfrm>
          <a:prstGeom prst="rect">
            <a:avLst/>
          </a:prstGeom>
        </p:spPr>
      </p:pic>
      <p:grpSp>
        <p:nvGrpSpPr>
          <p:cNvPr id="1921" name="Google Shape;1921;p56"/>
          <p:cNvGrpSpPr/>
          <p:nvPr/>
        </p:nvGrpSpPr>
        <p:grpSpPr>
          <a:xfrm>
            <a:off x="319500" y="1"/>
            <a:ext cx="8505000" cy="1052286"/>
            <a:chOff x="319500" y="0"/>
            <a:chExt cx="8505000" cy="1948350"/>
          </a:xfrm>
          <a:solidFill>
            <a:schemeClr val="accent2">
              <a:lumMod val="90000"/>
            </a:schemeClr>
          </a:solidFill>
        </p:grpSpPr>
        <p:sp>
          <p:nvSpPr>
            <p:cNvPr id="1922" name="Google Shape;1922;p56"/>
            <p:cNvSpPr/>
            <p:nvPr/>
          </p:nvSpPr>
          <p:spPr>
            <a:xfrm>
              <a:off x="319500" y="363150"/>
              <a:ext cx="8505000" cy="1585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6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6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6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6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7" name="Google Shape;1927;p56"/>
          <p:cNvSpPr txBox="1">
            <a:spLocks noGrp="1"/>
          </p:cNvSpPr>
          <p:nvPr>
            <p:ph type="ctrTitle"/>
          </p:nvPr>
        </p:nvSpPr>
        <p:spPr>
          <a:xfrm>
            <a:off x="319499" y="210061"/>
            <a:ext cx="8505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Fjalla One"/>
                <a:ea typeface="Fjalla One"/>
                <a:cs typeface="Fjalla One"/>
                <a:sym typeface="Fjalla One"/>
              </a:rPr>
              <a:t>PRODUCT PREFERENCE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339D1-B2A2-AE5E-2304-A0ED60EF2336}"/>
              </a:ext>
            </a:extLst>
          </p:cNvPr>
          <p:cNvSpPr txBox="1"/>
          <p:nvPr/>
        </p:nvSpPr>
        <p:spPr>
          <a:xfrm>
            <a:off x="6756400" y="2203311"/>
            <a:ext cx="2068099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TEMUAN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Secara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keselruhan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cenderung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mengalokasikan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jumlah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amount spent yang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besar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pada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produk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wine.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Potensial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memiliki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ketertarikan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lebih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tinggi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pada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produk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wine dan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daging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serta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lebih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rendah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pada </a:t>
            </a: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emas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dibandingkan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dengan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segmen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2 dan 3.</a:t>
            </a:r>
            <a:endParaRPr lang="en" sz="11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5F343-D570-6F5B-4A79-61A7BAD4F0B5}"/>
              </a:ext>
            </a:extLst>
          </p:cNvPr>
          <p:cNvSpPr/>
          <p:nvPr/>
        </p:nvSpPr>
        <p:spPr>
          <a:xfrm>
            <a:off x="3124200" y="1452901"/>
            <a:ext cx="589281" cy="1748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608F6E-9BC5-EFDA-5366-EFD4E9F48CEF}"/>
              </a:ext>
            </a:extLst>
          </p:cNvPr>
          <p:cNvSpPr/>
          <p:nvPr/>
        </p:nvSpPr>
        <p:spPr>
          <a:xfrm>
            <a:off x="681990" y="1479868"/>
            <a:ext cx="1474470" cy="3491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61A861-C89B-42AB-71E6-F002046F371C}"/>
              </a:ext>
            </a:extLst>
          </p:cNvPr>
          <p:cNvCxnSpPr>
            <a:cxnSpLocks/>
          </p:cNvCxnSpPr>
          <p:nvPr/>
        </p:nvCxnSpPr>
        <p:spPr>
          <a:xfrm>
            <a:off x="681990" y="1963189"/>
            <a:ext cx="4417522" cy="0"/>
          </a:xfrm>
          <a:prstGeom prst="line">
            <a:avLst/>
          </a:prstGeom>
          <a:ln w="28575">
            <a:solidFill>
              <a:srgbClr val="EDC94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F416572-024A-936D-6F05-610735AF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553" r="7597" b="77344"/>
          <a:stretch/>
        </p:blipFill>
        <p:spPr>
          <a:xfrm>
            <a:off x="6704549" y="1199171"/>
            <a:ext cx="429222" cy="854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D31202-7AEF-D8BA-0F34-BC9524A551F6}"/>
              </a:ext>
            </a:extLst>
          </p:cNvPr>
          <p:cNvSpPr txBox="1"/>
          <p:nvPr/>
        </p:nvSpPr>
        <p:spPr>
          <a:xfrm>
            <a:off x="2958637" y="1452901"/>
            <a:ext cx="8499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Customer Segment</a:t>
            </a:r>
            <a:endParaRPr lang="en-ID" sz="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C7DC7B-ED39-1999-2A91-2A7A26AF3F26}"/>
              </a:ext>
            </a:extLst>
          </p:cNvPr>
          <p:cNvSpPr txBox="1"/>
          <p:nvPr/>
        </p:nvSpPr>
        <p:spPr>
          <a:xfrm>
            <a:off x="8563075" y="4759011"/>
            <a:ext cx="449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1AF272-AAA9-D3E8-B629-561B2C0CBDA9}"/>
              </a:ext>
            </a:extLst>
          </p:cNvPr>
          <p:cNvSpPr txBox="1"/>
          <p:nvPr/>
        </p:nvSpPr>
        <p:spPr>
          <a:xfrm>
            <a:off x="2723283" y="728111"/>
            <a:ext cx="369743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>
              <a:spcAft>
                <a:spcPts val="600"/>
              </a:spcAft>
            </a:pP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Apa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produk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yang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sesuai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untuk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diatawarkan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pada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segmen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pelanggan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potensial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E176DE-5712-2504-0F6B-1E016509426B}"/>
              </a:ext>
            </a:extLst>
          </p:cNvPr>
          <p:cNvCxnSpPr>
            <a:cxnSpLocks/>
          </p:cNvCxnSpPr>
          <p:nvPr/>
        </p:nvCxnSpPr>
        <p:spPr>
          <a:xfrm>
            <a:off x="681990" y="4450080"/>
            <a:ext cx="4417522" cy="0"/>
          </a:xfrm>
          <a:prstGeom prst="line">
            <a:avLst/>
          </a:prstGeom>
          <a:ln w="28575">
            <a:solidFill>
              <a:srgbClr val="E1575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74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Oval 335">
            <a:extLst>
              <a:ext uri="{FF2B5EF4-FFF2-40B4-BE49-F238E27FC236}">
                <a16:creationId xmlns:a16="http://schemas.microsoft.com/office/drawing/2014/main" id="{151B70F6-793E-815B-B4C3-761C0747EFE4}"/>
              </a:ext>
            </a:extLst>
          </p:cNvPr>
          <p:cNvSpPr/>
          <p:nvPr/>
        </p:nvSpPr>
        <p:spPr>
          <a:xfrm rot="729083">
            <a:off x="6117814" y="1324015"/>
            <a:ext cx="2663372" cy="5101772"/>
          </a:xfrm>
          <a:prstGeom prst="ellipse">
            <a:avLst/>
          </a:prstGeom>
          <a:solidFill>
            <a:srgbClr val="CDE2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77" name="Google Shape;377;p31"/>
          <p:cNvGrpSpPr/>
          <p:nvPr/>
        </p:nvGrpSpPr>
        <p:grpSpPr>
          <a:xfrm>
            <a:off x="750184" y="-53159"/>
            <a:ext cx="4702500" cy="2165829"/>
            <a:chOff x="4121900" y="0"/>
            <a:chExt cx="4702500" cy="2301750"/>
          </a:xfrm>
          <a:solidFill>
            <a:schemeClr val="accent2">
              <a:lumMod val="90000"/>
            </a:schemeClr>
          </a:solidFill>
        </p:grpSpPr>
        <p:sp>
          <p:nvSpPr>
            <p:cNvPr id="378" name="Google Shape;378;p31"/>
            <p:cNvSpPr/>
            <p:nvPr/>
          </p:nvSpPr>
          <p:spPr>
            <a:xfrm>
              <a:off x="4121900" y="363150"/>
              <a:ext cx="4702500" cy="1938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9" name="Google Shape;379;p31"/>
            <p:cNvGrpSpPr/>
            <p:nvPr/>
          </p:nvGrpSpPr>
          <p:grpSpPr>
            <a:xfrm>
              <a:off x="4444825" y="0"/>
              <a:ext cx="4133762" cy="641924"/>
              <a:chOff x="4444825" y="0"/>
              <a:chExt cx="4133762" cy="641924"/>
            </a:xfrm>
            <a:grpFill/>
          </p:grpSpPr>
          <p:grpSp>
            <p:nvGrpSpPr>
              <p:cNvPr id="380" name="Google Shape;380;p31"/>
              <p:cNvGrpSpPr/>
              <p:nvPr/>
            </p:nvGrpSpPr>
            <p:grpSpPr>
              <a:xfrm>
                <a:off x="4444825" y="0"/>
                <a:ext cx="46887" cy="641924"/>
                <a:chOff x="4444825" y="0"/>
                <a:chExt cx="46887" cy="641924"/>
              </a:xfrm>
              <a:grpFill/>
            </p:grpSpPr>
            <p:sp>
              <p:nvSpPr>
                <p:cNvPr id="381" name="Google Shape;381;p31"/>
                <p:cNvSpPr/>
                <p:nvPr/>
              </p:nvSpPr>
              <p:spPr>
                <a:xfrm>
                  <a:off x="4444825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grpFill/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31"/>
                <p:cNvSpPr/>
                <p:nvPr/>
              </p:nvSpPr>
              <p:spPr>
                <a:xfrm>
                  <a:off x="4464545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3" name="Google Shape;383;p31"/>
              <p:cNvGrpSpPr/>
              <p:nvPr/>
            </p:nvGrpSpPr>
            <p:grpSpPr>
              <a:xfrm>
                <a:off x="8531700" y="0"/>
                <a:ext cx="46887" cy="641924"/>
                <a:chOff x="2783050" y="0"/>
                <a:chExt cx="46887" cy="641924"/>
              </a:xfrm>
              <a:grpFill/>
            </p:grpSpPr>
            <p:sp>
              <p:nvSpPr>
                <p:cNvPr id="384" name="Google Shape;384;p31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grpFill/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31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87" name="Google Shape;387;p31"/>
          <p:cNvSpPr txBox="1">
            <a:spLocks noGrp="1"/>
          </p:cNvSpPr>
          <p:nvPr>
            <p:ph type="ctrTitle"/>
          </p:nvPr>
        </p:nvSpPr>
        <p:spPr>
          <a:xfrm>
            <a:off x="418801" y="245116"/>
            <a:ext cx="5365266" cy="17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Fjalla One" panose="02000506040000020004" pitchFamily="2" charset="0"/>
              </a:rPr>
              <a:t>PRESENTATION</a:t>
            </a:r>
            <a:br>
              <a:rPr lang="en" sz="4000" dirty="0">
                <a:latin typeface="Fjalla One" panose="02000506040000020004" pitchFamily="2" charset="0"/>
              </a:rPr>
            </a:br>
            <a:r>
              <a:rPr lang="en" sz="4000" dirty="0">
                <a:latin typeface="Fjalla One" panose="02000506040000020004" pitchFamily="2" charset="0"/>
              </a:rPr>
              <a:t>OVERVIEW</a:t>
            </a:r>
            <a:endParaRPr sz="4000" dirty="0">
              <a:latin typeface="Fjalla One" panose="02000506040000020004" pitchFamily="2" charset="0"/>
            </a:endParaRPr>
          </a:p>
        </p:txBody>
      </p:sp>
      <p:grpSp>
        <p:nvGrpSpPr>
          <p:cNvPr id="495" name="Google Shape;2286;p57">
            <a:extLst>
              <a:ext uri="{FF2B5EF4-FFF2-40B4-BE49-F238E27FC236}">
                <a16:creationId xmlns:a16="http://schemas.microsoft.com/office/drawing/2014/main" id="{0211B0FF-3BC8-DAEB-0646-BBE96BA546D5}"/>
              </a:ext>
            </a:extLst>
          </p:cNvPr>
          <p:cNvGrpSpPr/>
          <p:nvPr/>
        </p:nvGrpSpPr>
        <p:grpSpPr>
          <a:xfrm>
            <a:off x="6548493" y="1124675"/>
            <a:ext cx="2358189" cy="5575053"/>
            <a:chOff x="4561400" y="3218425"/>
            <a:chExt cx="926125" cy="2189475"/>
          </a:xfrm>
        </p:grpSpPr>
        <p:sp>
          <p:nvSpPr>
            <p:cNvPr id="496" name="Google Shape;2287;p57">
              <a:extLst>
                <a:ext uri="{FF2B5EF4-FFF2-40B4-BE49-F238E27FC236}">
                  <a16:creationId xmlns:a16="http://schemas.microsoft.com/office/drawing/2014/main" id="{B322FD9E-5822-F007-1657-8F2881E2781F}"/>
                </a:ext>
              </a:extLst>
            </p:cNvPr>
            <p:cNvSpPr/>
            <p:nvPr/>
          </p:nvSpPr>
          <p:spPr>
            <a:xfrm>
              <a:off x="4801175" y="4360700"/>
              <a:ext cx="478625" cy="971100"/>
            </a:xfrm>
            <a:custGeom>
              <a:avLst/>
              <a:gdLst/>
              <a:ahLst/>
              <a:cxnLst/>
              <a:rect l="l" t="t" r="r" b="b"/>
              <a:pathLst>
                <a:path w="19145" h="38844" extrusionOk="0">
                  <a:moveTo>
                    <a:pt x="4334" y="1"/>
                  </a:moveTo>
                  <a:cubicBezTo>
                    <a:pt x="3352" y="1"/>
                    <a:pt x="2685" y="87"/>
                    <a:pt x="2685" y="87"/>
                  </a:cubicBezTo>
                  <a:lnTo>
                    <a:pt x="0" y="2419"/>
                  </a:lnTo>
                  <a:cubicBezTo>
                    <a:pt x="174" y="2536"/>
                    <a:pt x="2510" y="19816"/>
                    <a:pt x="3151" y="25535"/>
                  </a:cubicBezTo>
                  <a:cubicBezTo>
                    <a:pt x="3792" y="31257"/>
                    <a:pt x="3676" y="36511"/>
                    <a:pt x="3676" y="36511"/>
                  </a:cubicBezTo>
                  <a:lnTo>
                    <a:pt x="5079" y="36919"/>
                  </a:lnTo>
                  <a:cubicBezTo>
                    <a:pt x="5079" y="36919"/>
                    <a:pt x="6128" y="36567"/>
                    <a:pt x="5836" y="35810"/>
                  </a:cubicBezTo>
                  <a:cubicBezTo>
                    <a:pt x="5544" y="35049"/>
                    <a:pt x="4609" y="33241"/>
                    <a:pt x="5019" y="33008"/>
                  </a:cubicBezTo>
                  <a:cubicBezTo>
                    <a:pt x="5427" y="32772"/>
                    <a:pt x="6245" y="32364"/>
                    <a:pt x="5952" y="31197"/>
                  </a:cubicBezTo>
                  <a:cubicBezTo>
                    <a:pt x="5660" y="30030"/>
                    <a:pt x="5427" y="3531"/>
                    <a:pt x="5427" y="3530"/>
                  </a:cubicBezTo>
                  <a:lnTo>
                    <a:pt x="5427" y="3530"/>
                  </a:lnTo>
                  <a:cubicBezTo>
                    <a:pt x="5428" y="3531"/>
                    <a:pt x="15233" y="29329"/>
                    <a:pt x="16167" y="32074"/>
                  </a:cubicBezTo>
                  <a:cubicBezTo>
                    <a:pt x="17101" y="34816"/>
                    <a:pt x="15642" y="33998"/>
                    <a:pt x="16110" y="34932"/>
                  </a:cubicBezTo>
                  <a:cubicBezTo>
                    <a:pt x="16576" y="35866"/>
                    <a:pt x="17337" y="37152"/>
                    <a:pt x="17337" y="37152"/>
                  </a:cubicBezTo>
                  <a:cubicBezTo>
                    <a:pt x="17337" y="37152"/>
                    <a:pt x="16928" y="37561"/>
                    <a:pt x="17337" y="38202"/>
                  </a:cubicBezTo>
                  <a:lnTo>
                    <a:pt x="17743" y="38843"/>
                  </a:lnTo>
                  <a:lnTo>
                    <a:pt x="19145" y="37617"/>
                  </a:lnTo>
                  <a:cubicBezTo>
                    <a:pt x="19145" y="37617"/>
                    <a:pt x="13891" y="13977"/>
                    <a:pt x="10449" y="1663"/>
                  </a:cubicBezTo>
                  <a:cubicBezTo>
                    <a:pt x="8674" y="258"/>
                    <a:pt x="6032" y="1"/>
                    <a:pt x="4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2288;p57">
              <a:extLst>
                <a:ext uri="{FF2B5EF4-FFF2-40B4-BE49-F238E27FC236}">
                  <a16:creationId xmlns:a16="http://schemas.microsoft.com/office/drawing/2014/main" id="{AD784FD7-55FD-A7EF-2E08-2BA3F413AFF9}"/>
                </a:ext>
              </a:extLst>
            </p:cNvPr>
            <p:cNvSpPr/>
            <p:nvPr/>
          </p:nvSpPr>
          <p:spPr>
            <a:xfrm>
              <a:off x="4561400" y="3817775"/>
              <a:ext cx="277850" cy="386300"/>
            </a:xfrm>
            <a:custGeom>
              <a:avLst/>
              <a:gdLst/>
              <a:ahLst/>
              <a:cxnLst/>
              <a:rect l="l" t="t" r="r" b="b"/>
              <a:pathLst>
                <a:path w="11114" h="15452" extrusionOk="0">
                  <a:moveTo>
                    <a:pt x="4057" y="0"/>
                  </a:moveTo>
                  <a:lnTo>
                    <a:pt x="2632" y="155"/>
                  </a:lnTo>
                  <a:cubicBezTo>
                    <a:pt x="2632" y="155"/>
                    <a:pt x="1" y="10930"/>
                    <a:pt x="1177" y="15451"/>
                  </a:cubicBezTo>
                  <a:cubicBezTo>
                    <a:pt x="5667" y="14179"/>
                    <a:pt x="9567" y="11578"/>
                    <a:pt x="9567" y="11578"/>
                  </a:cubicBezTo>
                  <a:lnTo>
                    <a:pt x="11114" y="6099"/>
                  </a:lnTo>
                  <a:lnTo>
                    <a:pt x="5821" y="4461"/>
                  </a:lnTo>
                  <a:cubicBezTo>
                    <a:pt x="5727" y="4489"/>
                    <a:pt x="4800" y="6533"/>
                    <a:pt x="4644" y="6966"/>
                  </a:cubicBezTo>
                  <a:cubicBezTo>
                    <a:pt x="4271" y="3777"/>
                    <a:pt x="4057" y="0"/>
                    <a:pt x="4057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2289;p57">
              <a:extLst>
                <a:ext uri="{FF2B5EF4-FFF2-40B4-BE49-F238E27FC236}">
                  <a16:creationId xmlns:a16="http://schemas.microsoft.com/office/drawing/2014/main" id="{64438401-34B3-0272-64B8-A9367CDFD12D}"/>
                </a:ext>
              </a:extLst>
            </p:cNvPr>
            <p:cNvSpPr/>
            <p:nvPr/>
          </p:nvSpPr>
          <p:spPr>
            <a:xfrm>
              <a:off x="5078400" y="3999675"/>
              <a:ext cx="238400" cy="232425"/>
            </a:xfrm>
            <a:custGeom>
              <a:avLst/>
              <a:gdLst/>
              <a:ahLst/>
              <a:cxnLst/>
              <a:rect l="l" t="t" r="r" b="b"/>
              <a:pathLst>
                <a:path w="9536" h="9297" extrusionOk="0">
                  <a:moveTo>
                    <a:pt x="5695" y="0"/>
                  </a:moveTo>
                  <a:lnTo>
                    <a:pt x="1393" y="92"/>
                  </a:lnTo>
                  <a:lnTo>
                    <a:pt x="840" y="3253"/>
                  </a:lnTo>
                  <a:lnTo>
                    <a:pt x="2048" y="695"/>
                  </a:lnTo>
                  <a:lnTo>
                    <a:pt x="3147" y="4042"/>
                  </a:lnTo>
                  <a:lnTo>
                    <a:pt x="663" y="4264"/>
                  </a:lnTo>
                  <a:lnTo>
                    <a:pt x="1" y="8049"/>
                  </a:lnTo>
                  <a:cubicBezTo>
                    <a:pt x="1" y="8049"/>
                    <a:pt x="3533" y="9297"/>
                    <a:pt x="7327" y="9297"/>
                  </a:cubicBezTo>
                  <a:cubicBezTo>
                    <a:pt x="7926" y="9297"/>
                    <a:pt x="8531" y="9266"/>
                    <a:pt x="9131" y="9194"/>
                  </a:cubicBezTo>
                  <a:cubicBezTo>
                    <a:pt x="9536" y="5292"/>
                    <a:pt x="8049" y="589"/>
                    <a:pt x="8049" y="589"/>
                  </a:cubicBezTo>
                  <a:lnTo>
                    <a:pt x="5695" y="0"/>
                  </a:ln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2290;p57">
              <a:extLst>
                <a:ext uri="{FF2B5EF4-FFF2-40B4-BE49-F238E27FC236}">
                  <a16:creationId xmlns:a16="http://schemas.microsoft.com/office/drawing/2014/main" id="{1DFA5DB4-2FED-E6FD-E529-D1553BC52349}"/>
                </a:ext>
              </a:extLst>
            </p:cNvPr>
            <p:cNvSpPr/>
            <p:nvPr/>
          </p:nvSpPr>
          <p:spPr>
            <a:xfrm>
              <a:off x="4687525" y="3648100"/>
              <a:ext cx="606375" cy="813925"/>
            </a:xfrm>
            <a:custGeom>
              <a:avLst/>
              <a:gdLst/>
              <a:ahLst/>
              <a:cxnLst/>
              <a:rect l="l" t="t" r="r" b="b"/>
              <a:pathLst>
                <a:path w="24255" h="32557" extrusionOk="0">
                  <a:moveTo>
                    <a:pt x="13666" y="1"/>
                  </a:moveTo>
                  <a:lnTo>
                    <a:pt x="8085" y="1230"/>
                  </a:lnTo>
                  <a:cubicBezTo>
                    <a:pt x="3824" y="4831"/>
                    <a:pt x="1" y="11071"/>
                    <a:pt x="1" y="11071"/>
                  </a:cubicBezTo>
                  <a:cubicBezTo>
                    <a:pt x="1" y="11071"/>
                    <a:pt x="1231" y="12302"/>
                    <a:pt x="2331" y="13224"/>
                  </a:cubicBezTo>
                  <a:cubicBezTo>
                    <a:pt x="1541" y="16124"/>
                    <a:pt x="2112" y="26491"/>
                    <a:pt x="3208" y="30885"/>
                  </a:cubicBezTo>
                  <a:cubicBezTo>
                    <a:pt x="4039" y="31688"/>
                    <a:pt x="6906" y="32556"/>
                    <a:pt x="10014" y="32556"/>
                  </a:cubicBezTo>
                  <a:cubicBezTo>
                    <a:pt x="12009" y="32556"/>
                    <a:pt x="14102" y="32199"/>
                    <a:pt x="15819" y="31237"/>
                  </a:cubicBezTo>
                  <a:cubicBezTo>
                    <a:pt x="15509" y="26755"/>
                    <a:pt x="18014" y="15772"/>
                    <a:pt x="18014" y="15772"/>
                  </a:cubicBezTo>
                  <a:cubicBezTo>
                    <a:pt x="18014" y="15772"/>
                    <a:pt x="18279" y="15791"/>
                    <a:pt x="18716" y="15791"/>
                  </a:cubicBezTo>
                  <a:cubicBezTo>
                    <a:pt x="19918" y="15791"/>
                    <a:pt x="22417" y="15649"/>
                    <a:pt x="24255" y="14585"/>
                  </a:cubicBezTo>
                  <a:cubicBezTo>
                    <a:pt x="21443" y="3253"/>
                    <a:pt x="13666" y="1"/>
                    <a:pt x="13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2291;p57">
              <a:extLst>
                <a:ext uri="{FF2B5EF4-FFF2-40B4-BE49-F238E27FC236}">
                  <a16:creationId xmlns:a16="http://schemas.microsoft.com/office/drawing/2014/main" id="{01420098-F22B-FA6A-9903-5B5918B2B2D8}"/>
                </a:ext>
              </a:extLst>
            </p:cNvPr>
            <p:cNvSpPr/>
            <p:nvPr/>
          </p:nvSpPr>
          <p:spPr>
            <a:xfrm>
              <a:off x="4898425" y="3218425"/>
              <a:ext cx="183425" cy="248950"/>
            </a:xfrm>
            <a:custGeom>
              <a:avLst/>
              <a:gdLst/>
              <a:ahLst/>
              <a:cxnLst/>
              <a:rect l="l" t="t" r="r" b="b"/>
              <a:pathLst>
                <a:path w="7337" h="9958" extrusionOk="0">
                  <a:moveTo>
                    <a:pt x="1157" y="0"/>
                  </a:moveTo>
                  <a:cubicBezTo>
                    <a:pt x="909" y="0"/>
                    <a:pt x="869" y="179"/>
                    <a:pt x="737" y="510"/>
                  </a:cubicBezTo>
                  <a:cubicBezTo>
                    <a:pt x="477" y="1169"/>
                    <a:pt x="0" y="3755"/>
                    <a:pt x="132" y="4495"/>
                  </a:cubicBezTo>
                  <a:cubicBezTo>
                    <a:pt x="153" y="4615"/>
                    <a:pt x="181" y="4665"/>
                    <a:pt x="212" y="4665"/>
                  </a:cubicBezTo>
                  <a:cubicBezTo>
                    <a:pt x="371" y="4665"/>
                    <a:pt x="622" y="3409"/>
                    <a:pt x="657" y="3409"/>
                  </a:cubicBezTo>
                  <a:cubicBezTo>
                    <a:pt x="659" y="3409"/>
                    <a:pt x="659" y="3411"/>
                    <a:pt x="660" y="3413"/>
                  </a:cubicBezTo>
                  <a:cubicBezTo>
                    <a:pt x="685" y="3519"/>
                    <a:pt x="265" y="5049"/>
                    <a:pt x="737" y="6289"/>
                  </a:cubicBezTo>
                  <a:lnTo>
                    <a:pt x="5832" y="9957"/>
                  </a:lnTo>
                  <a:lnTo>
                    <a:pt x="7337" y="4520"/>
                  </a:lnTo>
                  <a:cubicBezTo>
                    <a:pt x="7337" y="4520"/>
                    <a:pt x="4751" y="1328"/>
                    <a:pt x="2823" y="563"/>
                  </a:cubicBezTo>
                  <a:cubicBezTo>
                    <a:pt x="1860" y="179"/>
                    <a:pt x="1405" y="0"/>
                    <a:pt x="11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2292;p57">
              <a:extLst>
                <a:ext uri="{FF2B5EF4-FFF2-40B4-BE49-F238E27FC236}">
                  <a16:creationId xmlns:a16="http://schemas.microsoft.com/office/drawing/2014/main" id="{AC5D0F31-6D4A-C20D-C82B-43C7A9C79EC2}"/>
                </a:ext>
              </a:extLst>
            </p:cNvPr>
            <p:cNvSpPr/>
            <p:nvPr/>
          </p:nvSpPr>
          <p:spPr>
            <a:xfrm>
              <a:off x="4887075" y="3257925"/>
              <a:ext cx="170125" cy="439750"/>
            </a:xfrm>
            <a:custGeom>
              <a:avLst/>
              <a:gdLst/>
              <a:ahLst/>
              <a:cxnLst/>
              <a:rect l="l" t="t" r="r" b="b"/>
              <a:pathLst>
                <a:path w="6805" h="17590" extrusionOk="0">
                  <a:moveTo>
                    <a:pt x="3169" y="1"/>
                  </a:moveTo>
                  <a:cubicBezTo>
                    <a:pt x="3126" y="1"/>
                    <a:pt x="3083" y="4"/>
                    <a:pt x="3041" y="12"/>
                  </a:cubicBezTo>
                  <a:cubicBezTo>
                    <a:pt x="1604" y="272"/>
                    <a:pt x="1505" y="2630"/>
                    <a:pt x="1505" y="2630"/>
                  </a:cubicBezTo>
                  <a:cubicBezTo>
                    <a:pt x="1505" y="2630"/>
                    <a:pt x="131" y="9698"/>
                    <a:pt x="64" y="11823"/>
                  </a:cubicBezTo>
                  <a:cubicBezTo>
                    <a:pt x="6" y="13771"/>
                    <a:pt x="438" y="13854"/>
                    <a:pt x="512" y="13854"/>
                  </a:cubicBezTo>
                  <a:cubicBezTo>
                    <a:pt x="518" y="13854"/>
                    <a:pt x="522" y="13853"/>
                    <a:pt x="522" y="13853"/>
                  </a:cubicBezTo>
                  <a:lnTo>
                    <a:pt x="522" y="13853"/>
                  </a:lnTo>
                  <a:lnTo>
                    <a:pt x="0" y="17028"/>
                  </a:lnTo>
                  <a:cubicBezTo>
                    <a:pt x="0" y="17028"/>
                    <a:pt x="893" y="17590"/>
                    <a:pt x="2139" y="17590"/>
                  </a:cubicBezTo>
                  <a:cubicBezTo>
                    <a:pt x="3180" y="17590"/>
                    <a:pt x="4470" y="17197"/>
                    <a:pt x="5691" y="15752"/>
                  </a:cubicBezTo>
                  <a:cubicBezTo>
                    <a:pt x="5824" y="10875"/>
                    <a:pt x="6805" y="4103"/>
                    <a:pt x="6805" y="4103"/>
                  </a:cubicBezTo>
                  <a:cubicBezTo>
                    <a:pt x="6805" y="4103"/>
                    <a:pt x="4615" y="1"/>
                    <a:pt x="3169" y="1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2293;p57">
              <a:extLst>
                <a:ext uri="{FF2B5EF4-FFF2-40B4-BE49-F238E27FC236}">
                  <a16:creationId xmlns:a16="http://schemas.microsoft.com/office/drawing/2014/main" id="{D2AA2613-D978-42BB-3F01-91167FE5D488}"/>
                </a:ext>
              </a:extLst>
            </p:cNvPr>
            <p:cNvSpPr/>
            <p:nvPr/>
          </p:nvSpPr>
          <p:spPr>
            <a:xfrm>
              <a:off x="5035950" y="3447950"/>
              <a:ext cx="67550" cy="57675"/>
            </a:xfrm>
            <a:custGeom>
              <a:avLst/>
              <a:gdLst/>
              <a:ahLst/>
              <a:cxnLst/>
              <a:rect l="l" t="t" r="r" b="b"/>
              <a:pathLst>
                <a:path w="2702" h="2307" extrusionOk="0">
                  <a:moveTo>
                    <a:pt x="1879" y="0"/>
                  </a:moveTo>
                  <a:cubicBezTo>
                    <a:pt x="1874" y="0"/>
                    <a:pt x="1869" y="1"/>
                    <a:pt x="1864" y="1"/>
                  </a:cubicBezTo>
                  <a:cubicBezTo>
                    <a:pt x="916" y="36"/>
                    <a:pt x="32" y="723"/>
                    <a:pt x="32" y="723"/>
                  </a:cubicBezTo>
                  <a:lnTo>
                    <a:pt x="1" y="2193"/>
                  </a:lnTo>
                  <a:cubicBezTo>
                    <a:pt x="212" y="2272"/>
                    <a:pt x="410" y="2307"/>
                    <a:pt x="595" y="2307"/>
                  </a:cubicBezTo>
                  <a:cubicBezTo>
                    <a:pt x="2093" y="2307"/>
                    <a:pt x="2702" y="0"/>
                    <a:pt x="1879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2294;p57">
              <a:extLst>
                <a:ext uri="{FF2B5EF4-FFF2-40B4-BE49-F238E27FC236}">
                  <a16:creationId xmlns:a16="http://schemas.microsoft.com/office/drawing/2014/main" id="{1463C880-AC48-2E69-4D97-8C881782C1C7}"/>
                </a:ext>
              </a:extLst>
            </p:cNvPr>
            <p:cNvSpPr/>
            <p:nvPr/>
          </p:nvSpPr>
          <p:spPr>
            <a:xfrm>
              <a:off x="4850925" y="3427775"/>
              <a:ext cx="54925" cy="61825"/>
            </a:xfrm>
            <a:custGeom>
              <a:avLst/>
              <a:gdLst/>
              <a:ahLst/>
              <a:cxnLst/>
              <a:rect l="l" t="t" r="r" b="b"/>
              <a:pathLst>
                <a:path w="2197" h="2473" extrusionOk="0">
                  <a:moveTo>
                    <a:pt x="912" y="0"/>
                  </a:moveTo>
                  <a:cubicBezTo>
                    <a:pt x="851" y="0"/>
                    <a:pt x="788" y="7"/>
                    <a:pt x="724" y="22"/>
                  </a:cubicBezTo>
                  <a:cubicBezTo>
                    <a:pt x="0" y="196"/>
                    <a:pt x="149" y="2472"/>
                    <a:pt x="1418" y="2472"/>
                  </a:cubicBezTo>
                  <a:cubicBezTo>
                    <a:pt x="1582" y="2472"/>
                    <a:pt x="1765" y="2434"/>
                    <a:pt x="1968" y="2348"/>
                  </a:cubicBezTo>
                  <a:lnTo>
                    <a:pt x="2196" y="973"/>
                  </a:lnTo>
                  <a:cubicBezTo>
                    <a:pt x="2196" y="973"/>
                    <a:pt x="1639" y="0"/>
                    <a:pt x="912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2295;p57">
              <a:extLst>
                <a:ext uri="{FF2B5EF4-FFF2-40B4-BE49-F238E27FC236}">
                  <a16:creationId xmlns:a16="http://schemas.microsoft.com/office/drawing/2014/main" id="{FD7BD36D-7AEE-F717-D140-168F9731AEAB}"/>
                </a:ext>
              </a:extLst>
            </p:cNvPr>
            <p:cNvSpPr/>
            <p:nvPr/>
          </p:nvSpPr>
          <p:spPr>
            <a:xfrm>
              <a:off x="4969700" y="3250200"/>
              <a:ext cx="92350" cy="159800"/>
            </a:xfrm>
            <a:custGeom>
              <a:avLst/>
              <a:gdLst/>
              <a:ahLst/>
              <a:cxnLst/>
              <a:rect l="l" t="t" r="r" b="b"/>
              <a:pathLst>
                <a:path w="3694" h="6392" extrusionOk="0">
                  <a:moveTo>
                    <a:pt x="468" y="0"/>
                  </a:moveTo>
                  <a:cubicBezTo>
                    <a:pt x="23" y="0"/>
                    <a:pt x="0" y="557"/>
                    <a:pt x="0" y="557"/>
                  </a:cubicBezTo>
                  <a:cubicBezTo>
                    <a:pt x="0" y="557"/>
                    <a:pt x="289" y="3302"/>
                    <a:pt x="843" y="4201"/>
                  </a:cubicBezTo>
                  <a:cubicBezTo>
                    <a:pt x="966" y="4400"/>
                    <a:pt x="1057" y="4483"/>
                    <a:pt x="1122" y="4483"/>
                  </a:cubicBezTo>
                  <a:cubicBezTo>
                    <a:pt x="1350" y="4483"/>
                    <a:pt x="1258" y="3454"/>
                    <a:pt x="1135" y="2777"/>
                  </a:cubicBezTo>
                  <a:lnTo>
                    <a:pt x="1135" y="2777"/>
                  </a:lnTo>
                  <a:cubicBezTo>
                    <a:pt x="1636" y="5364"/>
                    <a:pt x="2929" y="6258"/>
                    <a:pt x="3274" y="6392"/>
                  </a:cubicBezTo>
                  <a:cubicBezTo>
                    <a:pt x="3693" y="4359"/>
                    <a:pt x="3693" y="3725"/>
                    <a:pt x="3693" y="3725"/>
                  </a:cubicBezTo>
                  <a:cubicBezTo>
                    <a:pt x="3693" y="3725"/>
                    <a:pt x="1029" y="57"/>
                    <a:pt x="529" y="4"/>
                  </a:cubicBezTo>
                  <a:cubicBezTo>
                    <a:pt x="508" y="2"/>
                    <a:pt x="488" y="0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2296;p57">
              <a:extLst>
                <a:ext uri="{FF2B5EF4-FFF2-40B4-BE49-F238E27FC236}">
                  <a16:creationId xmlns:a16="http://schemas.microsoft.com/office/drawing/2014/main" id="{060E4FF8-7752-BC99-20A8-0E79F97E3108}"/>
                </a:ext>
              </a:extLst>
            </p:cNvPr>
            <p:cNvSpPr/>
            <p:nvPr/>
          </p:nvSpPr>
          <p:spPr>
            <a:xfrm>
              <a:off x="4915250" y="3243925"/>
              <a:ext cx="74225" cy="124075"/>
            </a:xfrm>
            <a:custGeom>
              <a:avLst/>
              <a:gdLst/>
              <a:ahLst/>
              <a:cxnLst/>
              <a:rect l="l" t="t" r="r" b="b"/>
              <a:pathLst>
                <a:path w="2969" h="4963" extrusionOk="0">
                  <a:moveTo>
                    <a:pt x="1160" y="1"/>
                  </a:moveTo>
                  <a:lnTo>
                    <a:pt x="121" y="1006"/>
                  </a:lnTo>
                  <a:lnTo>
                    <a:pt x="1" y="4963"/>
                  </a:lnTo>
                  <a:cubicBezTo>
                    <a:pt x="1" y="4963"/>
                    <a:pt x="716" y="2644"/>
                    <a:pt x="1196" y="1894"/>
                  </a:cubicBezTo>
                  <a:cubicBezTo>
                    <a:pt x="1671" y="1143"/>
                    <a:pt x="2355" y="1023"/>
                    <a:pt x="2355" y="1023"/>
                  </a:cubicBezTo>
                  <a:lnTo>
                    <a:pt x="2968" y="530"/>
                  </a:lnTo>
                  <a:cubicBezTo>
                    <a:pt x="2968" y="530"/>
                    <a:pt x="2510" y="206"/>
                    <a:pt x="2372" y="170"/>
                  </a:cubicBezTo>
                  <a:cubicBezTo>
                    <a:pt x="2235" y="139"/>
                    <a:pt x="1160" y="1"/>
                    <a:pt x="1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2297;p57">
              <a:extLst>
                <a:ext uri="{FF2B5EF4-FFF2-40B4-BE49-F238E27FC236}">
                  <a16:creationId xmlns:a16="http://schemas.microsoft.com/office/drawing/2014/main" id="{3897FA1D-3E1B-AD27-0EE1-C91BBA561D79}"/>
                </a:ext>
              </a:extLst>
            </p:cNvPr>
            <p:cNvSpPr/>
            <p:nvPr/>
          </p:nvSpPr>
          <p:spPr>
            <a:xfrm>
              <a:off x="4577600" y="3550650"/>
              <a:ext cx="164700" cy="349075"/>
            </a:xfrm>
            <a:custGeom>
              <a:avLst/>
              <a:gdLst/>
              <a:ahLst/>
              <a:cxnLst/>
              <a:rect l="l" t="t" r="r" b="b"/>
              <a:pathLst>
                <a:path w="6588" h="13963" extrusionOk="0">
                  <a:moveTo>
                    <a:pt x="3805" y="0"/>
                  </a:moveTo>
                  <a:cubicBezTo>
                    <a:pt x="3800" y="0"/>
                    <a:pt x="3794" y="1"/>
                    <a:pt x="3789" y="1"/>
                  </a:cubicBezTo>
                  <a:cubicBezTo>
                    <a:pt x="3200" y="40"/>
                    <a:pt x="3049" y="699"/>
                    <a:pt x="3049" y="699"/>
                  </a:cubicBezTo>
                  <a:cubicBezTo>
                    <a:pt x="3049" y="699"/>
                    <a:pt x="3047" y="699"/>
                    <a:pt x="3044" y="699"/>
                  </a:cubicBezTo>
                  <a:cubicBezTo>
                    <a:pt x="2975" y="699"/>
                    <a:pt x="2251" y="718"/>
                    <a:pt x="2013" y="1516"/>
                  </a:cubicBezTo>
                  <a:cubicBezTo>
                    <a:pt x="1308" y="1988"/>
                    <a:pt x="748" y="4060"/>
                    <a:pt x="670" y="6415"/>
                  </a:cubicBezTo>
                  <a:cubicBezTo>
                    <a:pt x="0" y="9318"/>
                    <a:pt x="550" y="10354"/>
                    <a:pt x="2083" y="10745"/>
                  </a:cubicBezTo>
                  <a:cubicBezTo>
                    <a:pt x="2044" y="11647"/>
                    <a:pt x="1963" y="13726"/>
                    <a:pt x="1963" y="13726"/>
                  </a:cubicBezTo>
                  <a:lnTo>
                    <a:pt x="3222" y="13962"/>
                  </a:lnTo>
                  <a:lnTo>
                    <a:pt x="3299" y="11136"/>
                  </a:lnTo>
                  <a:cubicBezTo>
                    <a:pt x="3299" y="11136"/>
                    <a:pt x="4557" y="10639"/>
                    <a:pt x="5135" y="9487"/>
                  </a:cubicBezTo>
                  <a:cubicBezTo>
                    <a:pt x="5406" y="8941"/>
                    <a:pt x="5315" y="7450"/>
                    <a:pt x="5744" y="6390"/>
                  </a:cubicBezTo>
                  <a:cubicBezTo>
                    <a:pt x="6115" y="5483"/>
                    <a:pt x="6588" y="4740"/>
                    <a:pt x="6033" y="4740"/>
                  </a:cubicBezTo>
                  <a:cubicBezTo>
                    <a:pt x="5938" y="4740"/>
                    <a:pt x="5813" y="4761"/>
                    <a:pt x="5653" y="4808"/>
                  </a:cubicBezTo>
                  <a:cubicBezTo>
                    <a:pt x="5064" y="5079"/>
                    <a:pt x="4669" y="5904"/>
                    <a:pt x="4669" y="5904"/>
                  </a:cubicBezTo>
                  <a:cubicBezTo>
                    <a:pt x="4669" y="5904"/>
                    <a:pt x="5180" y="1629"/>
                    <a:pt x="5300" y="1118"/>
                  </a:cubicBezTo>
                  <a:cubicBezTo>
                    <a:pt x="5376" y="785"/>
                    <a:pt x="5319" y="568"/>
                    <a:pt x="5128" y="568"/>
                  </a:cubicBezTo>
                  <a:cubicBezTo>
                    <a:pt x="5027" y="568"/>
                    <a:pt x="4888" y="629"/>
                    <a:pt x="4712" y="766"/>
                  </a:cubicBezTo>
                  <a:cubicBezTo>
                    <a:pt x="4201" y="1157"/>
                    <a:pt x="3983" y="2006"/>
                    <a:pt x="3983" y="2006"/>
                  </a:cubicBezTo>
                  <a:cubicBezTo>
                    <a:pt x="3983" y="2006"/>
                    <a:pt x="4370" y="0"/>
                    <a:pt x="3805" y="0"/>
                  </a:cubicBezTo>
                  <a:close/>
                </a:path>
              </a:pathLst>
            </a:custGeom>
            <a:solidFill>
              <a:srgbClr val="F9C5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2298;p57">
              <a:extLst>
                <a:ext uri="{FF2B5EF4-FFF2-40B4-BE49-F238E27FC236}">
                  <a16:creationId xmlns:a16="http://schemas.microsoft.com/office/drawing/2014/main" id="{7432A451-2CB5-9F64-E9AD-1FA322197BED}"/>
                </a:ext>
              </a:extLst>
            </p:cNvPr>
            <p:cNvSpPr/>
            <p:nvPr/>
          </p:nvSpPr>
          <p:spPr>
            <a:xfrm>
              <a:off x="4630275" y="3694175"/>
              <a:ext cx="66100" cy="66100"/>
            </a:xfrm>
            <a:custGeom>
              <a:avLst/>
              <a:gdLst/>
              <a:ahLst/>
              <a:cxnLst/>
              <a:rect l="l" t="t" r="r" b="b"/>
              <a:pathLst>
                <a:path w="2644" h="2644" extrusionOk="0">
                  <a:moveTo>
                    <a:pt x="2644" y="0"/>
                  </a:moveTo>
                  <a:lnTo>
                    <a:pt x="2644" y="0"/>
                  </a:lnTo>
                  <a:cubicBezTo>
                    <a:pt x="2325" y="517"/>
                    <a:pt x="2058" y="1055"/>
                    <a:pt x="1808" y="1601"/>
                  </a:cubicBezTo>
                  <a:lnTo>
                    <a:pt x="1808" y="1601"/>
                  </a:lnTo>
                  <a:cubicBezTo>
                    <a:pt x="1728" y="1589"/>
                    <a:pt x="1649" y="1584"/>
                    <a:pt x="1572" y="1584"/>
                  </a:cubicBezTo>
                  <a:cubicBezTo>
                    <a:pt x="1482" y="1584"/>
                    <a:pt x="1394" y="1591"/>
                    <a:pt x="1305" y="1604"/>
                  </a:cubicBezTo>
                  <a:cubicBezTo>
                    <a:pt x="1111" y="1632"/>
                    <a:pt x="917" y="1692"/>
                    <a:pt x="744" y="1786"/>
                  </a:cubicBezTo>
                  <a:cubicBezTo>
                    <a:pt x="575" y="1885"/>
                    <a:pt x="417" y="2005"/>
                    <a:pt x="293" y="2157"/>
                  </a:cubicBezTo>
                  <a:cubicBezTo>
                    <a:pt x="170" y="2301"/>
                    <a:pt x="75" y="2471"/>
                    <a:pt x="1" y="2643"/>
                  </a:cubicBezTo>
                  <a:cubicBezTo>
                    <a:pt x="64" y="2573"/>
                    <a:pt x="121" y="2495"/>
                    <a:pt x="181" y="2428"/>
                  </a:cubicBezTo>
                  <a:cubicBezTo>
                    <a:pt x="248" y="2365"/>
                    <a:pt x="308" y="2294"/>
                    <a:pt x="381" y="2241"/>
                  </a:cubicBezTo>
                  <a:cubicBezTo>
                    <a:pt x="515" y="2121"/>
                    <a:pt x="671" y="2030"/>
                    <a:pt x="829" y="1960"/>
                  </a:cubicBezTo>
                  <a:cubicBezTo>
                    <a:pt x="991" y="1889"/>
                    <a:pt x="1160" y="1846"/>
                    <a:pt x="1333" y="1825"/>
                  </a:cubicBezTo>
                  <a:cubicBezTo>
                    <a:pt x="1395" y="1818"/>
                    <a:pt x="1458" y="1814"/>
                    <a:pt x="1521" y="1814"/>
                  </a:cubicBezTo>
                  <a:cubicBezTo>
                    <a:pt x="1634" y="1814"/>
                    <a:pt x="1746" y="1825"/>
                    <a:pt x="1847" y="1843"/>
                  </a:cubicBezTo>
                  <a:lnTo>
                    <a:pt x="1946" y="1857"/>
                  </a:lnTo>
                  <a:lnTo>
                    <a:pt x="1981" y="1776"/>
                  </a:lnTo>
                  <a:cubicBezTo>
                    <a:pt x="2232" y="1199"/>
                    <a:pt x="2464" y="610"/>
                    <a:pt x="2644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2299;p57">
              <a:extLst>
                <a:ext uri="{FF2B5EF4-FFF2-40B4-BE49-F238E27FC236}">
                  <a16:creationId xmlns:a16="http://schemas.microsoft.com/office/drawing/2014/main" id="{6E6DB50B-18D8-6383-3F0A-7AC8DED211F3}"/>
                </a:ext>
              </a:extLst>
            </p:cNvPr>
            <p:cNvSpPr/>
            <p:nvPr/>
          </p:nvSpPr>
          <p:spPr>
            <a:xfrm>
              <a:off x="4597950" y="3690975"/>
              <a:ext cx="90050" cy="10450"/>
            </a:xfrm>
            <a:custGeom>
              <a:avLst/>
              <a:gdLst/>
              <a:ahLst/>
              <a:cxnLst/>
              <a:rect l="l" t="t" r="r" b="b"/>
              <a:pathLst>
                <a:path w="3602" h="418" extrusionOk="0">
                  <a:moveTo>
                    <a:pt x="1368" y="1"/>
                  </a:moveTo>
                  <a:cubicBezTo>
                    <a:pt x="1214" y="1"/>
                    <a:pt x="1060" y="5"/>
                    <a:pt x="907" y="16"/>
                  </a:cubicBezTo>
                  <a:cubicBezTo>
                    <a:pt x="603" y="33"/>
                    <a:pt x="300" y="65"/>
                    <a:pt x="1" y="128"/>
                  </a:cubicBezTo>
                  <a:cubicBezTo>
                    <a:pt x="607" y="192"/>
                    <a:pt x="1209" y="210"/>
                    <a:pt x="1808" y="244"/>
                  </a:cubicBezTo>
                  <a:cubicBezTo>
                    <a:pt x="2108" y="259"/>
                    <a:pt x="2408" y="280"/>
                    <a:pt x="2704" y="304"/>
                  </a:cubicBezTo>
                  <a:cubicBezTo>
                    <a:pt x="3003" y="329"/>
                    <a:pt x="3299" y="361"/>
                    <a:pt x="3602" y="418"/>
                  </a:cubicBezTo>
                  <a:cubicBezTo>
                    <a:pt x="3330" y="265"/>
                    <a:pt x="3031" y="185"/>
                    <a:pt x="2732" y="122"/>
                  </a:cubicBezTo>
                  <a:cubicBezTo>
                    <a:pt x="2429" y="62"/>
                    <a:pt x="2125" y="29"/>
                    <a:pt x="1819" y="12"/>
                  </a:cubicBezTo>
                  <a:cubicBezTo>
                    <a:pt x="1670" y="5"/>
                    <a:pt x="1519" y="1"/>
                    <a:pt x="1368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2300;p57">
              <a:extLst>
                <a:ext uri="{FF2B5EF4-FFF2-40B4-BE49-F238E27FC236}">
                  <a16:creationId xmlns:a16="http://schemas.microsoft.com/office/drawing/2014/main" id="{F377AAE6-2E5D-0413-D320-4897FE820868}"/>
                </a:ext>
              </a:extLst>
            </p:cNvPr>
            <p:cNvSpPr/>
            <p:nvPr/>
          </p:nvSpPr>
          <p:spPr>
            <a:xfrm>
              <a:off x="4662275" y="3589775"/>
              <a:ext cx="18525" cy="108375"/>
            </a:xfrm>
            <a:custGeom>
              <a:avLst/>
              <a:gdLst/>
              <a:ahLst/>
              <a:cxnLst/>
              <a:rect l="l" t="t" r="r" b="b"/>
              <a:pathLst>
                <a:path w="741" h="4335" extrusionOk="0">
                  <a:moveTo>
                    <a:pt x="740" y="0"/>
                  </a:moveTo>
                  <a:cubicBezTo>
                    <a:pt x="564" y="709"/>
                    <a:pt x="451" y="1428"/>
                    <a:pt x="331" y="2147"/>
                  </a:cubicBezTo>
                  <a:cubicBezTo>
                    <a:pt x="215" y="2866"/>
                    <a:pt x="102" y="3584"/>
                    <a:pt x="0" y="4307"/>
                  </a:cubicBezTo>
                  <a:lnTo>
                    <a:pt x="233" y="4334"/>
                  </a:lnTo>
                  <a:cubicBezTo>
                    <a:pt x="296" y="3609"/>
                    <a:pt x="370" y="2887"/>
                    <a:pt x="448" y="2161"/>
                  </a:cubicBezTo>
                  <a:cubicBezTo>
                    <a:pt x="529" y="1438"/>
                    <a:pt x="602" y="716"/>
                    <a:pt x="740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2301;p57">
              <a:extLst>
                <a:ext uri="{FF2B5EF4-FFF2-40B4-BE49-F238E27FC236}">
                  <a16:creationId xmlns:a16="http://schemas.microsoft.com/office/drawing/2014/main" id="{1411081E-4F36-A54C-3989-C0BFFC6E20C3}"/>
                </a:ext>
              </a:extLst>
            </p:cNvPr>
            <p:cNvSpPr/>
            <p:nvPr/>
          </p:nvSpPr>
          <p:spPr>
            <a:xfrm>
              <a:off x="4634600" y="3565725"/>
              <a:ext cx="23350" cy="127575"/>
            </a:xfrm>
            <a:custGeom>
              <a:avLst/>
              <a:gdLst/>
              <a:ahLst/>
              <a:cxnLst/>
              <a:rect l="l" t="t" r="r" b="b"/>
              <a:pathLst>
                <a:path w="934" h="5103" extrusionOk="0">
                  <a:moveTo>
                    <a:pt x="934" y="1"/>
                  </a:moveTo>
                  <a:cubicBezTo>
                    <a:pt x="779" y="403"/>
                    <a:pt x="701" y="829"/>
                    <a:pt x="614" y="1252"/>
                  </a:cubicBezTo>
                  <a:cubicBezTo>
                    <a:pt x="529" y="1674"/>
                    <a:pt x="455" y="2097"/>
                    <a:pt x="384" y="2524"/>
                  </a:cubicBezTo>
                  <a:cubicBezTo>
                    <a:pt x="244" y="3373"/>
                    <a:pt x="117" y="4226"/>
                    <a:pt x="0" y="5078"/>
                  </a:cubicBezTo>
                  <a:lnTo>
                    <a:pt x="233" y="5103"/>
                  </a:lnTo>
                  <a:cubicBezTo>
                    <a:pt x="311" y="4250"/>
                    <a:pt x="399" y="3394"/>
                    <a:pt x="501" y="2538"/>
                  </a:cubicBezTo>
                  <a:cubicBezTo>
                    <a:pt x="550" y="2112"/>
                    <a:pt x="607" y="1685"/>
                    <a:pt x="670" y="1263"/>
                  </a:cubicBezTo>
                  <a:cubicBezTo>
                    <a:pt x="740" y="840"/>
                    <a:pt x="797" y="409"/>
                    <a:pt x="934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2302;p57">
              <a:extLst>
                <a:ext uri="{FF2B5EF4-FFF2-40B4-BE49-F238E27FC236}">
                  <a16:creationId xmlns:a16="http://schemas.microsoft.com/office/drawing/2014/main" id="{B4A42693-CEE0-9320-0ED9-0C6B3D0455DD}"/>
                </a:ext>
              </a:extLst>
            </p:cNvPr>
            <p:cNvSpPr/>
            <p:nvPr/>
          </p:nvSpPr>
          <p:spPr>
            <a:xfrm>
              <a:off x="4608175" y="3588550"/>
              <a:ext cx="19775" cy="103525"/>
            </a:xfrm>
            <a:custGeom>
              <a:avLst/>
              <a:gdLst/>
              <a:ahLst/>
              <a:cxnLst/>
              <a:rect l="l" t="t" r="r" b="b"/>
              <a:pathLst>
                <a:path w="791" h="4141" extrusionOk="0">
                  <a:moveTo>
                    <a:pt x="790" y="0"/>
                  </a:moveTo>
                  <a:cubicBezTo>
                    <a:pt x="670" y="329"/>
                    <a:pt x="589" y="670"/>
                    <a:pt x="511" y="1012"/>
                  </a:cubicBezTo>
                  <a:cubicBezTo>
                    <a:pt x="438" y="1353"/>
                    <a:pt x="371" y="1698"/>
                    <a:pt x="314" y="2041"/>
                  </a:cubicBezTo>
                  <a:cubicBezTo>
                    <a:pt x="194" y="2731"/>
                    <a:pt x="92" y="3422"/>
                    <a:pt x="0" y="4120"/>
                  </a:cubicBezTo>
                  <a:lnTo>
                    <a:pt x="233" y="4141"/>
                  </a:lnTo>
                  <a:cubicBezTo>
                    <a:pt x="286" y="3446"/>
                    <a:pt x="350" y="2752"/>
                    <a:pt x="427" y="2058"/>
                  </a:cubicBezTo>
                  <a:cubicBezTo>
                    <a:pt x="469" y="1713"/>
                    <a:pt x="515" y="1368"/>
                    <a:pt x="571" y="1022"/>
                  </a:cubicBezTo>
                  <a:cubicBezTo>
                    <a:pt x="628" y="680"/>
                    <a:pt x="688" y="335"/>
                    <a:pt x="790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303;p57">
              <a:extLst>
                <a:ext uri="{FF2B5EF4-FFF2-40B4-BE49-F238E27FC236}">
                  <a16:creationId xmlns:a16="http://schemas.microsoft.com/office/drawing/2014/main" id="{EDBF8DBF-8797-42BA-FD3F-0CA3CEC5324A}"/>
                </a:ext>
              </a:extLst>
            </p:cNvPr>
            <p:cNvSpPr/>
            <p:nvPr/>
          </p:nvSpPr>
          <p:spPr>
            <a:xfrm>
              <a:off x="4685525" y="5273450"/>
              <a:ext cx="248000" cy="76400"/>
            </a:xfrm>
            <a:custGeom>
              <a:avLst/>
              <a:gdLst/>
              <a:ahLst/>
              <a:cxnLst/>
              <a:rect l="l" t="t" r="r" b="b"/>
              <a:pathLst>
                <a:path w="9920" h="3056" extrusionOk="0">
                  <a:moveTo>
                    <a:pt x="8302" y="1"/>
                  </a:moveTo>
                  <a:lnTo>
                    <a:pt x="1" y="3055"/>
                  </a:lnTo>
                  <a:lnTo>
                    <a:pt x="1" y="3055"/>
                  </a:lnTo>
                  <a:lnTo>
                    <a:pt x="9919" y="1988"/>
                  </a:lnTo>
                  <a:lnTo>
                    <a:pt x="9705" y="409"/>
                  </a:lnTo>
                  <a:lnTo>
                    <a:pt x="8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304;p57">
              <a:extLst>
                <a:ext uri="{FF2B5EF4-FFF2-40B4-BE49-F238E27FC236}">
                  <a16:creationId xmlns:a16="http://schemas.microsoft.com/office/drawing/2014/main" id="{25E244B9-03C3-6DF5-5C19-407AA92DA540}"/>
                </a:ext>
              </a:extLst>
            </p:cNvPr>
            <p:cNvSpPr/>
            <p:nvPr/>
          </p:nvSpPr>
          <p:spPr>
            <a:xfrm>
              <a:off x="5244200" y="5301100"/>
              <a:ext cx="243325" cy="106800"/>
            </a:xfrm>
            <a:custGeom>
              <a:avLst/>
              <a:gdLst/>
              <a:ahLst/>
              <a:cxnLst/>
              <a:rect l="l" t="t" r="r" b="b"/>
              <a:pathLst>
                <a:path w="9733" h="4272" extrusionOk="0">
                  <a:moveTo>
                    <a:pt x="1424" y="1"/>
                  </a:moveTo>
                  <a:lnTo>
                    <a:pt x="22" y="1227"/>
                  </a:lnTo>
                  <a:lnTo>
                    <a:pt x="0" y="2327"/>
                  </a:lnTo>
                  <a:lnTo>
                    <a:pt x="9732" y="4272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305;p57">
              <a:extLst>
                <a:ext uri="{FF2B5EF4-FFF2-40B4-BE49-F238E27FC236}">
                  <a16:creationId xmlns:a16="http://schemas.microsoft.com/office/drawing/2014/main" id="{AF8B6F87-BC47-A231-743B-3DC63CC7428C}"/>
                </a:ext>
              </a:extLst>
            </p:cNvPr>
            <p:cNvSpPr/>
            <p:nvPr/>
          </p:nvSpPr>
          <p:spPr>
            <a:xfrm>
              <a:off x="4900650" y="3413250"/>
              <a:ext cx="64225" cy="77550"/>
            </a:xfrm>
            <a:custGeom>
              <a:avLst/>
              <a:gdLst/>
              <a:ahLst/>
              <a:cxnLst/>
              <a:rect l="l" t="t" r="r" b="b"/>
              <a:pathLst>
                <a:path w="2569" h="3102" extrusionOk="0">
                  <a:moveTo>
                    <a:pt x="2333" y="0"/>
                  </a:moveTo>
                  <a:lnTo>
                    <a:pt x="2333" y="0"/>
                  </a:lnTo>
                  <a:cubicBezTo>
                    <a:pt x="2153" y="569"/>
                    <a:pt x="1998" y="1144"/>
                    <a:pt x="1856" y="1723"/>
                  </a:cubicBezTo>
                  <a:lnTo>
                    <a:pt x="1856" y="1723"/>
                  </a:lnTo>
                  <a:cubicBezTo>
                    <a:pt x="1351" y="2076"/>
                    <a:pt x="858" y="2446"/>
                    <a:pt x="366" y="2823"/>
                  </a:cubicBezTo>
                  <a:lnTo>
                    <a:pt x="0" y="3101"/>
                  </a:lnTo>
                  <a:lnTo>
                    <a:pt x="451" y="3020"/>
                  </a:lnTo>
                  <a:cubicBezTo>
                    <a:pt x="1159" y="2890"/>
                    <a:pt x="1868" y="2738"/>
                    <a:pt x="2569" y="2555"/>
                  </a:cubicBezTo>
                  <a:lnTo>
                    <a:pt x="2569" y="2555"/>
                  </a:lnTo>
                  <a:cubicBezTo>
                    <a:pt x="1995" y="2597"/>
                    <a:pt x="1423" y="2661"/>
                    <a:pt x="853" y="2739"/>
                  </a:cubicBezTo>
                  <a:lnTo>
                    <a:pt x="853" y="2739"/>
                  </a:lnTo>
                  <a:cubicBezTo>
                    <a:pt x="1243" y="2454"/>
                    <a:pt x="1628" y="2164"/>
                    <a:pt x="2009" y="1865"/>
                  </a:cubicBezTo>
                  <a:lnTo>
                    <a:pt x="2040" y="1839"/>
                  </a:lnTo>
                  <a:lnTo>
                    <a:pt x="2047" y="1805"/>
                  </a:lnTo>
                  <a:cubicBezTo>
                    <a:pt x="2160" y="1209"/>
                    <a:pt x="2258" y="606"/>
                    <a:pt x="2333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306;p57">
              <a:extLst>
                <a:ext uri="{FF2B5EF4-FFF2-40B4-BE49-F238E27FC236}">
                  <a16:creationId xmlns:a16="http://schemas.microsoft.com/office/drawing/2014/main" id="{83B4906C-6D2F-8807-5B19-A7F0AF0C51DD}"/>
                </a:ext>
              </a:extLst>
            </p:cNvPr>
            <p:cNvSpPr/>
            <p:nvPr/>
          </p:nvSpPr>
          <p:spPr>
            <a:xfrm>
              <a:off x="4929275" y="3503100"/>
              <a:ext cx="60875" cy="28100"/>
            </a:xfrm>
            <a:custGeom>
              <a:avLst/>
              <a:gdLst/>
              <a:ahLst/>
              <a:cxnLst/>
              <a:rect l="l" t="t" r="r" b="b"/>
              <a:pathLst>
                <a:path w="2435" h="1124" extrusionOk="0">
                  <a:moveTo>
                    <a:pt x="2435" y="0"/>
                  </a:moveTo>
                  <a:lnTo>
                    <a:pt x="2435" y="0"/>
                  </a:lnTo>
                  <a:cubicBezTo>
                    <a:pt x="2259" y="177"/>
                    <a:pt x="2079" y="343"/>
                    <a:pt x="1889" y="491"/>
                  </a:cubicBezTo>
                  <a:cubicBezTo>
                    <a:pt x="1702" y="634"/>
                    <a:pt x="1505" y="766"/>
                    <a:pt x="1290" y="839"/>
                  </a:cubicBezTo>
                  <a:cubicBezTo>
                    <a:pt x="1172" y="881"/>
                    <a:pt x="1049" y="901"/>
                    <a:pt x="925" y="901"/>
                  </a:cubicBezTo>
                  <a:cubicBezTo>
                    <a:pt x="828" y="901"/>
                    <a:pt x="731" y="889"/>
                    <a:pt x="635" y="864"/>
                  </a:cubicBezTo>
                  <a:cubicBezTo>
                    <a:pt x="409" y="815"/>
                    <a:pt x="212" y="670"/>
                    <a:pt x="0" y="536"/>
                  </a:cubicBezTo>
                  <a:lnTo>
                    <a:pt x="0" y="536"/>
                  </a:lnTo>
                  <a:cubicBezTo>
                    <a:pt x="141" y="737"/>
                    <a:pt x="321" y="938"/>
                    <a:pt x="575" y="1036"/>
                  </a:cubicBezTo>
                  <a:cubicBezTo>
                    <a:pt x="705" y="1095"/>
                    <a:pt x="850" y="1123"/>
                    <a:pt x="996" y="1123"/>
                  </a:cubicBezTo>
                  <a:cubicBezTo>
                    <a:pt x="1123" y="1123"/>
                    <a:pt x="1249" y="1102"/>
                    <a:pt x="1367" y="1062"/>
                  </a:cubicBezTo>
                  <a:cubicBezTo>
                    <a:pt x="1621" y="969"/>
                    <a:pt x="1836" y="811"/>
                    <a:pt x="2012" y="628"/>
                  </a:cubicBezTo>
                  <a:cubicBezTo>
                    <a:pt x="2188" y="441"/>
                    <a:pt x="2336" y="233"/>
                    <a:pt x="2435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307;p57">
              <a:extLst>
                <a:ext uri="{FF2B5EF4-FFF2-40B4-BE49-F238E27FC236}">
                  <a16:creationId xmlns:a16="http://schemas.microsoft.com/office/drawing/2014/main" id="{B858253F-8597-1C23-31F2-E7B0D3BD2D98}"/>
                </a:ext>
              </a:extLst>
            </p:cNvPr>
            <p:cNvSpPr/>
            <p:nvPr/>
          </p:nvSpPr>
          <p:spPr>
            <a:xfrm>
              <a:off x="5030150" y="3464875"/>
              <a:ext cx="45350" cy="27875"/>
            </a:xfrm>
            <a:custGeom>
              <a:avLst/>
              <a:gdLst/>
              <a:ahLst/>
              <a:cxnLst/>
              <a:rect l="l" t="t" r="r" b="b"/>
              <a:pathLst>
                <a:path w="1814" h="1115" extrusionOk="0">
                  <a:moveTo>
                    <a:pt x="603" y="913"/>
                  </a:moveTo>
                  <a:lnTo>
                    <a:pt x="603" y="913"/>
                  </a:lnTo>
                  <a:cubicBezTo>
                    <a:pt x="604" y="913"/>
                    <a:pt x="603" y="916"/>
                    <a:pt x="601" y="919"/>
                  </a:cubicBezTo>
                  <a:lnTo>
                    <a:pt x="601" y="919"/>
                  </a:lnTo>
                  <a:cubicBezTo>
                    <a:pt x="603" y="915"/>
                    <a:pt x="603" y="913"/>
                    <a:pt x="603" y="913"/>
                  </a:cubicBezTo>
                  <a:close/>
                  <a:moveTo>
                    <a:pt x="1487" y="1"/>
                  </a:moveTo>
                  <a:cubicBezTo>
                    <a:pt x="1441" y="1"/>
                    <a:pt x="1395" y="3"/>
                    <a:pt x="1349" y="7"/>
                  </a:cubicBezTo>
                  <a:cubicBezTo>
                    <a:pt x="1194" y="21"/>
                    <a:pt x="1036" y="60"/>
                    <a:pt x="888" y="120"/>
                  </a:cubicBezTo>
                  <a:cubicBezTo>
                    <a:pt x="592" y="240"/>
                    <a:pt x="334" y="444"/>
                    <a:pt x="130" y="684"/>
                  </a:cubicBezTo>
                  <a:lnTo>
                    <a:pt x="0" y="843"/>
                  </a:lnTo>
                  <a:lnTo>
                    <a:pt x="194" y="864"/>
                  </a:lnTo>
                  <a:cubicBezTo>
                    <a:pt x="275" y="874"/>
                    <a:pt x="355" y="888"/>
                    <a:pt x="436" y="903"/>
                  </a:cubicBezTo>
                  <a:cubicBezTo>
                    <a:pt x="475" y="909"/>
                    <a:pt x="514" y="920"/>
                    <a:pt x="550" y="930"/>
                  </a:cubicBezTo>
                  <a:cubicBezTo>
                    <a:pt x="561" y="930"/>
                    <a:pt x="571" y="936"/>
                    <a:pt x="580" y="941"/>
                  </a:cubicBezTo>
                  <a:lnTo>
                    <a:pt x="580" y="941"/>
                  </a:lnTo>
                  <a:cubicBezTo>
                    <a:pt x="573" y="947"/>
                    <a:pt x="564" y="951"/>
                    <a:pt x="556" y="955"/>
                  </a:cubicBezTo>
                  <a:cubicBezTo>
                    <a:pt x="521" y="976"/>
                    <a:pt x="486" y="997"/>
                    <a:pt x="447" y="1015"/>
                  </a:cubicBezTo>
                  <a:cubicBezTo>
                    <a:pt x="370" y="1047"/>
                    <a:pt x="292" y="1082"/>
                    <a:pt x="211" y="1114"/>
                  </a:cubicBezTo>
                  <a:cubicBezTo>
                    <a:pt x="226" y="1115"/>
                    <a:pt x="241" y="1115"/>
                    <a:pt x="256" y="1115"/>
                  </a:cubicBezTo>
                  <a:cubicBezTo>
                    <a:pt x="328" y="1115"/>
                    <a:pt x="399" y="1108"/>
                    <a:pt x="472" y="1096"/>
                  </a:cubicBezTo>
                  <a:cubicBezTo>
                    <a:pt x="518" y="1089"/>
                    <a:pt x="560" y="1082"/>
                    <a:pt x="606" y="1068"/>
                  </a:cubicBezTo>
                  <a:cubicBezTo>
                    <a:pt x="627" y="1061"/>
                    <a:pt x="651" y="1051"/>
                    <a:pt x="677" y="1036"/>
                  </a:cubicBezTo>
                  <a:cubicBezTo>
                    <a:pt x="698" y="1018"/>
                    <a:pt x="736" y="1005"/>
                    <a:pt x="747" y="937"/>
                  </a:cubicBezTo>
                  <a:cubicBezTo>
                    <a:pt x="750" y="864"/>
                    <a:pt x="708" y="832"/>
                    <a:pt x="687" y="815"/>
                  </a:cubicBezTo>
                  <a:cubicBezTo>
                    <a:pt x="662" y="793"/>
                    <a:pt x="638" y="782"/>
                    <a:pt x="617" y="772"/>
                  </a:cubicBezTo>
                  <a:cubicBezTo>
                    <a:pt x="571" y="747"/>
                    <a:pt x="529" y="733"/>
                    <a:pt x="486" y="719"/>
                  </a:cubicBezTo>
                  <a:cubicBezTo>
                    <a:pt x="467" y="712"/>
                    <a:pt x="447" y="705"/>
                    <a:pt x="428" y="700"/>
                  </a:cubicBezTo>
                  <a:lnTo>
                    <a:pt x="428" y="700"/>
                  </a:lnTo>
                  <a:cubicBezTo>
                    <a:pt x="488" y="644"/>
                    <a:pt x="551" y="591"/>
                    <a:pt x="617" y="543"/>
                  </a:cubicBezTo>
                  <a:cubicBezTo>
                    <a:pt x="726" y="451"/>
                    <a:pt x="849" y="381"/>
                    <a:pt x="976" y="311"/>
                  </a:cubicBezTo>
                  <a:cubicBezTo>
                    <a:pt x="1230" y="176"/>
                    <a:pt x="1508" y="81"/>
                    <a:pt x="1814" y="46"/>
                  </a:cubicBezTo>
                  <a:cubicBezTo>
                    <a:pt x="1709" y="14"/>
                    <a:pt x="1598" y="1"/>
                    <a:pt x="1487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308;p57">
              <a:extLst>
                <a:ext uri="{FF2B5EF4-FFF2-40B4-BE49-F238E27FC236}">
                  <a16:creationId xmlns:a16="http://schemas.microsoft.com/office/drawing/2014/main" id="{C1BD05DF-AF8C-608A-8509-4BBC9910523E}"/>
                </a:ext>
              </a:extLst>
            </p:cNvPr>
            <p:cNvSpPr/>
            <p:nvPr/>
          </p:nvSpPr>
          <p:spPr>
            <a:xfrm>
              <a:off x="4894550" y="3449625"/>
              <a:ext cx="8225" cy="37900"/>
            </a:xfrm>
            <a:custGeom>
              <a:avLst/>
              <a:gdLst/>
              <a:ahLst/>
              <a:cxnLst/>
              <a:rect l="l" t="t" r="r" b="b"/>
              <a:pathLst>
                <a:path w="329" h="1516" extrusionOk="0">
                  <a:moveTo>
                    <a:pt x="290" y="1"/>
                  </a:moveTo>
                  <a:lnTo>
                    <a:pt x="290" y="1"/>
                  </a:lnTo>
                  <a:cubicBezTo>
                    <a:pt x="149" y="233"/>
                    <a:pt x="82" y="483"/>
                    <a:pt x="43" y="737"/>
                  </a:cubicBezTo>
                  <a:cubicBezTo>
                    <a:pt x="8" y="994"/>
                    <a:pt x="1" y="1255"/>
                    <a:pt x="82" y="1516"/>
                  </a:cubicBezTo>
                  <a:cubicBezTo>
                    <a:pt x="188" y="1266"/>
                    <a:pt x="233" y="1023"/>
                    <a:pt x="276" y="773"/>
                  </a:cubicBezTo>
                  <a:cubicBezTo>
                    <a:pt x="308" y="522"/>
                    <a:pt x="329" y="269"/>
                    <a:pt x="290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309;p57">
              <a:extLst>
                <a:ext uri="{FF2B5EF4-FFF2-40B4-BE49-F238E27FC236}">
                  <a16:creationId xmlns:a16="http://schemas.microsoft.com/office/drawing/2014/main" id="{A0030EF4-9253-CC4D-8A9F-C36C070E0D11}"/>
                </a:ext>
              </a:extLst>
            </p:cNvPr>
            <p:cNvSpPr/>
            <p:nvPr/>
          </p:nvSpPr>
          <p:spPr>
            <a:xfrm>
              <a:off x="4873575" y="3444775"/>
              <a:ext cx="29300" cy="30850"/>
            </a:xfrm>
            <a:custGeom>
              <a:avLst/>
              <a:gdLst/>
              <a:ahLst/>
              <a:cxnLst/>
              <a:rect l="l" t="t" r="r" b="b"/>
              <a:pathLst>
                <a:path w="1172" h="1234" extrusionOk="0">
                  <a:moveTo>
                    <a:pt x="218" y="0"/>
                  </a:moveTo>
                  <a:cubicBezTo>
                    <a:pt x="137" y="0"/>
                    <a:pt x="58" y="23"/>
                    <a:pt x="1" y="75"/>
                  </a:cubicBezTo>
                  <a:cubicBezTo>
                    <a:pt x="25" y="70"/>
                    <a:pt x="49" y="68"/>
                    <a:pt x="72" y="68"/>
                  </a:cubicBezTo>
                  <a:cubicBezTo>
                    <a:pt x="163" y="68"/>
                    <a:pt x="245" y="104"/>
                    <a:pt x="315" y="149"/>
                  </a:cubicBezTo>
                  <a:cubicBezTo>
                    <a:pt x="399" y="205"/>
                    <a:pt x="474" y="287"/>
                    <a:pt x="540" y="371"/>
                  </a:cubicBezTo>
                  <a:cubicBezTo>
                    <a:pt x="631" y="499"/>
                    <a:pt x="712" y="635"/>
                    <a:pt x="788" y="777"/>
                  </a:cubicBezTo>
                  <a:lnTo>
                    <a:pt x="788" y="777"/>
                  </a:lnTo>
                  <a:cubicBezTo>
                    <a:pt x="784" y="777"/>
                    <a:pt x="780" y="776"/>
                    <a:pt x="776" y="776"/>
                  </a:cubicBezTo>
                  <a:cubicBezTo>
                    <a:pt x="695" y="783"/>
                    <a:pt x="618" y="762"/>
                    <a:pt x="505" y="843"/>
                  </a:cubicBezTo>
                  <a:cubicBezTo>
                    <a:pt x="441" y="907"/>
                    <a:pt x="470" y="998"/>
                    <a:pt x="495" y="1027"/>
                  </a:cubicBezTo>
                  <a:cubicBezTo>
                    <a:pt x="519" y="1065"/>
                    <a:pt x="551" y="1093"/>
                    <a:pt x="579" y="1118"/>
                  </a:cubicBezTo>
                  <a:cubicBezTo>
                    <a:pt x="639" y="1167"/>
                    <a:pt x="706" y="1203"/>
                    <a:pt x="773" y="1234"/>
                  </a:cubicBezTo>
                  <a:cubicBezTo>
                    <a:pt x="727" y="1175"/>
                    <a:pt x="685" y="1115"/>
                    <a:pt x="649" y="1058"/>
                  </a:cubicBezTo>
                  <a:cubicBezTo>
                    <a:pt x="632" y="1027"/>
                    <a:pt x="618" y="998"/>
                    <a:pt x="607" y="973"/>
                  </a:cubicBezTo>
                  <a:cubicBezTo>
                    <a:pt x="603" y="956"/>
                    <a:pt x="606" y="949"/>
                    <a:pt x="608" y="949"/>
                  </a:cubicBezTo>
                  <a:lnTo>
                    <a:pt x="608" y="949"/>
                  </a:lnTo>
                  <a:cubicBezTo>
                    <a:pt x="609" y="949"/>
                    <a:pt x="610" y="953"/>
                    <a:pt x="607" y="959"/>
                  </a:cubicBezTo>
                  <a:cubicBezTo>
                    <a:pt x="618" y="963"/>
                    <a:pt x="695" y="956"/>
                    <a:pt x="759" y="973"/>
                  </a:cubicBezTo>
                  <a:cubicBezTo>
                    <a:pt x="822" y="984"/>
                    <a:pt x="893" y="1001"/>
                    <a:pt x="956" y="1016"/>
                  </a:cubicBezTo>
                  <a:lnTo>
                    <a:pt x="1171" y="1065"/>
                  </a:lnTo>
                  <a:lnTo>
                    <a:pt x="1083" y="864"/>
                  </a:lnTo>
                  <a:cubicBezTo>
                    <a:pt x="988" y="642"/>
                    <a:pt x="872" y="420"/>
                    <a:pt x="692" y="237"/>
                  </a:cubicBezTo>
                  <a:cubicBezTo>
                    <a:pt x="600" y="149"/>
                    <a:pt x="495" y="68"/>
                    <a:pt x="368" y="25"/>
                  </a:cubicBezTo>
                  <a:cubicBezTo>
                    <a:pt x="320" y="9"/>
                    <a:pt x="269" y="0"/>
                    <a:pt x="218" y="0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310;p57">
              <a:extLst>
                <a:ext uri="{FF2B5EF4-FFF2-40B4-BE49-F238E27FC236}">
                  <a16:creationId xmlns:a16="http://schemas.microsoft.com/office/drawing/2014/main" id="{AA41B2C1-94A5-2010-5D20-63DA45B334FF}"/>
                </a:ext>
              </a:extLst>
            </p:cNvPr>
            <p:cNvSpPr/>
            <p:nvPr/>
          </p:nvSpPr>
          <p:spPr>
            <a:xfrm>
              <a:off x="4917375" y="3595850"/>
              <a:ext cx="28225" cy="21175"/>
            </a:xfrm>
            <a:custGeom>
              <a:avLst/>
              <a:gdLst/>
              <a:ahLst/>
              <a:cxnLst/>
              <a:rect l="l" t="t" r="r" b="b"/>
              <a:pathLst>
                <a:path w="1129" h="847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131"/>
                    <a:pt x="81" y="248"/>
                    <a:pt x="148" y="349"/>
                  </a:cubicBezTo>
                  <a:cubicBezTo>
                    <a:pt x="219" y="455"/>
                    <a:pt x="311" y="547"/>
                    <a:pt x="410" y="628"/>
                  </a:cubicBezTo>
                  <a:cubicBezTo>
                    <a:pt x="571" y="755"/>
                    <a:pt x="779" y="847"/>
                    <a:pt x="989" y="847"/>
                  </a:cubicBezTo>
                  <a:cubicBezTo>
                    <a:pt x="1035" y="847"/>
                    <a:pt x="1082" y="842"/>
                    <a:pt x="1128" y="832"/>
                  </a:cubicBezTo>
                  <a:cubicBezTo>
                    <a:pt x="1018" y="762"/>
                    <a:pt x="920" y="709"/>
                    <a:pt x="825" y="642"/>
                  </a:cubicBezTo>
                  <a:cubicBezTo>
                    <a:pt x="733" y="575"/>
                    <a:pt x="638" y="515"/>
                    <a:pt x="553" y="442"/>
                  </a:cubicBezTo>
                  <a:cubicBezTo>
                    <a:pt x="374" y="307"/>
                    <a:pt x="205" y="156"/>
                    <a:pt x="0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311;p57">
              <a:extLst>
                <a:ext uri="{FF2B5EF4-FFF2-40B4-BE49-F238E27FC236}">
                  <a16:creationId xmlns:a16="http://schemas.microsoft.com/office/drawing/2014/main" id="{A0711657-C17F-0D28-C879-C1B93E8CC831}"/>
                </a:ext>
              </a:extLst>
            </p:cNvPr>
            <p:cNvSpPr/>
            <p:nvPr/>
          </p:nvSpPr>
          <p:spPr>
            <a:xfrm>
              <a:off x="4973050" y="3410350"/>
              <a:ext cx="11900" cy="20725"/>
            </a:xfrm>
            <a:custGeom>
              <a:avLst/>
              <a:gdLst/>
              <a:ahLst/>
              <a:cxnLst/>
              <a:rect l="l" t="t" r="r" b="b"/>
              <a:pathLst>
                <a:path w="476" h="829" extrusionOk="0">
                  <a:moveTo>
                    <a:pt x="237" y="0"/>
                  </a:moveTo>
                  <a:cubicBezTo>
                    <a:pt x="106" y="0"/>
                    <a:pt x="1" y="184"/>
                    <a:pt x="1" y="416"/>
                  </a:cubicBezTo>
                  <a:cubicBezTo>
                    <a:pt x="1" y="645"/>
                    <a:pt x="106" y="828"/>
                    <a:pt x="237" y="828"/>
                  </a:cubicBezTo>
                  <a:cubicBezTo>
                    <a:pt x="370" y="828"/>
                    <a:pt x="476" y="645"/>
                    <a:pt x="476" y="416"/>
                  </a:cubicBezTo>
                  <a:cubicBezTo>
                    <a:pt x="476" y="184"/>
                    <a:pt x="370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312;p57">
              <a:extLst>
                <a:ext uri="{FF2B5EF4-FFF2-40B4-BE49-F238E27FC236}">
                  <a16:creationId xmlns:a16="http://schemas.microsoft.com/office/drawing/2014/main" id="{AE02CE36-D58C-6EA2-81BD-8CD712D44E81}"/>
                </a:ext>
              </a:extLst>
            </p:cNvPr>
            <p:cNvSpPr/>
            <p:nvPr/>
          </p:nvSpPr>
          <p:spPr>
            <a:xfrm>
              <a:off x="4938175" y="3405150"/>
              <a:ext cx="11900" cy="20800"/>
            </a:xfrm>
            <a:custGeom>
              <a:avLst/>
              <a:gdLst/>
              <a:ahLst/>
              <a:cxnLst/>
              <a:rect l="l" t="t" r="r" b="b"/>
              <a:pathLst>
                <a:path w="476" h="832" extrusionOk="0">
                  <a:moveTo>
                    <a:pt x="236" y="0"/>
                  </a:moveTo>
                  <a:cubicBezTo>
                    <a:pt x="106" y="0"/>
                    <a:pt x="0" y="184"/>
                    <a:pt x="0" y="416"/>
                  </a:cubicBezTo>
                  <a:cubicBezTo>
                    <a:pt x="0" y="645"/>
                    <a:pt x="106" y="832"/>
                    <a:pt x="236" y="832"/>
                  </a:cubicBezTo>
                  <a:cubicBezTo>
                    <a:pt x="370" y="832"/>
                    <a:pt x="476" y="645"/>
                    <a:pt x="476" y="416"/>
                  </a:cubicBezTo>
                  <a:cubicBezTo>
                    <a:pt x="476" y="184"/>
                    <a:pt x="370" y="0"/>
                    <a:pt x="2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313;p57">
              <a:extLst>
                <a:ext uri="{FF2B5EF4-FFF2-40B4-BE49-F238E27FC236}">
                  <a16:creationId xmlns:a16="http://schemas.microsoft.com/office/drawing/2014/main" id="{E27D67B3-1A3F-3956-3F83-56BCF4B7BDA6}"/>
                </a:ext>
              </a:extLst>
            </p:cNvPr>
            <p:cNvSpPr/>
            <p:nvPr/>
          </p:nvSpPr>
          <p:spPr>
            <a:xfrm>
              <a:off x="4972325" y="3377975"/>
              <a:ext cx="32625" cy="21200"/>
            </a:xfrm>
            <a:custGeom>
              <a:avLst/>
              <a:gdLst/>
              <a:ahLst/>
              <a:cxnLst/>
              <a:rect l="l" t="t" r="r" b="b"/>
              <a:pathLst>
                <a:path w="1305" h="848" extrusionOk="0">
                  <a:moveTo>
                    <a:pt x="748" y="1"/>
                  </a:moveTo>
                  <a:cubicBezTo>
                    <a:pt x="385" y="1"/>
                    <a:pt x="1" y="520"/>
                    <a:pt x="1" y="520"/>
                  </a:cubicBezTo>
                  <a:lnTo>
                    <a:pt x="1305" y="848"/>
                  </a:lnTo>
                  <a:cubicBezTo>
                    <a:pt x="1192" y="200"/>
                    <a:pt x="974" y="1"/>
                    <a:pt x="7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314;p57">
              <a:extLst>
                <a:ext uri="{FF2B5EF4-FFF2-40B4-BE49-F238E27FC236}">
                  <a16:creationId xmlns:a16="http://schemas.microsoft.com/office/drawing/2014/main" id="{A2F879CF-603E-446D-3B8D-BFC51615F4FE}"/>
                </a:ext>
              </a:extLst>
            </p:cNvPr>
            <p:cNvSpPr/>
            <p:nvPr/>
          </p:nvSpPr>
          <p:spPr>
            <a:xfrm>
              <a:off x="4925575" y="3371125"/>
              <a:ext cx="32600" cy="20650"/>
            </a:xfrm>
            <a:custGeom>
              <a:avLst/>
              <a:gdLst/>
              <a:ahLst/>
              <a:cxnLst/>
              <a:rect l="l" t="t" r="r" b="b"/>
              <a:pathLst>
                <a:path w="1304" h="826" extrusionOk="0">
                  <a:moveTo>
                    <a:pt x="735" y="1"/>
                  </a:moveTo>
                  <a:cubicBezTo>
                    <a:pt x="537" y="1"/>
                    <a:pt x="290" y="203"/>
                    <a:pt x="0" y="826"/>
                  </a:cubicBezTo>
                  <a:lnTo>
                    <a:pt x="1304" y="706"/>
                  </a:lnTo>
                  <a:cubicBezTo>
                    <a:pt x="1304" y="706"/>
                    <a:pt x="1104" y="1"/>
                    <a:pt x="7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315;p57">
              <a:extLst>
                <a:ext uri="{FF2B5EF4-FFF2-40B4-BE49-F238E27FC236}">
                  <a16:creationId xmlns:a16="http://schemas.microsoft.com/office/drawing/2014/main" id="{B085F1C5-26D7-8873-5140-EABF91FD0F28}"/>
                </a:ext>
              </a:extLst>
            </p:cNvPr>
            <p:cNvSpPr/>
            <p:nvPr/>
          </p:nvSpPr>
          <p:spPr>
            <a:xfrm>
              <a:off x="4742875" y="3794600"/>
              <a:ext cx="65925" cy="184575"/>
            </a:xfrm>
            <a:custGeom>
              <a:avLst/>
              <a:gdLst/>
              <a:ahLst/>
              <a:cxnLst/>
              <a:rect l="l" t="t" r="r" b="b"/>
              <a:pathLst>
                <a:path w="2637" h="7383" extrusionOk="0">
                  <a:moveTo>
                    <a:pt x="2431" y="0"/>
                  </a:moveTo>
                  <a:cubicBezTo>
                    <a:pt x="691" y="3129"/>
                    <a:pt x="7" y="7304"/>
                    <a:pt x="0" y="7347"/>
                  </a:cubicBezTo>
                  <a:lnTo>
                    <a:pt x="233" y="7382"/>
                  </a:lnTo>
                  <a:cubicBezTo>
                    <a:pt x="239" y="7340"/>
                    <a:pt x="916" y="3207"/>
                    <a:pt x="2636" y="116"/>
                  </a:cubicBezTo>
                  <a:lnTo>
                    <a:pt x="24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316;p57">
              <a:extLst>
                <a:ext uri="{FF2B5EF4-FFF2-40B4-BE49-F238E27FC236}">
                  <a16:creationId xmlns:a16="http://schemas.microsoft.com/office/drawing/2014/main" id="{6FD0B554-FB3A-EF59-D21E-28B94FAE1857}"/>
                </a:ext>
              </a:extLst>
            </p:cNvPr>
            <p:cNvSpPr/>
            <p:nvPr/>
          </p:nvSpPr>
          <p:spPr>
            <a:xfrm>
              <a:off x="5135050" y="3939500"/>
              <a:ext cx="37100" cy="103625"/>
            </a:xfrm>
            <a:custGeom>
              <a:avLst/>
              <a:gdLst/>
              <a:ahLst/>
              <a:cxnLst/>
              <a:rect l="l" t="t" r="r" b="b"/>
              <a:pathLst>
                <a:path w="1484" h="4145" extrusionOk="0">
                  <a:moveTo>
                    <a:pt x="1275" y="0"/>
                  </a:moveTo>
                  <a:cubicBezTo>
                    <a:pt x="776" y="952"/>
                    <a:pt x="32" y="3961"/>
                    <a:pt x="0" y="4088"/>
                  </a:cubicBezTo>
                  <a:lnTo>
                    <a:pt x="226" y="4144"/>
                  </a:lnTo>
                  <a:cubicBezTo>
                    <a:pt x="236" y="4113"/>
                    <a:pt x="994" y="1036"/>
                    <a:pt x="1484" y="110"/>
                  </a:cubicBezTo>
                  <a:lnTo>
                    <a:pt x="12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317;p57">
              <a:extLst>
                <a:ext uri="{FF2B5EF4-FFF2-40B4-BE49-F238E27FC236}">
                  <a16:creationId xmlns:a16="http://schemas.microsoft.com/office/drawing/2014/main" id="{7325C815-9757-ED95-6031-3668FAE14853}"/>
                </a:ext>
              </a:extLst>
            </p:cNvPr>
            <p:cNvSpPr/>
            <p:nvPr/>
          </p:nvSpPr>
          <p:spPr>
            <a:xfrm>
              <a:off x="4677500" y="3991900"/>
              <a:ext cx="9100" cy="121425"/>
            </a:xfrm>
            <a:custGeom>
              <a:avLst/>
              <a:gdLst/>
              <a:ahLst/>
              <a:cxnLst/>
              <a:rect l="l" t="t" r="r" b="b"/>
              <a:pathLst>
                <a:path w="364" h="4857" extrusionOk="0">
                  <a:moveTo>
                    <a:pt x="0" y="1"/>
                  </a:moveTo>
                  <a:lnTo>
                    <a:pt x="0" y="1"/>
                  </a:lnTo>
                  <a:cubicBezTo>
                    <a:pt x="4" y="819"/>
                    <a:pt x="54" y="1625"/>
                    <a:pt x="99" y="2436"/>
                  </a:cubicBezTo>
                  <a:lnTo>
                    <a:pt x="159" y="3645"/>
                  </a:lnTo>
                  <a:cubicBezTo>
                    <a:pt x="166" y="4050"/>
                    <a:pt x="191" y="4452"/>
                    <a:pt x="131" y="4857"/>
                  </a:cubicBezTo>
                  <a:cubicBezTo>
                    <a:pt x="279" y="4473"/>
                    <a:pt x="317" y="4053"/>
                    <a:pt x="343" y="3648"/>
                  </a:cubicBezTo>
                  <a:cubicBezTo>
                    <a:pt x="364" y="3239"/>
                    <a:pt x="353" y="2831"/>
                    <a:pt x="332" y="2422"/>
                  </a:cubicBezTo>
                  <a:cubicBezTo>
                    <a:pt x="279" y="1608"/>
                    <a:pt x="187" y="798"/>
                    <a:pt x="0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318;p57">
              <a:extLst>
                <a:ext uri="{FF2B5EF4-FFF2-40B4-BE49-F238E27FC236}">
                  <a16:creationId xmlns:a16="http://schemas.microsoft.com/office/drawing/2014/main" id="{C76BBB5D-867A-C6E5-6791-B906C818D046}"/>
                </a:ext>
              </a:extLst>
            </p:cNvPr>
            <p:cNvSpPr/>
            <p:nvPr/>
          </p:nvSpPr>
          <p:spPr>
            <a:xfrm>
              <a:off x="5157075" y="4100700"/>
              <a:ext cx="20350" cy="60025"/>
            </a:xfrm>
            <a:custGeom>
              <a:avLst/>
              <a:gdLst/>
              <a:ahLst/>
              <a:cxnLst/>
              <a:rect l="l" t="t" r="r" b="b"/>
              <a:pathLst>
                <a:path w="814" h="2401" extrusionOk="0">
                  <a:moveTo>
                    <a:pt x="0" y="1"/>
                  </a:moveTo>
                  <a:cubicBezTo>
                    <a:pt x="28" y="435"/>
                    <a:pt x="137" y="843"/>
                    <a:pt x="268" y="1248"/>
                  </a:cubicBezTo>
                  <a:cubicBezTo>
                    <a:pt x="405" y="1646"/>
                    <a:pt x="571" y="2041"/>
                    <a:pt x="814" y="2401"/>
                  </a:cubicBezTo>
                  <a:cubicBezTo>
                    <a:pt x="744" y="1974"/>
                    <a:pt x="620" y="1572"/>
                    <a:pt x="490" y="1170"/>
                  </a:cubicBezTo>
                  <a:cubicBezTo>
                    <a:pt x="352" y="776"/>
                    <a:pt x="204" y="381"/>
                    <a:pt x="0" y="1"/>
                  </a:cubicBezTo>
                  <a:close/>
                </a:path>
              </a:pathLst>
            </a:custGeom>
            <a:solidFill>
              <a:srgbClr val="DD9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" name="TextBox 337">
            <a:extLst>
              <a:ext uri="{FF2B5EF4-FFF2-40B4-BE49-F238E27FC236}">
                <a16:creationId xmlns:a16="http://schemas.microsoft.com/office/drawing/2014/main" id="{09650725-E5CB-ADB7-3A4A-C8796DA3A5FB}"/>
              </a:ext>
            </a:extLst>
          </p:cNvPr>
          <p:cNvSpPr txBox="1"/>
          <p:nvPr/>
        </p:nvSpPr>
        <p:spPr>
          <a:xfrm>
            <a:off x="8800459" y="4759011"/>
            <a:ext cx="212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</a:p>
        </p:txBody>
      </p:sp>
      <p:graphicFrame>
        <p:nvGraphicFramePr>
          <p:cNvPr id="2" name="Google Shape;309;p29">
            <a:extLst>
              <a:ext uri="{FF2B5EF4-FFF2-40B4-BE49-F238E27FC236}">
                <a16:creationId xmlns:a16="http://schemas.microsoft.com/office/drawing/2014/main" id="{DBD76C43-C737-CDCA-8BC1-2EDBFFE78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5174565"/>
              </p:ext>
            </p:extLst>
          </p:nvPr>
        </p:nvGraphicFramePr>
        <p:xfrm>
          <a:off x="574219" y="2487802"/>
          <a:ext cx="5209848" cy="20724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71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8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b="1" u="none" dirty="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INTRODUCTION</a:t>
                      </a:r>
                      <a:endParaRPr sz="1000" b="1" u="sng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Background Context, Stakeholder, Problem Statement, Goals, Data Overview.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b="1" u="none" dirty="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DISCUSSION</a:t>
                      </a:r>
                      <a:endParaRPr sz="1000" b="1" u="sng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Customer Segmentation, Product, Campaign, and Distribution Channel Analysis.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000" b="1" u="none" dirty="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CONCLUSION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Analysis results on customer segmentation, product, campaign, and distribution channel 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000" b="1" u="none" dirty="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RECOMMENDATION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Strategies for Increasing Supermarket Revenue Based on Analysis Results.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76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B33073-A9AC-49D4-4B77-055780525D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525"/>
          <a:stretch/>
        </p:blipFill>
        <p:spPr>
          <a:xfrm>
            <a:off x="355148" y="1152562"/>
            <a:ext cx="6124844" cy="3818716"/>
          </a:xfrm>
          <a:prstGeom prst="rect">
            <a:avLst/>
          </a:prstGeom>
        </p:spPr>
      </p:pic>
      <p:grpSp>
        <p:nvGrpSpPr>
          <p:cNvPr id="1921" name="Google Shape;1921;p56"/>
          <p:cNvGrpSpPr/>
          <p:nvPr/>
        </p:nvGrpSpPr>
        <p:grpSpPr>
          <a:xfrm>
            <a:off x="319500" y="1"/>
            <a:ext cx="8505000" cy="1052286"/>
            <a:chOff x="319500" y="0"/>
            <a:chExt cx="8505000" cy="1948350"/>
          </a:xfrm>
          <a:solidFill>
            <a:schemeClr val="accent2">
              <a:lumMod val="90000"/>
            </a:schemeClr>
          </a:solidFill>
        </p:grpSpPr>
        <p:sp>
          <p:nvSpPr>
            <p:cNvPr id="1922" name="Google Shape;1922;p56"/>
            <p:cNvSpPr/>
            <p:nvPr/>
          </p:nvSpPr>
          <p:spPr>
            <a:xfrm>
              <a:off x="319500" y="363150"/>
              <a:ext cx="8505000" cy="1585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6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6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6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6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7" name="Google Shape;1927;p56"/>
          <p:cNvSpPr txBox="1">
            <a:spLocks noGrp="1"/>
          </p:cNvSpPr>
          <p:nvPr>
            <p:ph type="ctrTitle"/>
          </p:nvPr>
        </p:nvSpPr>
        <p:spPr>
          <a:xfrm>
            <a:off x="319499" y="210061"/>
            <a:ext cx="8505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Fjalla One"/>
                <a:ea typeface="Fjalla One"/>
                <a:cs typeface="Fjalla One"/>
                <a:sym typeface="Fjalla One"/>
              </a:rPr>
              <a:t>CAMPAIGN STRATEGY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339D1-B2A2-AE5E-2304-A0ED60EF2336}"/>
              </a:ext>
            </a:extLst>
          </p:cNvPr>
          <p:cNvSpPr txBox="1"/>
          <p:nvPr/>
        </p:nvSpPr>
        <p:spPr>
          <a:xfrm>
            <a:off x="6720753" y="1963419"/>
            <a:ext cx="2068099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TEMUAN</a:t>
            </a:r>
            <a:endParaRPr lang="en-ID" sz="11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Secara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keseluruhan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campaign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terakhir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(6)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dikatan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berhasil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memberikan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hasil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yang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positif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Sementara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itu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campaign 2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dikatakan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gagal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kurang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menarik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banyak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potensial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memberikan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respon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yang </a:t>
            </a: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positif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terhadap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campaign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dibandingkan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dengan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segmen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2 dan 3.</a:t>
            </a:r>
            <a:endParaRPr lang="en" sz="11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608F6E-9BC5-EFDA-5366-EFD4E9F48CEF}"/>
              </a:ext>
            </a:extLst>
          </p:cNvPr>
          <p:cNvSpPr/>
          <p:nvPr/>
        </p:nvSpPr>
        <p:spPr>
          <a:xfrm>
            <a:off x="681989" y="1479869"/>
            <a:ext cx="1453516" cy="3453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0FC76A-69F9-48E2-2724-8E3083FA79E3}"/>
              </a:ext>
            </a:extLst>
          </p:cNvPr>
          <p:cNvCxnSpPr/>
          <p:nvPr/>
        </p:nvCxnSpPr>
        <p:spPr>
          <a:xfrm>
            <a:off x="1582567" y="2168674"/>
            <a:ext cx="145142" cy="452803"/>
          </a:xfrm>
          <a:prstGeom prst="straightConnector1">
            <a:avLst/>
          </a:prstGeom>
          <a:ln>
            <a:solidFill>
              <a:srgbClr val="E157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2BB055-115E-2721-44AC-9A30AAB5B1EB}"/>
              </a:ext>
            </a:extLst>
          </p:cNvPr>
          <p:cNvCxnSpPr>
            <a:cxnSpLocks/>
          </p:cNvCxnSpPr>
          <p:nvPr/>
        </p:nvCxnSpPr>
        <p:spPr>
          <a:xfrm>
            <a:off x="3033486" y="4061861"/>
            <a:ext cx="72571" cy="481831"/>
          </a:xfrm>
          <a:prstGeom prst="straightConnector1">
            <a:avLst/>
          </a:prstGeom>
          <a:ln>
            <a:solidFill>
              <a:srgbClr val="E157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00AA64-38A0-4A50-56E4-38516ABDB223}"/>
              </a:ext>
            </a:extLst>
          </p:cNvPr>
          <p:cNvCxnSpPr>
            <a:cxnSpLocks/>
          </p:cNvCxnSpPr>
          <p:nvPr/>
        </p:nvCxnSpPr>
        <p:spPr>
          <a:xfrm>
            <a:off x="4455886" y="4061861"/>
            <a:ext cx="116113" cy="481831"/>
          </a:xfrm>
          <a:prstGeom prst="straightConnector1">
            <a:avLst/>
          </a:prstGeom>
          <a:ln>
            <a:solidFill>
              <a:srgbClr val="E157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169C3DB-17CA-D3B6-24DE-FFB93C98DC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804" r="6557" b="78766"/>
          <a:stretch/>
        </p:blipFill>
        <p:spPr>
          <a:xfrm>
            <a:off x="6521268" y="1152562"/>
            <a:ext cx="470263" cy="8108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EFEDDF-D619-118A-819E-B0B7C83A964E}"/>
              </a:ext>
            </a:extLst>
          </p:cNvPr>
          <p:cNvSpPr txBox="1"/>
          <p:nvPr/>
        </p:nvSpPr>
        <p:spPr>
          <a:xfrm>
            <a:off x="8642111" y="4759011"/>
            <a:ext cx="370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19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608A68-4611-5D68-796D-9273CEBEB363}"/>
              </a:ext>
            </a:extLst>
          </p:cNvPr>
          <p:cNvCxnSpPr>
            <a:cxnSpLocks/>
          </p:cNvCxnSpPr>
          <p:nvPr/>
        </p:nvCxnSpPr>
        <p:spPr>
          <a:xfrm flipV="1">
            <a:off x="871367" y="1775729"/>
            <a:ext cx="1422400" cy="2081251"/>
          </a:xfrm>
          <a:prstGeom prst="straightConnector1">
            <a:avLst/>
          </a:prstGeom>
          <a:ln>
            <a:solidFill>
              <a:srgbClr val="E157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5E8094F-FB4C-3878-FE8A-3BD93C064315}"/>
              </a:ext>
            </a:extLst>
          </p:cNvPr>
          <p:cNvSpPr txBox="1"/>
          <p:nvPr/>
        </p:nvSpPr>
        <p:spPr>
          <a:xfrm>
            <a:off x="2770909" y="712609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600"/>
              </a:spcAft>
            </a:pP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Bagaimana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strategi </a:t>
            </a:r>
            <a:r>
              <a:rPr lang="en-US" sz="800" i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campaign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yang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tepat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untuk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segmen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pelanggan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potensial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6308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C3E2B41-C55D-2F55-81B8-596FA3ECDD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" t="6833" r="59462"/>
          <a:stretch/>
        </p:blipFill>
        <p:spPr>
          <a:xfrm>
            <a:off x="6662413" y="1643370"/>
            <a:ext cx="2036891" cy="2546021"/>
          </a:xfrm>
          <a:prstGeom prst="rect">
            <a:avLst/>
          </a:prstGeom>
        </p:spPr>
      </p:pic>
      <p:grpSp>
        <p:nvGrpSpPr>
          <p:cNvPr id="1921" name="Google Shape;1921;p56"/>
          <p:cNvGrpSpPr/>
          <p:nvPr/>
        </p:nvGrpSpPr>
        <p:grpSpPr>
          <a:xfrm>
            <a:off x="319500" y="1"/>
            <a:ext cx="8505000" cy="1052286"/>
            <a:chOff x="319500" y="0"/>
            <a:chExt cx="8505000" cy="1948350"/>
          </a:xfrm>
          <a:solidFill>
            <a:schemeClr val="accent2">
              <a:lumMod val="90000"/>
            </a:schemeClr>
          </a:solidFill>
        </p:grpSpPr>
        <p:sp>
          <p:nvSpPr>
            <p:cNvPr id="1922" name="Google Shape;1922;p56"/>
            <p:cNvSpPr/>
            <p:nvPr/>
          </p:nvSpPr>
          <p:spPr>
            <a:xfrm>
              <a:off x="319500" y="363150"/>
              <a:ext cx="8505000" cy="1585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6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6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6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6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7" name="Google Shape;1927;p56"/>
          <p:cNvSpPr txBox="1">
            <a:spLocks noGrp="1"/>
          </p:cNvSpPr>
          <p:nvPr>
            <p:ph type="ctrTitle"/>
          </p:nvPr>
        </p:nvSpPr>
        <p:spPr>
          <a:xfrm>
            <a:off x="319499" y="210061"/>
            <a:ext cx="8505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>
                <a:latin typeface="Fjalla One"/>
                <a:ea typeface="Fjalla One"/>
                <a:cs typeface="Fjalla One"/>
                <a:sym typeface="Fjalla One"/>
              </a:rPr>
              <a:t>CAMPAIGN STRATEGY ANALYSIS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857FC0A-566E-77FA-F78F-7450480204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6" t="7464" r="55180"/>
          <a:stretch/>
        </p:blipFill>
        <p:spPr>
          <a:xfrm>
            <a:off x="246928" y="1660590"/>
            <a:ext cx="2260600" cy="25288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1DC2494-96EB-CC6A-11A0-8EFECDEFC2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7" t="6862" r="55912"/>
          <a:stretch/>
        </p:blipFill>
        <p:spPr>
          <a:xfrm>
            <a:off x="2457944" y="1660592"/>
            <a:ext cx="2188504" cy="25288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7252B3D-13B2-D217-E033-78D4F481899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07" t="6688" r="55912" b="-1"/>
          <a:stretch/>
        </p:blipFill>
        <p:spPr>
          <a:xfrm>
            <a:off x="4509164" y="1660590"/>
            <a:ext cx="2188504" cy="25288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8591D4D-34F4-8144-CA86-92181D532F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148" b="89371"/>
          <a:stretch/>
        </p:blipFill>
        <p:spPr>
          <a:xfrm>
            <a:off x="8086232" y="4242319"/>
            <a:ext cx="683869" cy="2824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56EABD1-B921-A736-F485-1C5C679D9A39}"/>
              </a:ext>
            </a:extLst>
          </p:cNvPr>
          <p:cNvSpPr/>
          <p:nvPr/>
        </p:nvSpPr>
        <p:spPr>
          <a:xfrm>
            <a:off x="656754" y="1352586"/>
            <a:ext cx="1455296" cy="360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Fjalla One" panose="02000506040000020004" pitchFamily="2" charset="0"/>
              </a:rPr>
              <a:t>All Segment</a:t>
            </a:r>
            <a:endParaRPr lang="en-ID" sz="1000" dirty="0">
              <a:latin typeface="Fjalla One" panose="02000506040000020004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E3F984-3157-3581-D786-23BDD3A52810}"/>
              </a:ext>
            </a:extLst>
          </p:cNvPr>
          <p:cNvSpPr/>
          <p:nvPr/>
        </p:nvSpPr>
        <p:spPr>
          <a:xfrm>
            <a:off x="7060891" y="1352586"/>
            <a:ext cx="1455296" cy="360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Fjalla One" panose="02000506040000020004" pitchFamily="2" charset="0"/>
              </a:rPr>
              <a:t>Segment 3</a:t>
            </a:r>
            <a:endParaRPr lang="en-ID" sz="1000" dirty="0">
              <a:latin typeface="Fjalla One" panose="0200050604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81EE01-C05D-E543-7193-8993BD5FFFD4}"/>
              </a:ext>
            </a:extLst>
          </p:cNvPr>
          <p:cNvSpPr/>
          <p:nvPr/>
        </p:nvSpPr>
        <p:spPr>
          <a:xfrm>
            <a:off x="4875768" y="1352586"/>
            <a:ext cx="1455296" cy="360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Fjalla One" panose="02000506040000020004" pitchFamily="2" charset="0"/>
              </a:rPr>
              <a:t>Segment 2</a:t>
            </a:r>
            <a:endParaRPr lang="en-ID" sz="1000" dirty="0">
              <a:latin typeface="Fjalla One" panose="02000506040000020004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90F8F8-8DF5-60D0-0672-05EB85A89D88}"/>
              </a:ext>
            </a:extLst>
          </p:cNvPr>
          <p:cNvSpPr/>
          <p:nvPr/>
        </p:nvSpPr>
        <p:spPr>
          <a:xfrm>
            <a:off x="2647301" y="1352586"/>
            <a:ext cx="1816001" cy="360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Fjalla One" panose="02000506040000020004" pitchFamily="2" charset="0"/>
              </a:rPr>
              <a:t>Segment 1 (Potential)</a:t>
            </a:r>
            <a:endParaRPr lang="en-ID" sz="1000" dirty="0">
              <a:latin typeface="Fjalla One" panose="02000506040000020004" pitchFamily="2" charset="0"/>
            </a:endParaRPr>
          </a:p>
        </p:txBody>
      </p:sp>
      <p:sp>
        <p:nvSpPr>
          <p:cNvPr id="26" name="Google Shape;1927;p56">
            <a:extLst>
              <a:ext uri="{FF2B5EF4-FFF2-40B4-BE49-F238E27FC236}">
                <a16:creationId xmlns:a16="http://schemas.microsoft.com/office/drawing/2014/main" id="{39534D22-AD0A-230A-CBD6-9C421E6CBDAC}"/>
              </a:ext>
            </a:extLst>
          </p:cNvPr>
          <p:cNvSpPr txBox="1">
            <a:spLocks/>
          </p:cNvSpPr>
          <p:nvPr/>
        </p:nvSpPr>
        <p:spPr>
          <a:xfrm>
            <a:off x="599812" y="993465"/>
            <a:ext cx="7948776" cy="55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Inter"/>
              <a:buNone/>
              <a:defRPr sz="52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 sz="1400" dirty="0">
                <a:latin typeface="Fjalla One"/>
                <a:ea typeface="Fjalla One"/>
                <a:cs typeface="Fjalla One"/>
                <a:sym typeface="Fjalla One"/>
              </a:rPr>
              <a:t>CORRELATION HEATMAP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2FE901-FD8E-7936-C0BC-4AAB6AC19D1C}"/>
              </a:ext>
            </a:extLst>
          </p:cNvPr>
          <p:cNvSpPr txBox="1"/>
          <p:nvPr/>
        </p:nvSpPr>
        <p:spPr>
          <a:xfrm>
            <a:off x="279508" y="4224658"/>
            <a:ext cx="79101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800" b="1" dirty="0">
                <a:latin typeface="Barlow" panose="00000500000000000000" pitchFamily="2" charset="0"/>
              </a:rPr>
              <a:t>TEMUAN</a:t>
            </a:r>
            <a:endParaRPr lang="en-ID" sz="800" dirty="0">
              <a:latin typeface="Barlow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800" b="1" dirty="0" err="1">
                <a:latin typeface="Barlow" panose="00000500000000000000" pitchFamily="2" charset="0"/>
              </a:rPr>
              <a:t>Secara</a:t>
            </a:r>
            <a:r>
              <a:rPr lang="en-ID" sz="800" b="1" dirty="0">
                <a:latin typeface="Barlow" panose="00000500000000000000" pitchFamily="2" charset="0"/>
              </a:rPr>
              <a:t> </a:t>
            </a:r>
            <a:r>
              <a:rPr lang="en-ID" sz="800" b="1" dirty="0" err="1">
                <a:latin typeface="Barlow" panose="00000500000000000000" pitchFamily="2" charset="0"/>
              </a:rPr>
              <a:t>keseluruhan</a:t>
            </a:r>
            <a:r>
              <a:rPr lang="en-ID" sz="800" b="1" dirty="0">
                <a:latin typeface="Barlow" panose="00000500000000000000" pitchFamily="2" charset="0"/>
              </a:rPr>
              <a:t> </a:t>
            </a:r>
            <a:r>
              <a:rPr lang="en-ID" sz="800" dirty="0">
                <a:latin typeface="Barlow" panose="00000500000000000000" pitchFamily="2" charset="0"/>
              </a:rPr>
              <a:t>campaign 5 </a:t>
            </a:r>
            <a:r>
              <a:rPr lang="en-ID" sz="800" dirty="0" err="1">
                <a:latin typeface="Barlow" panose="00000500000000000000" pitchFamily="2" charset="0"/>
              </a:rPr>
              <a:t>memberikan</a:t>
            </a:r>
            <a:r>
              <a:rPr lang="en-ID" sz="800" dirty="0">
                <a:latin typeface="Barlow" panose="00000500000000000000" pitchFamily="2" charset="0"/>
              </a:rPr>
              <a:t> </a:t>
            </a:r>
            <a:r>
              <a:rPr lang="en-ID" sz="800" dirty="0" err="1">
                <a:latin typeface="Barlow" panose="00000500000000000000" pitchFamily="2" charset="0"/>
              </a:rPr>
              <a:t>dampak</a:t>
            </a:r>
            <a:r>
              <a:rPr lang="en-ID" sz="800" dirty="0">
                <a:latin typeface="Barlow" panose="00000500000000000000" pitchFamily="2" charset="0"/>
              </a:rPr>
              <a:t> yang </a:t>
            </a:r>
            <a:r>
              <a:rPr lang="en-ID" sz="800" dirty="0" err="1">
                <a:latin typeface="Barlow" panose="00000500000000000000" pitchFamily="2" charset="0"/>
              </a:rPr>
              <a:t>cukup</a:t>
            </a:r>
            <a:r>
              <a:rPr lang="en-ID" sz="800" dirty="0">
                <a:latin typeface="Barlow" panose="00000500000000000000" pitchFamily="2" charset="0"/>
              </a:rPr>
              <a:t> </a:t>
            </a:r>
            <a:r>
              <a:rPr lang="en-ID" sz="800" dirty="0" err="1">
                <a:latin typeface="Barlow" panose="00000500000000000000" pitchFamily="2" charset="0"/>
              </a:rPr>
              <a:t>signifikan</a:t>
            </a:r>
            <a:r>
              <a:rPr lang="en-ID" sz="800" dirty="0">
                <a:latin typeface="Barlow" panose="00000500000000000000" pitchFamily="2" charset="0"/>
              </a:rPr>
              <a:t> </a:t>
            </a:r>
            <a:r>
              <a:rPr lang="en-ID" sz="800" dirty="0" err="1">
                <a:latin typeface="Barlow" panose="00000500000000000000" pitchFamily="2" charset="0"/>
              </a:rPr>
              <a:t>terhadap</a:t>
            </a:r>
            <a:r>
              <a:rPr lang="en-ID" sz="800" dirty="0">
                <a:latin typeface="Barlow" panose="00000500000000000000" pitchFamily="2" charset="0"/>
              </a:rPr>
              <a:t> </a:t>
            </a:r>
            <a:r>
              <a:rPr lang="en-ID" sz="800" i="1" dirty="0">
                <a:latin typeface="Barlow" panose="00000500000000000000" pitchFamily="2" charset="0"/>
              </a:rPr>
              <a:t>amount spent wine </a:t>
            </a:r>
            <a:r>
              <a:rPr lang="en-ID" sz="800" dirty="0">
                <a:latin typeface="Barlow" panose="00000500000000000000" pitchFamily="2" charset="0"/>
              </a:rPr>
              <a:t>dan </a:t>
            </a:r>
            <a:r>
              <a:rPr lang="en-ID" sz="800" i="1" dirty="0">
                <a:latin typeface="Barlow" panose="00000500000000000000" pitchFamily="2" charset="0"/>
              </a:rPr>
              <a:t>meat</a:t>
            </a:r>
            <a:r>
              <a:rPr lang="en-ID" sz="800" dirty="0">
                <a:latin typeface="Barlow" panose="00000500000000000000" pitchFamily="2" charset="0"/>
              </a:rPr>
              <a:t>, </a:t>
            </a:r>
            <a:r>
              <a:rPr lang="en-ID" sz="800" dirty="0" err="1">
                <a:latin typeface="Barlow" panose="00000500000000000000" pitchFamily="2" charset="0"/>
              </a:rPr>
              <a:t>sekaligus</a:t>
            </a:r>
            <a:r>
              <a:rPr lang="en-ID" sz="800" dirty="0">
                <a:latin typeface="Barlow" panose="00000500000000000000" pitchFamily="2" charset="0"/>
              </a:rPr>
              <a:t> </a:t>
            </a:r>
            <a:r>
              <a:rPr lang="en-ID" sz="800" dirty="0" err="1">
                <a:latin typeface="Barlow" panose="00000500000000000000" pitchFamily="2" charset="0"/>
              </a:rPr>
              <a:t>penyumbang</a:t>
            </a:r>
            <a:r>
              <a:rPr lang="en-ID" sz="800" dirty="0">
                <a:latin typeface="Barlow" panose="00000500000000000000" pitchFamily="2" charset="0"/>
              </a:rPr>
              <a:t> </a:t>
            </a:r>
            <a:r>
              <a:rPr lang="en-ID" sz="800" i="1" dirty="0">
                <a:latin typeface="Barlow" panose="00000500000000000000" pitchFamily="2" charset="0"/>
              </a:rPr>
              <a:t>monetary</a:t>
            </a:r>
            <a:r>
              <a:rPr lang="en-ID" sz="800" dirty="0">
                <a:latin typeface="Barlow" panose="00000500000000000000" pitchFamily="2" charset="0"/>
              </a:rPr>
              <a:t> </a:t>
            </a:r>
            <a:r>
              <a:rPr lang="en-ID" sz="800" dirty="0" err="1">
                <a:latin typeface="Barlow" panose="00000500000000000000" pitchFamily="2" charset="0"/>
              </a:rPr>
              <a:t>terbesar</a:t>
            </a:r>
            <a:r>
              <a:rPr lang="en-ID" sz="800" dirty="0">
                <a:latin typeface="Barlow" panose="00000500000000000000" pitchFamily="2" charset="0"/>
              </a:rPr>
              <a:t> </a:t>
            </a:r>
            <a:r>
              <a:rPr lang="en-ID" sz="800" dirty="0" err="1">
                <a:latin typeface="Barlow" panose="00000500000000000000" pitchFamily="2" charset="0"/>
              </a:rPr>
              <a:t>dibandingkan</a:t>
            </a:r>
            <a:r>
              <a:rPr lang="en-ID" sz="800" dirty="0">
                <a:latin typeface="Barlow" panose="00000500000000000000" pitchFamily="2" charset="0"/>
              </a:rPr>
              <a:t> campaign </a:t>
            </a:r>
            <a:r>
              <a:rPr lang="en-ID" sz="800" dirty="0" err="1">
                <a:latin typeface="Barlow" panose="00000500000000000000" pitchFamily="2" charset="0"/>
              </a:rPr>
              <a:t>lainnya</a:t>
            </a:r>
            <a:r>
              <a:rPr lang="en-ID" sz="800" dirty="0">
                <a:latin typeface="Barlow" panose="000005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800" b="1" dirty="0" err="1">
                <a:latin typeface="Barlow" panose="00000500000000000000" pitchFamily="2" charset="0"/>
              </a:rPr>
              <a:t>Pelanggan</a:t>
            </a:r>
            <a:r>
              <a:rPr lang="en-ID" sz="800" b="1" dirty="0">
                <a:latin typeface="Barlow" panose="00000500000000000000" pitchFamily="2" charset="0"/>
              </a:rPr>
              <a:t> </a:t>
            </a:r>
            <a:r>
              <a:rPr lang="en-ID" sz="800" b="1" dirty="0" err="1">
                <a:latin typeface="Barlow" panose="00000500000000000000" pitchFamily="2" charset="0"/>
              </a:rPr>
              <a:t>potensial</a:t>
            </a:r>
            <a:r>
              <a:rPr lang="en-ID" sz="800" b="1" dirty="0">
                <a:latin typeface="Barlow" panose="00000500000000000000" pitchFamily="2" charset="0"/>
              </a:rPr>
              <a:t> </a:t>
            </a:r>
            <a:r>
              <a:rPr lang="en-ID" sz="800" dirty="0" err="1">
                <a:latin typeface="Barlow" panose="00000500000000000000" pitchFamily="2" charset="0"/>
              </a:rPr>
              <a:t>cenderung</a:t>
            </a:r>
            <a:r>
              <a:rPr lang="en-ID" sz="800" dirty="0">
                <a:latin typeface="Barlow" panose="00000500000000000000" pitchFamily="2" charset="0"/>
              </a:rPr>
              <a:t> </a:t>
            </a:r>
            <a:r>
              <a:rPr lang="en-ID" sz="800" b="1" dirty="0" err="1">
                <a:latin typeface="Barlow" panose="00000500000000000000" pitchFamily="2" charset="0"/>
              </a:rPr>
              <a:t>menerima</a:t>
            </a:r>
            <a:r>
              <a:rPr lang="en-ID" sz="800" b="1" dirty="0">
                <a:latin typeface="Barlow" panose="00000500000000000000" pitchFamily="2" charset="0"/>
              </a:rPr>
              <a:t> </a:t>
            </a:r>
            <a:r>
              <a:rPr lang="en-ID" sz="800" b="1" i="1" dirty="0">
                <a:latin typeface="Barlow" panose="00000500000000000000" pitchFamily="2" charset="0"/>
              </a:rPr>
              <a:t>campaign</a:t>
            </a:r>
            <a:r>
              <a:rPr lang="en-ID" sz="800" b="1" dirty="0">
                <a:latin typeface="Barlow" panose="00000500000000000000" pitchFamily="2" charset="0"/>
              </a:rPr>
              <a:t> 5 yang </a:t>
            </a:r>
            <a:r>
              <a:rPr lang="en-ID" sz="800" b="1" dirty="0" err="1">
                <a:latin typeface="Barlow" panose="00000500000000000000" pitchFamily="2" charset="0"/>
              </a:rPr>
              <a:t>berfokus</a:t>
            </a:r>
            <a:r>
              <a:rPr lang="en-ID" sz="800" b="1" dirty="0">
                <a:latin typeface="Barlow" panose="00000500000000000000" pitchFamily="2" charset="0"/>
              </a:rPr>
              <a:t> pada </a:t>
            </a:r>
            <a:r>
              <a:rPr lang="en-ID" sz="800" b="1" dirty="0" err="1">
                <a:latin typeface="Barlow" panose="00000500000000000000" pitchFamily="2" charset="0"/>
              </a:rPr>
              <a:t>produk</a:t>
            </a:r>
            <a:r>
              <a:rPr lang="en-ID" sz="800" b="1" dirty="0">
                <a:latin typeface="Barlow" panose="00000500000000000000" pitchFamily="2" charset="0"/>
              </a:rPr>
              <a:t> </a:t>
            </a:r>
            <a:r>
              <a:rPr lang="en-ID" sz="800" b="1" i="1" dirty="0">
                <a:latin typeface="Barlow" panose="00000500000000000000" pitchFamily="2" charset="0"/>
              </a:rPr>
              <a:t>wine</a:t>
            </a:r>
            <a:r>
              <a:rPr lang="en-ID" sz="800" b="1" dirty="0">
                <a:latin typeface="Barlow" panose="00000500000000000000" pitchFamily="2" charset="0"/>
              </a:rPr>
              <a:t> dan </a:t>
            </a:r>
            <a:r>
              <a:rPr lang="en-ID" sz="800" b="1" i="1" dirty="0">
                <a:latin typeface="Barlow" panose="00000500000000000000" pitchFamily="2" charset="0"/>
              </a:rPr>
              <a:t>meat</a:t>
            </a:r>
            <a:r>
              <a:rPr lang="en-ID" sz="800" dirty="0">
                <a:latin typeface="Barlow" panose="00000500000000000000" pitchFamily="2" charset="0"/>
              </a:rPr>
              <a:t>, </a:t>
            </a:r>
            <a:r>
              <a:rPr lang="en-ID" sz="800" dirty="0" err="1">
                <a:latin typeface="Barlow" panose="00000500000000000000" pitchFamily="2" charset="0"/>
              </a:rPr>
              <a:t>dibandingkan</a:t>
            </a:r>
            <a:r>
              <a:rPr lang="en-ID" sz="800" dirty="0">
                <a:latin typeface="Barlow" panose="00000500000000000000" pitchFamily="2" charset="0"/>
              </a:rPr>
              <a:t> </a:t>
            </a:r>
            <a:r>
              <a:rPr lang="en-ID" sz="800" dirty="0" err="1">
                <a:latin typeface="Barlow" panose="00000500000000000000" pitchFamily="2" charset="0"/>
              </a:rPr>
              <a:t>dengan</a:t>
            </a:r>
            <a:r>
              <a:rPr lang="en-ID" sz="800" dirty="0">
                <a:latin typeface="Barlow" panose="00000500000000000000" pitchFamily="2" charset="0"/>
              </a:rPr>
              <a:t> </a:t>
            </a:r>
            <a:r>
              <a:rPr lang="en-ID" sz="800" dirty="0" err="1">
                <a:latin typeface="Barlow" panose="00000500000000000000" pitchFamily="2" charset="0"/>
              </a:rPr>
              <a:t>segmen</a:t>
            </a:r>
            <a:r>
              <a:rPr lang="en-ID" sz="800" dirty="0">
                <a:latin typeface="Barlow" panose="00000500000000000000" pitchFamily="2" charset="0"/>
              </a:rPr>
              <a:t> lain yang </a:t>
            </a:r>
            <a:r>
              <a:rPr lang="en-ID" sz="800" dirty="0" err="1">
                <a:latin typeface="Barlow" panose="00000500000000000000" pitchFamily="2" charset="0"/>
              </a:rPr>
              <a:t>menolak</a:t>
            </a:r>
            <a:r>
              <a:rPr lang="en-ID" sz="800" dirty="0">
                <a:latin typeface="Barlow" panose="00000500000000000000" pitchFamily="2" charset="0"/>
              </a:rPr>
              <a:t> campaign 5 dan </a:t>
            </a:r>
            <a:r>
              <a:rPr lang="en-ID" sz="800" dirty="0" err="1">
                <a:latin typeface="Barlow" panose="00000500000000000000" pitchFamily="2" charset="0"/>
              </a:rPr>
              <a:t>lebih</a:t>
            </a:r>
            <a:r>
              <a:rPr lang="en-ID" sz="800" dirty="0">
                <a:latin typeface="Barlow" panose="00000500000000000000" pitchFamily="2" charset="0"/>
              </a:rPr>
              <a:t> </a:t>
            </a:r>
            <a:r>
              <a:rPr lang="en-ID" sz="800" dirty="0" err="1">
                <a:latin typeface="Barlow" panose="00000500000000000000" pitchFamily="2" charset="0"/>
              </a:rPr>
              <a:t>berfokus</a:t>
            </a:r>
            <a:r>
              <a:rPr lang="en-ID" sz="800" dirty="0">
                <a:latin typeface="Barlow" panose="00000500000000000000" pitchFamily="2" charset="0"/>
              </a:rPr>
              <a:t> pada </a:t>
            </a:r>
            <a:r>
              <a:rPr lang="en-ID" sz="800" dirty="0" err="1">
                <a:latin typeface="Barlow" panose="00000500000000000000" pitchFamily="2" charset="0"/>
              </a:rPr>
              <a:t>produk</a:t>
            </a:r>
            <a:r>
              <a:rPr lang="en-ID" sz="800" dirty="0">
                <a:latin typeface="Barlow" panose="00000500000000000000" pitchFamily="2" charset="0"/>
              </a:rPr>
              <a:t> </a:t>
            </a:r>
            <a:r>
              <a:rPr lang="en-ID" sz="800" i="1" dirty="0">
                <a:latin typeface="Barlow" panose="00000500000000000000" pitchFamily="2" charset="0"/>
              </a:rPr>
              <a:t>gold</a:t>
            </a:r>
            <a:r>
              <a:rPr lang="en-ID" sz="800" dirty="0">
                <a:latin typeface="Barlow" panose="00000500000000000000" pitchFamily="2" charset="0"/>
              </a:rPr>
              <a:t>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B857DB-A474-ED0F-7D05-A7D55F28FAE0}"/>
              </a:ext>
            </a:extLst>
          </p:cNvPr>
          <p:cNvSpPr/>
          <p:nvPr/>
        </p:nvSpPr>
        <p:spPr>
          <a:xfrm>
            <a:off x="7014210" y="3110865"/>
            <a:ext cx="1521698" cy="384810"/>
          </a:xfrm>
          <a:prstGeom prst="rect">
            <a:avLst/>
          </a:prstGeom>
          <a:noFill/>
          <a:ln>
            <a:solidFill>
              <a:schemeClr val="accent3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E26D8F-E809-E875-8255-E8AA6E7577DE}"/>
              </a:ext>
            </a:extLst>
          </p:cNvPr>
          <p:cNvSpPr/>
          <p:nvPr/>
        </p:nvSpPr>
        <p:spPr>
          <a:xfrm>
            <a:off x="4846826" y="3125181"/>
            <a:ext cx="1477925" cy="389053"/>
          </a:xfrm>
          <a:prstGeom prst="rect">
            <a:avLst/>
          </a:prstGeom>
          <a:noFill/>
          <a:ln>
            <a:solidFill>
              <a:schemeClr val="accent3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0EAC68-0BC5-96D3-7FAC-99AFC610CD88}"/>
              </a:ext>
            </a:extLst>
          </p:cNvPr>
          <p:cNvSpPr/>
          <p:nvPr/>
        </p:nvSpPr>
        <p:spPr>
          <a:xfrm>
            <a:off x="4038600" y="3125181"/>
            <a:ext cx="270186" cy="389053"/>
          </a:xfrm>
          <a:prstGeom prst="rect">
            <a:avLst/>
          </a:prstGeom>
          <a:noFill/>
          <a:ln>
            <a:solidFill>
              <a:schemeClr val="accent3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C6EFFC-E099-F388-1A87-238CFA00A719}"/>
              </a:ext>
            </a:extLst>
          </p:cNvPr>
          <p:cNvSpPr/>
          <p:nvPr/>
        </p:nvSpPr>
        <p:spPr>
          <a:xfrm>
            <a:off x="2787862" y="3125182"/>
            <a:ext cx="462068" cy="3890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C4A983-B9CA-B03C-BC0C-ED53E31FBDE5}"/>
              </a:ext>
            </a:extLst>
          </p:cNvPr>
          <p:cNvSpPr/>
          <p:nvPr/>
        </p:nvSpPr>
        <p:spPr>
          <a:xfrm>
            <a:off x="1858276" y="3110865"/>
            <a:ext cx="270186" cy="389053"/>
          </a:xfrm>
          <a:prstGeom prst="rect">
            <a:avLst/>
          </a:prstGeom>
          <a:noFill/>
          <a:ln>
            <a:solidFill>
              <a:schemeClr val="accent3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6EE93-6ACF-E259-B264-33EB7436543F}"/>
              </a:ext>
            </a:extLst>
          </p:cNvPr>
          <p:cNvSpPr txBox="1"/>
          <p:nvPr/>
        </p:nvSpPr>
        <p:spPr>
          <a:xfrm>
            <a:off x="8563075" y="4759011"/>
            <a:ext cx="449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8B073-E508-4A6C-C4E6-EF2F5181BD22}"/>
              </a:ext>
            </a:extLst>
          </p:cNvPr>
          <p:cNvSpPr txBox="1"/>
          <p:nvPr/>
        </p:nvSpPr>
        <p:spPr>
          <a:xfrm>
            <a:off x="2770909" y="712609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600"/>
              </a:spcAft>
            </a:pP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Bagaimana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strategi </a:t>
            </a:r>
            <a:r>
              <a:rPr lang="en-US" sz="800" i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campaign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yang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tepat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untuk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segmen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pelanggan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potensial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5254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6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1A0F326-038E-737A-FD6A-8CF9C562E3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992" b="-371"/>
          <a:stretch/>
        </p:blipFill>
        <p:spPr>
          <a:xfrm>
            <a:off x="319497" y="1213097"/>
            <a:ext cx="5991056" cy="3772110"/>
          </a:xfrm>
          <a:prstGeom prst="rect">
            <a:avLst/>
          </a:prstGeom>
        </p:spPr>
      </p:pic>
      <p:grpSp>
        <p:nvGrpSpPr>
          <p:cNvPr id="1921" name="Google Shape;1921;p56"/>
          <p:cNvGrpSpPr/>
          <p:nvPr/>
        </p:nvGrpSpPr>
        <p:grpSpPr>
          <a:xfrm>
            <a:off x="319500" y="1"/>
            <a:ext cx="8505000" cy="1052286"/>
            <a:chOff x="319500" y="0"/>
            <a:chExt cx="8505000" cy="1948350"/>
          </a:xfrm>
          <a:solidFill>
            <a:schemeClr val="accent2">
              <a:lumMod val="90000"/>
            </a:schemeClr>
          </a:solidFill>
        </p:grpSpPr>
        <p:sp>
          <p:nvSpPr>
            <p:cNvPr id="1922" name="Google Shape;1922;p56"/>
            <p:cNvSpPr/>
            <p:nvPr/>
          </p:nvSpPr>
          <p:spPr>
            <a:xfrm>
              <a:off x="319500" y="363150"/>
              <a:ext cx="8505000" cy="1585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6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6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6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6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7" name="Google Shape;1927;p56"/>
          <p:cNvSpPr txBox="1">
            <a:spLocks noGrp="1"/>
          </p:cNvSpPr>
          <p:nvPr>
            <p:ph type="ctrTitle"/>
          </p:nvPr>
        </p:nvSpPr>
        <p:spPr>
          <a:xfrm>
            <a:off x="319499" y="210061"/>
            <a:ext cx="8505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Fjalla One"/>
                <a:ea typeface="Fjalla One"/>
                <a:cs typeface="Fjalla One"/>
                <a:sym typeface="Fjalla One"/>
              </a:rPr>
              <a:t>DISTRIBUTION CHANNEL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339D1-B2A2-AE5E-2304-A0ED60EF2336}"/>
              </a:ext>
            </a:extLst>
          </p:cNvPr>
          <p:cNvSpPr txBox="1"/>
          <p:nvPr/>
        </p:nvSpPr>
        <p:spPr>
          <a:xfrm>
            <a:off x="6573555" y="1926764"/>
            <a:ext cx="2068099" cy="176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TEMUAN</a:t>
            </a:r>
            <a:endParaRPr lang="en-ID" sz="11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100" i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Channel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yang paling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banyak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digemari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di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setiap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segmen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yaitu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b="1" i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store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potensial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memiliki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ketertarikan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yang </a:t>
            </a: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lebih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tinggi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pada </a:t>
            </a:r>
            <a:r>
              <a:rPr lang="en-ID" sz="1100" b="1" i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channel </a:t>
            </a:r>
            <a:r>
              <a:rPr lang="en-ID" sz="1100" b="1" i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catalog</a:t>
            </a:r>
            <a:r>
              <a:rPr lang="en-ID" sz="11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dibandingkan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dengan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1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segmen</a:t>
            </a:r>
            <a:r>
              <a:rPr lang="en-ID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2 dan 3.</a:t>
            </a:r>
            <a:endParaRPr lang="en" sz="11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5F343-D570-6F5B-4A79-61A7BAD4F0B5}"/>
              </a:ext>
            </a:extLst>
          </p:cNvPr>
          <p:cNvSpPr/>
          <p:nvPr/>
        </p:nvSpPr>
        <p:spPr>
          <a:xfrm>
            <a:off x="4302760" y="1353167"/>
            <a:ext cx="146050" cy="1748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608F6E-9BC5-EFDA-5366-EFD4E9F48CEF}"/>
              </a:ext>
            </a:extLst>
          </p:cNvPr>
          <p:cNvSpPr/>
          <p:nvPr/>
        </p:nvSpPr>
        <p:spPr>
          <a:xfrm>
            <a:off x="632460" y="1536192"/>
            <a:ext cx="1459230" cy="33972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DABDE0C-A878-DFBB-C4F9-4CE9277DC8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679" r="2188" b="87093"/>
          <a:stretch/>
        </p:blipFill>
        <p:spPr>
          <a:xfrm>
            <a:off x="6368640" y="1206565"/>
            <a:ext cx="775520" cy="4850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095C4D-0C59-BCE3-BCD5-5C68C5C0CDE9}"/>
              </a:ext>
            </a:extLst>
          </p:cNvPr>
          <p:cNvSpPr txBox="1"/>
          <p:nvPr/>
        </p:nvSpPr>
        <p:spPr>
          <a:xfrm>
            <a:off x="8641655" y="4759011"/>
            <a:ext cx="37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E9B4A7-1356-BF02-8409-E1FF5A48C0AF}"/>
              </a:ext>
            </a:extLst>
          </p:cNvPr>
          <p:cNvSpPr txBox="1"/>
          <p:nvPr/>
        </p:nvSpPr>
        <p:spPr>
          <a:xfrm>
            <a:off x="2758093" y="756510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Apa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i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distribution channel 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yang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cocok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untuk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melayani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segmen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pelanggan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8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potensial</a:t>
            </a:r>
            <a:r>
              <a:rPr lang="en-US" sz="8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?</a:t>
            </a:r>
            <a:endParaRPr lang="en-ID" sz="8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261995-8516-7C56-B78D-E6B8EC1C6DAE}"/>
              </a:ext>
            </a:extLst>
          </p:cNvPr>
          <p:cNvCxnSpPr/>
          <p:nvPr/>
        </p:nvCxnSpPr>
        <p:spPr>
          <a:xfrm flipH="1">
            <a:off x="1069258" y="2190135"/>
            <a:ext cx="154858" cy="2138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299483-BB81-E017-9897-B1204B13606E}"/>
              </a:ext>
            </a:extLst>
          </p:cNvPr>
          <p:cNvCxnSpPr>
            <a:cxnSpLocks/>
          </p:cNvCxnSpPr>
          <p:nvPr/>
        </p:nvCxnSpPr>
        <p:spPr>
          <a:xfrm>
            <a:off x="632460" y="3506863"/>
            <a:ext cx="4251267" cy="0"/>
          </a:xfrm>
          <a:prstGeom prst="line">
            <a:avLst/>
          </a:prstGeom>
          <a:ln w="28575">
            <a:solidFill>
              <a:srgbClr val="4E79A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40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5 Cara Memasukkan Produk Ke Supermarket Dengan Mudah">
            <a:extLst>
              <a:ext uri="{FF2B5EF4-FFF2-40B4-BE49-F238E27FC236}">
                <a16:creationId xmlns:a16="http://schemas.microsoft.com/office/drawing/2014/main" id="{2A326C5E-AB57-F266-248E-E74BF62E4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13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4" name="Google Shape;574;p34"/>
          <p:cNvGrpSpPr/>
          <p:nvPr/>
        </p:nvGrpSpPr>
        <p:grpSpPr>
          <a:xfrm>
            <a:off x="316800" y="2274325"/>
            <a:ext cx="8510400" cy="2152526"/>
            <a:chOff x="314000" y="2020325"/>
            <a:chExt cx="8510400" cy="1625025"/>
          </a:xfrm>
          <a:solidFill>
            <a:schemeClr val="accent2">
              <a:lumMod val="90000"/>
            </a:schemeClr>
          </a:solidFill>
        </p:grpSpPr>
        <p:sp>
          <p:nvSpPr>
            <p:cNvPr id="575" name="Google Shape;575;p34"/>
            <p:cNvSpPr/>
            <p:nvPr/>
          </p:nvSpPr>
          <p:spPr>
            <a:xfrm>
              <a:off x="314000" y="2542250"/>
              <a:ext cx="8510400" cy="11031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6" name="Google Shape;576;p34"/>
            <p:cNvGrpSpPr/>
            <p:nvPr/>
          </p:nvGrpSpPr>
          <p:grpSpPr>
            <a:xfrm>
              <a:off x="3524825" y="2020325"/>
              <a:ext cx="2076362" cy="641924"/>
              <a:chOff x="3527575" y="0"/>
              <a:chExt cx="2076362" cy="641924"/>
            </a:xfrm>
            <a:grpFill/>
          </p:grpSpPr>
          <p:sp>
            <p:nvSpPr>
              <p:cNvPr id="577" name="Google Shape;577;p34"/>
              <p:cNvSpPr/>
              <p:nvPr/>
            </p:nvSpPr>
            <p:spPr>
              <a:xfrm>
                <a:off x="3527575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4"/>
              <p:cNvSpPr/>
              <p:nvPr/>
            </p:nvSpPr>
            <p:spPr>
              <a:xfrm>
                <a:off x="3547295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9" name="Google Shape;579;p34"/>
              <p:cNvGrpSpPr/>
              <p:nvPr/>
            </p:nvGrpSpPr>
            <p:grpSpPr>
              <a:xfrm>
                <a:off x="5557050" y="0"/>
                <a:ext cx="46887" cy="641924"/>
                <a:chOff x="2783050" y="0"/>
                <a:chExt cx="46887" cy="641924"/>
              </a:xfrm>
              <a:grpFill/>
            </p:grpSpPr>
            <p:sp>
              <p:nvSpPr>
                <p:cNvPr id="580" name="Google Shape;580;p34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grpFill/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34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82" name="Google Shape;582;p34"/>
          <p:cNvGrpSpPr/>
          <p:nvPr/>
        </p:nvGrpSpPr>
        <p:grpSpPr>
          <a:xfrm>
            <a:off x="3294200" y="0"/>
            <a:ext cx="2555700" cy="2555750"/>
            <a:chOff x="3294150" y="0"/>
            <a:chExt cx="2555700" cy="2301750"/>
          </a:xfrm>
        </p:grpSpPr>
        <p:sp>
          <p:nvSpPr>
            <p:cNvPr id="583" name="Google Shape;583;p34"/>
            <p:cNvSpPr/>
            <p:nvPr/>
          </p:nvSpPr>
          <p:spPr>
            <a:xfrm>
              <a:off x="3294150" y="363150"/>
              <a:ext cx="2555700" cy="193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352757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354729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6" name="Google Shape;586;p34"/>
            <p:cNvGrpSpPr/>
            <p:nvPr/>
          </p:nvGrpSpPr>
          <p:grpSpPr>
            <a:xfrm>
              <a:off x="5557050" y="0"/>
              <a:ext cx="46887" cy="641924"/>
              <a:chOff x="2783050" y="0"/>
              <a:chExt cx="46887" cy="641924"/>
            </a:xfrm>
          </p:grpSpPr>
          <p:sp>
            <p:nvSpPr>
              <p:cNvPr id="587" name="Google Shape;587;p34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4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4"/>
          <p:cNvSpPr txBox="1">
            <a:spLocks noGrp="1"/>
          </p:cNvSpPr>
          <p:nvPr>
            <p:ph type="ctrTitle"/>
          </p:nvPr>
        </p:nvSpPr>
        <p:spPr>
          <a:xfrm>
            <a:off x="594359" y="3027459"/>
            <a:ext cx="7955280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Fjalla One" panose="02000506040000020004" pitchFamily="2" charset="0"/>
              </a:rPr>
              <a:t>CONCLUSION</a:t>
            </a:r>
            <a:endParaRPr sz="4000" dirty="0">
              <a:latin typeface="Fjalla One" panose="02000506040000020004" pitchFamily="2" charset="0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title" idx="2"/>
          </p:nvPr>
        </p:nvSpPr>
        <p:spPr>
          <a:xfrm>
            <a:off x="3736242" y="954487"/>
            <a:ext cx="1750157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6DB3E3B7-98B0-1DC8-B3FC-3DBE6E63BCE8}"/>
              </a:ext>
            </a:extLst>
          </p:cNvPr>
          <p:cNvSpPr txBox="1"/>
          <p:nvPr/>
        </p:nvSpPr>
        <p:spPr>
          <a:xfrm>
            <a:off x="1009956" y="3906545"/>
            <a:ext cx="6975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Analysis results on customer segmentation, product, campaign, and distribution channel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2FCC5B-7192-27F3-4C1D-774AD0DC5E42}"/>
              </a:ext>
            </a:extLst>
          </p:cNvPr>
          <p:cNvSpPr txBox="1"/>
          <p:nvPr/>
        </p:nvSpPr>
        <p:spPr>
          <a:xfrm>
            <a:off x="8549639" y="4759011"/>
            <a:ext cx="463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97096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F25C7A5-AF2F-2494-1768-3E0C619C42B0}"/>
              </a:ext>
            </a:extLst>
          </p:cNvPr>
          <p:cNvSpPr/>
          <p:nvPr/>
        </p:nvSpPr>
        <p:spPr>
          <a:xfrm rot="6197878">
            <a:off x="-1162900" y="-338432"/>
            <a:ext cx="4462502" cy="5101772"/>
          </a:xfrm>
          <a:prstGeom prst="ellipse">
            <a:avLst/>
          </a:prstGeom>
          <a:solidFill>
            <a:srgbClr val="CDE2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03" name="Google Shape;1003;p41"/>
          <p:cNvSpPr/>
          <p:nvPr/>
        </p:nvSpPr>
        <p:spPr>
          <a:xfrm>
            <a:off x="2283933" y="1033424"/>
            <a:ext cx="6368700" cy="3832766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4" name="Google Shape;1004;p41"/>
          <p:cNvSpPr/>
          <p:nvPr/>
        </p:nvSpPr>
        <p:spPr>
          <a:xfrm rot="16200000">
            <a:off x="1733239" y="1130043"/>
            <a:ext cx="654937" cy="461700"/>
          </a:xfrm>
          <a:prstGeom prst="triangle">
            <a:avLst>
              <a:gd name="adj" fmla="val 50000"/>
            </a:avLst>
          </a:prstGeom>
          <a:solidFill>
            <a:schemeClr val="accent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9" name="Google Shape;1019;p41"/>
          <p:cNvGrpSpPr/>
          <p:nvPr/>
        </p:nvGrpSpPr>
        <p:grpSpPr>
          <a:xfrm>
            <a:off x="149593" y="1193649"/>
            <a:ext cx="1547393" cy="2723410"/>
            <a:chOff x="6589688" y="2066700"/>
            <a:chExt cx="1826182" cy="3019429"/>
          </a:xfrm>
        </p:grpSpPr>
        <p:sp>
          <p:nvSpPr>
            <p:cNvPr id="1020" name="Google Shape;1020;p41"/>
            <p:cNvSpPr/>
            <p:nvPr/>
          </p:nvSpPr>
          <p:spPr>
            <a:xfrm>
              <a:off x="6589688" y="4822085"/>
              <a:ext cx="1682084" cy="264044"/>
            </a:xfrm>
            <a:custGeom>
              <a:avLst/>
              <a:gdLst/>
              <a:ahLst/>
              <a:cxnLst/>
              <a:rect l="l" t="t" r="r" b="b"/>
              <a:pathLst>
                <a:path w="41064" h="6446" extrusionOk="0">
                  <a:moveTo>
                    <a:pt x="20534" y="1"/>
                  </a:moveTo>
                  <a:cubicBezTo>
                    <a:pt x="9191" y="1"/>
                    <a:pt x="0" y="1445"/>
                    <a:pt x="0" y="3225"/>
                  </a:cubicBezTo>
                  <a:cubicBezTo>
                    <a:pt x="0" y="5004"/>
                    <a:pt x="9191" y="6445"/>
                    <a:pt x="20534" y="6445"/>
                  </a:cubicBezTo>
                  <a:cubicBezTo>
                    <a:pt x="31872" y="6445"/>
                    <a:pt x="41063" y="5004"/>
                    <a:pt x="41063" y="3225"/>
                  </a:cubicBezTo>
                  <a:cubicBezTo>
                    <a:pt x="41063" y="1445"/>
                    <a:pt x="31872" y="1"/>
                    <a:pt x="20534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1"/>
            <p:cNvSpPr/>
            <p:nvPr/>
          </p:nvSpPr>
          <p:spPr>
            <a:xfrm>
              <a:off x="7811880" y="4006533"/>
              <a:ext cx="290752" cy="254623"/>
            </a:xfrm>
            <a:custGeom>
              <a:avLst/>
              <a:gdLst/>
              <a:ahLst/>
              <a:cxnLst/>
              <a:rect l="l" t="t" r="r" b="b"/>
              <a:pathLst>
                <a:path w="7098" h="6216" extrusionOk="0">
                  <a:moveTo>
                    <a:pt x="3635" y="0"/>
                  </a:moveTo>
                  <a:lnTo>
                    <a:pt x="3635" y="0"/>
                  </a:lnTo>
                  <a:cubicBezTo>
                    <a:pt x="2223" y="1350"/>
                    <a:pt x="1264" y="3170"/>
                    <a:pt x="944" y="5099"/>
                  </a:cubicBezTo>
                  <a:lnTo>
                    <a:pt x="1" y="5751"/>
                  </a:lnTo>
                  <a:cubicBezTo>
                    <a:pt x="446" y="6080"/>
                    <a:pt x="974" y="6216"/>
                    <a:pt x="1521" y="6216"/>
                  </a:cubicBezTo>
                  <a:cubicBezTo>
                    <a:pt x="2260" y="6216"/>
                    <a:pt x="3035" y="5969"/>
                    <a:pt x="3695" y="5620"/>
                  </a:cubicBezTo>
                  <a:cubicBezTo>
                    <a:pt x="4848" y="5013"/>
                    <a:pt x="5861" y="4128"/>
                    <a:pt x="7097" y="3718"/>
                  </a:cubicBezTo>
                  <a:cubicBezTo>
                    <a:pt x="6961" y="3707"/>
                    <a:pt x="6825" y="3702"/>
                    <a:pt x="6690" y="3702"/>
                  </a:cubicBezTo>
                  <a:cubicBezTo>
                    <a:pt x="5458" y="3702"/>
                    <a:pt x="4249" y="4132"/>
                    <a:pt x="3079" y="4551"/>
                  </a:cubicBezTo>
                  <a:cubicBezTo>
                    <a:pt x="3932" y="3718"/>
                    <a:pt x="4895" y="2996"/>
                    <a:pt x="5932" y="2408"/>
                  </a:cubicBezTo>
                  <a:lnTo>
                    <a:pt x="5932" y="2408"/>
                  </a:lnTo>
                  <a:cubicBezTo>
                    <a:pt x="4365" y="2747"/>
                    <a:pt x="3056" y="3781"/>
                    <a:pt x="1808" y="4787"/>
                  </a:cubicBezTo>
                  <a:cubicBezTo>
                    <a:pt x="3043" y="3541"/>
                    <a:pt x="4188" y="2203"/>
                    <a:pt x="5234" y="789"/>
                  </a:cubicBezTo>
                  <a:lnTo>
                    <a:pt x="5234" y="789"/>
                  </a:lnTo>
                  <a:cubicBezTo>
                    <a:pt x="3655" y="1623"/>
                    <a:pt x="2278" y="2838"/>
                    <a:pt x="1256" y="4302"/>
                  </a:cubicBezTo>
                  <a:cubicBezTo>
                    <a:pt x="1883" y="2783"/>
                    <a:pt x="2684" y="1339"/>
                    <a:pt x="3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1"/>
            <p:cNvSpPr/>
            <p:nvPr/>
          </p:nvSpPr>
          <p:spPr>
            <a:xfrm>
              <a:off x="7494586" y="3872342"/>
              <a:ext cx="364075" cy="454069"/>
            </a:xfrm>
            <a:custGeom>
              <a:avLst/>
              <a:gdLst/>
              <a:ahLst/>
              <a:cxnLst/>
              <a:rect l="l" t="t" r="r" b="b"/>
              <a:pathLst>
                <a:path w="8888" h="11085" extrusionOk="0">
                  <a:moveTo>
                    <a:pt x="4562" y="1"/>
                  </a:moveTo>
                  <a:cubicBezTo>
                    <a:pt x="3299" y="1"/>
                    <a:pt x="3876" y="2570"/>
                    <a:pt x="5174" y="4914"/>
                  </a:cubicBezTo>
                  <a:cubicBezTo>
                    <a:pt x="4365" y="4169"/>
                    <a:pt x="3687" y="3859"/>
                    <a:pt x="3347" y="3859"/>
                  </a:cubicBezTo>
                  <a:cubicBezTo>
                    <a:pt x="2838" y="3859"/>
                    <a:pt x="3085" y="4553"/>
                    <a:pt x="4783" y="5530"/>
                  </a:cubicBezTo>
                  <a:cubicBezTo>
                    <a:pt x="4407" y="5496"/>
                    <a:pt x="4065" y="5480"/>
                    <a:pt x="3756" y="5480"/>
                  </a:cubicBezTo>
                  <a:cubicBezTo>
                    <a:pt x="0" y="5480"/>
                    <a:pt x="1040" y="7794"/>
                    <a:pt x="2838" y="7827"/>
                  </a:cubicBezTo>
                  <a:cubicBezTo>
                    <a:pt x="1523" y="9155"/>
                    <a:pt x="1451" y="9540"/>
                    <a:pt x="1809" y="9540"/>
                  </a:cubicBezTo>
                  <a:cubicBezTo>
                    <a:pt x="2303" y="9540"/>
                    <a:pt x="3618" y="8807"/>
                    <a:pt x="3619" y="8806"/>
                  </a:cubicBezTo>
                  <a:lnTo>
                    <a:pt x="3619" y="8806"/>
                  </a:lnTo>
                  <a:cubicBezTo>
                    <a:pt x="3617" y="8807"/>
                    <a:pt x="5" y="10838"/>
                    <a:pt x="2119" y="11071"/>
                  </a:cubicBezTo>
                  <a:cubicBezTo>
                    <a:pt x="2202" y="11080"/>
                    <a:pt x="2285" y="11084"/>
                    <a:pt x="2369" y="11084"/>
                  </a:cubicBezTo>
                  <a:cubicBezTo>
                    <a:pt x="4425" y="11084"/>
                    <a:pt x="6709" y="8403"/>
                    <a:pt x="6709" y="8403"/>
                  </a:cubicBezTo>
                  <a:lnTo>
                    <a:pt x="8887" y="9315"/>
                  </a:lnTo>
                  <a:cubicBezTo>
                    <a:pt x="8887" y="9315"/>
                    <a:pt x="8433" y="1686"/>
                    <a:pt x="7851" y="1686"/>
                  </a:cubicBezTo>
                  <a:cubicBezTo>
                    <a:pt x="7844" y="1686"/>
                    <a:pt x="7837" y="1687"/>
                    <a:pt x="7829" y="1690"/>
                  </a:cubicBezTo>
                  <a:cubicBezTo>
                    <a:pt x="7270" y="1882"/>
                    <a:pt x="7562" y="5209"/>
                    <a:pt x="7590" y="5519"/>
                  </a:cubicBezTo>
                  <a:lnTo>
                    <a:pt x="7590" y="5519"/>
                  </a:lnTo>
                  <a:cubicBezTo>
                    <a:pt x="7557" y="5169"/>
                    <a:pt x="7111" y="949"/>
                    <a:pt x="5174" y="147"/>
                  </a:cubicBezTo>
                  <a:cubicBezTo>
                    <a:pt x="4935" y="47"/>
                    <a:pt x="4732" y="1"/>
                    <a:pt x="4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8082026" y="3749005"/>
              <a:ext cx="216364" cy="497162"/>
            </a:xfrm>
            <a:custGeom>
              <a:avLst/>
              <a:gdLst/>
              <a:ahLst/>
              <a:cxnLst/>
              <a:rect l="l" t="t" r="r" b="b"/>
              <a:pathLst>
                <a:path w="5282" h="12137" extrusionOk="0">
                  <a:moveTo>
                    <a:pt x="3530" y="0"/>
                  </a:moveTo>
                  <a:cubicBezTo>
                    <a:pt x="3262" y="0"/>
                    <a:pt x="2975" y="216"/>
                    <a:pt x="2699" y="604"/>
                  </a:cubicBezTo>
                  <a:cubicBezTo>
                    <a:pt x="1393" y="2451"/>
                    <a:pt x="0" y="12136"/>
                    <a:pt x="0" y="12136"/>
                  </a:cubicBezTo>
                  <a:lnTo>
                    <a:pt x="4187" y="11489"/>
                  </a:lnTo>
                  <a:cubicBezTo>
                    <a:pt x="5282" y="3052"/>
                    <a:pt x="4537" y="0"/>
                    <a:pt x="3530" y="0"/>
                  </a:cubicBezTo>
                  <a:close/>
                </a:path>
              </a:pathLst>
            </a:custGeom>
            <a:solidFill>
              <a:srgbClr val="DC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8166244" y="3863453"/>
              <a:ext cx="88807" cy="29698"/>
            </a:xfrm>
            <a:custGeom>
              <a:avLst/>
              <a:gdLst/>
              <a:ahLst/>
              <a:cxnLst/>
              <a:rect l="l" t="t" r="r" b="b"/>
              <a:pathLst>
                <a:path w="2168" h="725" extrusionOk="0">
                  <a:moveTo>
                    <a:pt x="1073" y="1"/>
                  </a:moveTo>
                  <a:cubicBezTo>
                    <a:pt x="418" y="1"/>
                    <a:pt x="0" y="546"/>
                    <a:pt x="0" y="546"/>
                  </a:cubicBezTo>
                  <a:cubicBezTo>
                    <a:pt x="0" y="546"/>
                    <a:pt x="362" y="724"/>
                    <a:pt x="969" y="724"/>
                  </a:cubicBezTo>
                  <a:cubicBezTo>
                    <a:pt x="1302" y="724"/>
                    <a:pt x="1707" y="671"/>
                    <a:pt x="2167" y="506"/>
                  </a:cubicBezTo>
                  <a:cubicBezTo>
                    <a:pt x="1761" y="128"/>
                    <a:pt x="1389" y="1"/>
                    <a:pt x="1073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1"/>
            <p:cNvSpPr/>
            <p:nvPr/>
          </p:nvSpPr>
          <p:spPr>
            <a:xfrm>
              <a:off x="8144903" y="3974173"/>
              <a:ext cx="100604" cy="33548"/>
            </a:xfrm>
            <a:custGeom>
              <a:avLst/>
              <a:gdLst/>
              <a:ahLst/>
              <a:cxnLst/>
              <a:rect l="l" t="t" r="r" b="b"/>
              <a:pathLst>
                <a:path w="2456" h="819" extrusionOk="0">
                  <a:moveTo>
                    <a:pt x="1213" y="0"/>
                  </a:moveTo>
                  <a:cubicBezTo>
                    <a:pt x="472" y="0"/>
                    <a:pt x="0" y="617"/>
                    <a:pt x="0" y="617"/>
                  </a:cubicBezTo>
                  <a:cubicBezTo>
                    <a:pt x="0" y="617"/>
                    <a:pt x="411" y="819"/>
                    <a:pt x="1100" y="819"/>
                  </a:cubicBezTo>
                  <a:cubicBezTo>
                    <a:pt x="1476" y="819"/>
                    <a:pt x="1935" y="759"/>
                    <a:pt x="2455" y="574"/>
                  </a:cubicBezTo>
                  <a:cubicBezTo>
                    <a:pt x="1993" y="145"/>
                    <a:pt x="1572" y="0"/>
                    <a:pt x="1213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1"/>
            <p:cNvSpPr/>
            <p:nvPr/>
          </p:nvSpPr>
          <p:spPr>
            <a:xfrm>
              <a:off x="8122578" y="4078380"/>
              <a:ext cx="122437" cy="40799"/>
            </a:xfrm>
            <a:custGeom>
              <a:avLst/>
              <a:gdLst/>
              <a:ahLst/>
              <a:cxnLst/>
              <a:rect l="l" t="t" r="r" b="b"/>
              <a:pathLst>
                <a:path w="2989" h="996" extrusionOk="0">
                  <a:moveTo>
                    <a:pt x="1477" y="0"/>
                  </a:moveTo>
                  <a:cubicBezTo>
                    <a:pt x="576" y="0"/>
                    <a:pt x="1" y="749"/>
                    <a:pt x="1" y="749"/>
                  </a:cubicBezTo>
                  <a:cubicBezTo>
                    <a:pt x="1" y="749"/>
                    <a:pt x="501" y="996"/>
                    <a:pt x="1342" y="996"/>
                  </a:cubicBezTo>
                  <a:cubicBezTo>
                    <a:pt x="1799" y="996"/>
                    <a:pt x="2356" y="923"/>
                    <a:pt x="2988" y="698"/>
                  </a:cubicBezTo>
                  <a:cubicBezTo>
                    <a:pt x="2427" y="176"/>
                    <a:pt x="1914" y="0"/>
                    <a:pt x="1477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7815280" y="3035326"/>
              <a:ext cx="345519" cy="1007063"/>
            </a:xfrm>
            <a:custGeom>
              <a:avLst/>
              <a:gdLst/>
              <a:ahLst/>
              <a:cxnLst/>
              <a:rect l="l" t="t" r="r" b="b"/>
              <a:pathLst>
                <a:path w="8435" h="24585" extrusionOk="0">
                  <a:moveTo>
                    <a:pt x="0" y="0"/>
                  </a:moveTo>
                  <a:lnTo>
                    <a:pt x="1370" y="10628"/>
                  </a:lnTo>
                  <a:lnTo>
                    <a:pt x="4579" y="20743"/>
                  </a:lnTo>
                  <a:cubicBezTo>
                    <a:pt x="3801" y="21066"/>
                    <a:pt x="3936" y="22645"/>
                    <a:pt x="3936" y="22645"/>
                  </a:cubicBezTo>
                  <a:cubicBezTo>
                    <a:pt x="3936" y="22645"/>
                    <a:pt x="3320" y="23126"/>
                    <a:pt x="3616" y="23876"/>
                  </a:cubicBezTo>
                  <a:cubicBezTo>
                    <a:pt x="3796" y="24333"/>
                    <a:pt x="4045" y="24422"/>
                    <a:pt x="4213" y="24422"/>
                  </a:cubicBezTo>
                  <a:cubicBezTo>
                    <a:pt x="4320" y="24422"/>
                    <a:pt x="4393" y="24386"/>
                    <a:pt x="4393" y="24386"/>
                  </a:cubicBezTo>
                  <a:cubicBezTo>
                    <a:pt x="4393" y="24386"/>
                    <a:pt x="4638" y="24577"/>
                    <a:pt x="4885" y="24577"/>
                  </a:cubicBezTo>
                  <a:cubicBezTo>
                    <a:pt x="5030" y="24577"/>
                    <a:pt x="5176" y="24511"/>
                    <a:pt x="5273" y="24302"/>
                  </a:cubicBezTo>
                  <a:cubicBezTo>
                    <a:pt x="5421" y="24451"/>
                    <a:pt x="5609" y="24585"/>
                    <a:pt x="5800" y="24585"/>
                  </a:cubicBezTo>
                  <a:cubicBezTo>
                    <a:pt x="5991" y="24585"/>
                    <a:pt x="6185" y="24451"/>
                    <a:pt x="6346" y="24062"/>
                  </a:cubicBezTo>
                  <a:cubicBezTo>
                    <a:pt x="6443" y="24098"/>
                    <a:pt x="6528" y="24115"/>
                    <a:pt x="6604" y="24115"/>
                  </a:cubicBezTo>
                  <a:cubicBezTo>
                    <a:pt x="7307" y="24115"/>
                    <a:pt x="7175" y="22696"/>
                    <a:pt x="7175" y="22696"/>
                  </a:cubicBezTo>
                  <a:cubicBezTo>
                    <a:pt x="7175" y="22696"/>
                    <a:pt x="8435" y="22242"/>
                    <a:pt x="7953" y="21572"/>
                  </a:cubicBezTo>
                  <a:cubicBezTo>
                    <a:pt x="7468" y="20905"/>
                    <a:pt x="5692" y="20707"/>
                    <a:pt x="5692" y="20707"/>
                  </a:cubicBezTo>
                  <a:lnTo>
                    <a:pt x="4007" y="10115"/>
                  </a:lnTo>
                  <a:lnTo>
                    <a:pt x="2779" y="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8044545" y="3924650"/>
              <a:ext cx="64680" cy="46861"/>
            </a:xfrm>
            <a:custGeom>
              <a:avLst/>
              <a:gdLst/>
              <a:ahLst/>
              <a:cxnLst/>
              <a:rect l="l" t="t" r="r" b="b"/>
              <a:pathLst>
                <a:path w="1579" h="1144" extrusionOk="0">
                  <a:moveTo>
                    <a:pt x="1134" y="0"/>
                  </a:moveTo>
                  <a:cubicBezTo>
                    <a:pt x="1093" y="0"/>
                    <a:pt x="1051" y="2"/>
                    <a:pt x="1010" y="7"/>
                  </a:cubicBezTo>
                  <a:cubicBezTo>
                    <a:pt x="876" y="23"/>
                    <a:pt x="738" y="54"/>
                    <a:pt x="607" y="105"/>
                  </a:cubicBezTo>
                  <a:cubicBezTo>
                    <a:pt x="478" y="156"/>
                    <a:pt x="355" y="227"/>
                    <a:pt x="241" y="318"/>
                  </a:cubicBezTo>
                  <a:cubicBezTo>
                    <a:pt x="186" y="366"/>
                    <a:pt x="138" y="421"/>
                    <a:pt x="91" y="476"/>
                  </a:cubicBezTo>
                  <a:cubicBezTo>
                    <a:pt x="44" y="539"/>
                    <a:pt x="0" y="634"/>
                    <a:pt x="20" y="733"/>
                  </a:cubicBezTo>
                  <a:cubicBezTo>
                    <a:pt x="39" y="832"/>
                    <a:pt x="106" y="894"/>
                    <a:pt x="170" y="941"/>
                  </a:cubicBezTo>
                  <a:cubicBezTo>
                    <a:pt x="233" y="989"/>
                    <a:pt x="299" y="1021"/>
                    <a:pt x="367" y="1048"/>
                  </a:cubicBezTo>
                  <a:cubicBezTo>
                    <a:pt x="501" y="1096"/>
                    <a:pt x="639" y="1127"/>
                    <a:pt x="778" y="1136"/>
                  </a:cubicBezTo>
                  <a:cubicBezTo>
                    <a:pt x="835" y="1141"/>
                    <a:pt x="894" y="1144"/>
                    <a:pt x="953" y="1144"/>
                  </a:cubicBezTo>
                  <a:cubicBezTo>
                    <a:pt x="1173" y="1144"/>
                    <a:pt x="1395" y="1104"/>
                    <a:pt x="1578" y="985"/>
                  </a:cubicBezTo>
                  <a:lnTo>
                    <a:pt x="1578" y="985"/>
                  </a:lnTo>
                  <a:cubicBezTo>
                    <a:pt x="1460" y="1025"/>
                    <a:pt x="1342" y="1041"/>
                    <a:pt x="1222" y="1041"/>
                  </a:cubicBezTo>
                  <a:cubicBezTo>
                    <a:pt x="1209" y="1041"/>
                    <a:pt x="1197" y="1041"/>
                    <a:pt x="1184" y="1041"/>
                  </a:cubicBezTo>
                  <a:cubicBezTo>
                    <a:pt x="1053" y="1041"/>
                    <a:pt x="924" y="1025"/>
                    <a:pt x="797" y="1005"/>
                  </a:cubicBezTo>
                  <a:cubicBezTo>
                    <a:pt x="667" y="977"/>
                    <a:pt x="541" y="946"/>
                    <a:pt x="426" y="894"/>
                  </a:cubicBezTo>
                  <a:cubicBezTo>
                    <a:pt x="316" y="851"/>
                    <a:pt x="201" y="772"/>
                    <a:pt x="190" y="697"/>
                  </a:cubicBezTo>
                  <a:cubicBezTo>
                    <a:pt x="181" y="666"/>
                    <a:pt x="190" y="622"/>
                    <a:pt x="225" y="579"/>
                  </a:cubicBezTo>
                  <a:cubicBezTo>
                    <a:pt x="261" y="528"/>
                    <a:pt x="304" y="484"/>
                    <a:pt x="347" y="440"/>
                  </a:cubicBezTo>
                  <a:cubicBezTo>
                    <a:pt x="438" y="358"/>
                    <a:pt x="549" y="287"/>
                    <a:pt x="663" y="227"/>
                  </a:cubicBezTo>
                  <a:cubicBezTo>
                    <a:pt x="778" y="172"/>
                    <a:pt x="900" y="121"/>
                    <a:pt x="1026" y="89"/>
                  </a:cubicBezTo>
                  <a:cubicBezTo>
                    <a:pt x="1113" y="65"/>
                    <a:pt x="1203" y="40"/>
                    <a:pt x="1294" y="40"/>
                  </a:cubicBezTo>
                  <a:cubicBezTo>
                    <a:pt x="1335" y="40"/>
                    <a:pt x="1376" y="45"/>
                    <a:pt x="1417" y="58"/>
                  </a:cubicBezTo>
                  <a:cubicBezTo>
                    <a:pt x="1361" y="14"/>
                    <a:pt x="1286" y="7"/>
                    <a:pt x="1219" y="3"/>
                  </a:cubicBezTo>
                  <a:cubicBezTo>
                    <a:pt x="1191" y="1"/>
                    <a:pt x="1163" y="0"/>
                    <a:pt x="1134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1"/>
            <p:cNvSpPr/>
            <p:nvPr/>
          </p:nvSpPr>
          <p:spPr>
            <a:xfrm>
              <a:off x="7473409" y="2137318"/>
              <a:ext cx="421135" cy="679404"/>
            </a:xfrm>
            <a:custGeom>
              <a:avLst/>
              <a:gdLst/>
              <a:ahLst/>
              <a:cxnLst/>
              <a:rect l="l" t="t" r="r" b="b"/>
              <a:pathLst>
                <a:path w="10281" h="16586" extrusionOk="0">
                  <a:moveTo>
                    <a:pt x="3461" y="0"/>
                  </a:moveTo>
                  <a:lnTo>
                    <a:pt x="3559" y="3363"/>
                  </a:lnTo>
                  <a:lnTo>
                    <a:pt x="3757" y="13477"/>
                  </a:lnTo>
                  <a:lnTo>
                    <a:pt x="0" y="14729"/>
                  </a:lnTo>
                  <a:cubicBezTo>
                    <a:pt x="1942" y="16128"/>
                    <a:pt x="3490" y="16585"/>
                    <a:pt x="4685" y="16585"/>
                  </a:cubicBezTo>
                  <a:cubicBezTo>
                    <a:pt x="6890" y="16585"/>
                    <a:pt x="7890" y="15026"/>
                    <a:pt x="7940" y="14953"/>
                  </a:cubicBezTo>
                  <a:lnTo>
                    <a:pt x="7940" y="14953"/>
                  </a:lnTo>
                  <a:lnTo>
                    <a:pt x="7940" y="14953"/>
                  </a:lnTo>
                  <a:cubicBezTo>
                    <a:pt x="7941" y="14951"/>
                    <a:pt x="7942" y="14950"/>
                    <a:pt x="7941" y="14950"/>
                  </a:cubicBezTo>
                  <a:lnTo>
                    <a:pt x="7941" y="14950"/>
                  </a:lnTo>
                  <a:cubicBezTo>
                    <a:pt x="7941" y="14950"/>
                    <a:pt x="7941" y="14951"/>
                    <a:pt x="7940" y="14953"/>
                  </a:cubicBezTo>
                  <a:lnTo>
                    <a:pt x="7940" y="14953"/>
                  </a:lnTo>
                  <a:lnTo>
                    <a:pt x="5505" y="13655"/>
                  </a:lnTo>
                  <a:lnTo>
                    <a:pt x="4811" y="8801"/>
                  </a:lnTo>
                  <a:lnTo>
                    <a:pt x="8501" y="9922"/>
                  </a:lnTo>
                  <a:cubicBezTo>
                    <a:pt x="10280" y="7384"/>
                    <a:pt x="9559" y="332"/>
                    <a:pt x="9559" y="332"/>
                  </a:cubicBezTo>
                  <a:cubicBezTo>
                    <a:pt x="8304" y="35"/>
                    <a:pt x="3461" y="0"/>
                    <a:pt x="3461" y="0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1"/>
            <p:cNvSpPr/>
            <p:nvPr/>
          </p:nvSpPr>
          <p:spPr>
            <a:xfrm>
              <a:off x="7621774" y="2339424"/>
              <a:ext cx="241433" cy="204321"/>
            </a:xfrm>
            <a:custGeom>
              <a:avLst/>
              <a:gdLst/>
              <a:ahLst/>
              <a:cxnLst/>
              <a:rect l="l" t="t" r="r" b="b"/>
              <a:pathLst>
                <a:path w="5894" h="4988" extrusionOk="0">
                  <a:moveTo>
                    <a:pt x="3300" y="0"/>
                  </a:moveTo>
                  <a:cubicBezTo>
                    <a:pt x="1683" y="0"/>
                    <a:pt x="502" y="1076"/>
                    <a:pt x="1" y="1633"/>
                  </a:cubicBezTo>
                  <a:lnTo>
                    <a:pt x="36" y="3504"/>
                  </a:lnTo>
                  <a:lnTo>
                    <a:pt x="1189" y="3867"/>
                  </a:lnTo>
                  <a:lnTo>
                    <a:pt x="4879" y="4988"/>
                  </a:lnTo>
                  <a:cubicBezTo>
                    <a:pt x="5416" y="4226"/>
                    <a:pt x="5724" y="3057"/>
                    <a:pt x="5893" y="1795"/>
                  </a:cubicBezTo>
                  <a:cubicBezTo>
                    <a:pt x="5487" y="978"/>
                    <a:pt x="4764" y="86"/>
                    <a:pt x="3533" y="8"/>
                  </a:cubicBezTo>
                  <a:cubicBezTo>
                    <a:pt x="3454" y="3"/>
                    <a:pt x="3376" y="0"/>
                    <a:pt x="3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7585400" y="2066700"/>
              <a:ext cx="369932" cy="285017"/>
            </a:xfrm>
            <a:custGeom>
              <a:avLst/>
              <a:gdLst/>
              <a:ahLst/>
              <a:cxnLst/>
              <a:rect l="l" t="t" r="r" b="b"/>
              <a:pathLst>
                <a:path w="9031" h="6958" extrusionOk="0">
                  <a:moveTo>
                    <a:pt x="3489" y="0"/>
                  </a:moveTo>
                  <a:cubicBezTo>
                    <a:pt x="2900" y="0"/>
                    <a:pt x="0" y="1890"/>
                    <a:pt x="0" y="1890"/>
                  </a:cubicBezTo>
                  <a:lnTo>
                    <a:pt x="498" y="6957"/>
                  </a:lnTo>
                  <a:lnTo>
                    <a:pt x="1220" y="6176"/>
                  </a:lnTo>
                  <a:lnTo>
                    <a:pt x="1023" y="1925"/>
                  </a:lnTo>
                  <a:lnTo>
                    <a:pt x="1023" y="1925"/>
                  </a:lnTo>
                  <a:cubicBezTo>
                    <a:pt x="1024" y="1925"/>
                    <a:pt x="5301" y="1989"/>
                    <a:pt x="6971" y="2186"/>
                  </a:cubicBezTo>
                  <a:cubicBezTo>
                    <a:pt x="7658" y="2267"/>
                    <a:pt x="8236" y="2327"/>
                    <a:pt x="8564" y="2327"/>
                  </a:cubicBezTo>
                  <a:cubicBezTo>
                    <a:pt x="9030" y="2327"/>
                    <a:pt x="8992" y="2206"/>
                    <a:pt x="8044" y="1859"/>
                  </a:cubicBezTo>
                  <a:cubicBezTo>
                    <a:pt x="6581" y="1323"/>
                    <a:pt x="6118" y="1298"/>
                    <a:pt x="6043" y="1298"/>
                  </a:cubicBezTo>
                  <a:cubicBezTo>
                    <a:pt x="6035" y="1298"/>
                    <a:pt x="6031" y="1298"/>
                    <a:pt x="6031" y="1298"/>
                  </a:cubicBezTo>
                  <a:cubicBezTo>
                    <a:pt x="6031" y="1298"/>
                    <a:pt x="7649" y="1101"/>
                    <a:pt x="5376" y="706"/>
                  </a:cubicBezTo>
                  <a:cubicBezTo>
                    <a:pt x="4990" y="651"/>
                    <a:pt x="4620" y="632"/>
                    <a:pt x="4297" y="632"/>
                  </a:cubicBezTo>
                  <a:cubicBezTo>
                    <a:pt x="3652" y="632"/>
                    <a:pt x="3197" y="706"/>
                    <a:pt x="3197" y="706"/>
                  </a:cubicBezTo>
                  <a:cubicBezTo>
                    <a:pt x="3197" y="706"/>
                    <a:pt x="3592" y="608"/>
                    <a:pt x="3592" y="78"/>
                  </a:cubicBezTo>
                  <a:cubicBezTo>
                    <a:pt x="3592" y="25"/>
                    <a:pt x="3555" y="0"/>
                    <a:pt x="3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7537105" y="2278719"/>
              <a:ext cx="111213" cy="102324"/>
            </a:xfrm>
            <a:custGeom>
              <a:avLst/>
              <a:gdLst/>
              <a:ahLst/>
              <a:cxnLst/>
              <a:rect l="l" t="t" r="r" b="b"/>
              <a:pathLst>
                <a:path w="2715" h="2498" extrusionOk="0">
                  <a:moveTo>
                    <a:pt x="1550" y="1"/>
                  </a:moveTo>
                  <a:cubicBezTo>
                    <a:pt x="1327" y="1"/>
                    <a:pt x="1076" y="95"/>
                    <a:pt x="809" y="353"/>
                  </a:cubicBezTo>
                  <a:cubicBezTo>
                    <a:pt x="0" y="1135"/>
                    <a:pt x="1394" y="2497"/>
                    <a:pt x="2276" y="2497"/>
                  </a:cubicBezTo>
                  <a:cubicBezTo>
                    <a:pt x="2449" y="2497"/>
                    <a:pt x="2602" y="2445"/>
                    <a:pt x="2715" y="2326"/>
                  </a:cubicBezTo>
                  <a:lnTo>
                    <a:pt x="2529" y="736"/>
                  </a:lnTo>
                  <a:cubicBezTo>
                    <a:pt x="2529" y="658"/>
                    <a:pt x="2136" y="1"/>
                    <a:pt x="1550" y="1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7102701" y="3488447"/>
              <a:ext cx="768702" cy="1254640"/>
            </a:xfrm>
            <a:custGeom>
              <a:avLst/>
              <a:gdLst/>
              <a:ahLst/>
              <a:cxnLst/>
              <a:rect l="l" t="t" r="r" b="b"/>
              <a:pathLst>
                <a:path w="18766" h="30629" extrusionOk="0">
                  <a:moveTo>
                    <a:pt x="18766" y="0"/>
                  </a:moveTo>
                  <a:lnTo>
                    <a:pt x="8864" y="474"/>
                  </a:lnTo>
                  <a:lnTo>
                    <a:pt x="1" y="29989"/>
                  </a:lnTo>
                  <a:lnTo>
                    <a:pt x="1034" y="30628"/>
                  </a:lnTo>
                  <a:lnTo>
                    <a:pt x="12405" y="3244"/>
                  </a:lnTo>
                  <a:lnTo>
                    <a:pt x="15119" y="2849"/>
                  </a:lnTo>
                  <a:lnTo>
                    <a:pt x="15119" y="2849"/>
                  </a:lnTo>
                  <a:lnTo>
                    <a:pt x="9405" y="29938"/>
                  </a:lnTo>
                  <a:lnTo>
                    <a:pt x="9405" y="29938"/>
                  </a:lnTo>
                  <a:lnTo>
                    <a:pt x="11032" y="29003"/>
                  </a:lnTo>
                  <a:lnTo>
                    <a:pt x="18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7274046" y="2735936"/>
              <a:ext cx="673546" cy="818595"/>
            </a:xfrm>
            <a:custGeom>
              <a:avLst/>
              <a:gdLst/>
              <a:ahLst/>
              <a:cxnLst/>
              <a:rect l="l" t="t" r="r" b="b"/>
              <a:pathLst>
                <a:path w="16443" h="19984" extrusionOk="0">
                  <a:moveTo>
                    <a:pt x="5218" y="0"/>
                  </a:moveTo>
                  <a:cubicBezTo>
                    <a:pt x="4397" y="225"/>
                    <a:pt x="2720" y="841"/>
                    <a:pt x="2720" y="841"/>
                  </a:cubicBezTo>
                  <a:lnTo>
                    <a:pt x="1" y="8485"/>
                  </a:lnTo>
                  <a:cubicBezTo>
                    <a:pt x="1" y="8485"/>
                    <a:pt x="893" y="8236"/>
                    <a:pt x="1880" y="8236"/>
                  </a:cubicBezTo>
                  <a:cubicBezTo>
                    <a:pt x="2374" y="8236"/>
                    <a:pt x="2891" y="8298"/>
                    <a:pt x="3332" y="8485"/>
                  </a:cubicBezTo>
                  <a:cubicBezTo>
                    <a:pt x="3332" y="8485"/>
                    <a:pt x="2949" y="18075"/>
                    <a:pt x="2977" y="18845"/>
                  </a:cubicBezTo>
                  <a:cubicBezTo>
                    <a:pt x="4402" y="19643"/>
                    <a:pt x="6463" y="19984"/>
                    <a:pt x="8512" y="19984"/>
                  </a:cubicBezTo>
                  <a:cubicBezTo>
                    <a:pt x="11172" y="19984"/>
                    <a:pt x="13811" y="19410"/>
                    <a:pt x="15018" y="18521"/>
                  </a:cubicBezTo>
                  <a:cubicBezTo>
                    <a:pt x="14433" y="13107"/>
                    <a:pt x="13621" y="8280"/>
                    <a:pt x="13621" y="8280"/>
                  </a:cubicBezTo>
                  <a:cubicBezTo>
                    <a:pt x="13621" y="8280"/>
                    <a:pt x="15858" y="8051"/>
                    <a:pt x="16442" y="7215"/>
                  </a:cubicBezTo>
                  <a:lnTo>
                    <a:pt x="15069" y="1472"/>
                  </a:lnTo>
                  <a:lnTo>
                    <a:pt x="12314" y="40"/>
                  </a:lnTo>
                  <a:cubicBezTo>
                    <a:pt x="12314" y="40"/>
                    <a:pt x="11676" y="1637"/>
                    <a:pt x="9592" y="1637"/>
                  </a:cubicBezTo>
                  <a:cubicBezTo>
                    <a:pt x="8539" y="1637"/>
                    <a:pt x="7116" y="1229"/>
                    <a:pt x="5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7828551" y="2880122"/>
              <a:ext cx="24782" cy="166513"/>
            </a:xfrm>
            <a:custGeom>
              <a:avLst/>
              <a:gdLst/>
              <a:ahLst/>
              <a:cxnLst/>
              <a:rect l="l" t="t" r="r" b="b"/>
              <a:pathLst>
                <a:path w="605" h="4065" extrusionOk="0">
                  <a:moveTo>
                    <a:pt x="0" y="1"/>
                  </a:moveTo>
                  <a:cubicBezTo>
                    <a:pt x="32" y="687"/>
                    <a:pt x="115" y="1365"/>
                    <a:pt x="213" y="2045"/>
                  </a:cubicBezTo>
                  <a:cubicBezTo>
                    <a:pt x="316" y="2724"/>
                    <a:pt x="434" y="3398"/>
                    <a:pt x="605" y="4065"/>
                  </a:cubicBezTo>
                  <a:cubicBezTo>
                    <a:pt x="572" y="3378"/>
                    <a:pt x="490" y="2696"/>
                    <a:pt x="392" y="2021"/>
                  </a:cubicBezTo>
                  <a:cubicBezTo>
                    <a:pt x="288" y="1342"/>
                    <a:pt x="174" y="667"/>
                    <a:pt x="0" y="1"/>
                  </a:cubicBezTo>
                  <a:close/>
                </a:path>
              </a:pathLst>
            </a:custGeom>
            <a:solidFill>
              <a:srgbClr val="D3D1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6802653" y="4652994"/>
              <a:ext cx="393854" cy="338227"/>
            </a:xfrm>
            <a:custGeom>
              <a:avLst/>
              <a:gdLst/>
              <a:ahLst/>
              <a:cxnLst/>
              <a:rect l="l" t="t" r="r" b="b"/>
              <a:pathLst>
                <a:path w="9615" h="8257" extrusionOk="0">
                  <a:moveTo>
                    <a:pt x="6461" y="1"/>
                  </a:moveTo>
                  <a:lnTo>
                    <a:pt x="6461" y="1"/>
                  </a:lnTo>
                  <a:cubicBezTo>
                    <a:pt x="6694" y="1477"/>
                    <a:pt x="6991" y="2743"/>
                    <a:pt x="6991" y="2743"/>
                  </a:cubicBezTo>
                  <a:cubicBezTo>
                    <a:pt x="6991" y="2743"/>
                    <a:pt x="6689" y="2463"/>
                    <a:pt x="6561" y="2463"/>
                  </a:cubicBezTo>
                  <a:cubicBezTo>
                    <a:pt x="6478" y="2463"/>
                    <a:pt x="6468" y="2583"/>
                    <a:pt x="6667" y="2980"/>
                  </a:cubicBezTo>
                  <a:cubicBezTo>
                    <a:pt x="5810" y="3805"/>
                    <a:pt x="443" y="7491"/>
                    <a:pt x="1" y="8256"/>
                  </a:cubicBezTo>
                  <a:cubicBezTo>
                    <a:pt x="2124" y="8170"/>
                    <a:pt x="8643" y="5261"/>
                    <a:pt x="8643" y="5261"/>
                  </a:cubicBezTo>
                  <a:lnTo>
                    <a:pt x="8257" y="3864"/>
                  </a:lnTo>
                  <a:lnTo>
                    <a:pt x="9614" y="1828"/>
                  </a:lnTo>
                  <a:cubicBezTo>
                    <a:pt x="9614" y="1828"/>
                    <a:pt x="7583" y="533"/>
                    <a:pt x="64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1"/>
            <p:cNvSpPr/>
            <p:nvPr/>
          </p:nvSpPr>
          <p:spPr>
            <a:xfrm>
              <a:off x="7452518" y="4648939"/>
              <a:ext cx="380624" cy="265601"/>
            </a:xfrm>
            <a:custGeom>
              <a:avLst/>
              <a:gdLst/>
              <a:ahLst/>
              <a:cxnLst/>
              <a:rect l="l" t="t" r="r" b="b"/>
              <a:pathLst>
                <a:path w="9292" h="6484" extrusionOk="0">
                  <a:moveTo>
                    <a:pt x="4161" y="1"/>
                  </a:moveTo>
                  <a:cubicBezTo>
                    <a:pt x="2733" y="1"/>
                    <a:pt x="328" y="838"/>
                    <a:pt x="328" y="838"/>
                  </a:cubicBezTo>
                  <a:cubicBezTo>
                    <a:pt x="328" y="838"/>
                    <a:pt x="680" y="3344"/>
                    <a:pt x="842" y="3434"/>
                  </a:cubicBezTo>
                  <a:lnTo>
                    <a:pt x="0" y="5115"/>
                  </a:lnTo>
                  <a:cubicBezTo>
                    <a:pt x="4126" y="6294"/>
                    <a:pt x="6931" y="6484"/>
                    <a:pt x="8308" y="6484"/>
                  </a:cubicBezTo>
                  <a:cubicBezTo>
                    <a:pt x="8960" y="6484"/>
                    <a:pt x="9291" y="6441"/>
                    <a:pt x="9291" y="6441"/>
                  </a:cubicBezTo>
                  <a:cubicBezTo>
                    <a:pt x="9291" y="6441"/>
                    <a:pt x="5044" y="4228"/>
                    <a:pt x="2215" y="3107"/>
                  </a:cubicBezTo>
                  <a:cubicBezTo>
                    <a:pt x="2867" y="2577"/>
                    <a:pt x="2685" y="2471"/>
                    <a:pt x="2433" y="2471"/>
                  </a:cubicBezTo>
                  <a:cubicBezTo>
                    <a:pt x="2265" y="2471"/>
                    <a:pt x="2065" y="2519"/>
                    <a:pt x="2065" y="2519"/>
                  </a:cubicBezTo>
                  <a:cubicBezTo>
                    <a:pt x="2065" y="2519"/>
                    <a:pt x="2510" y="2195"/>
                    <a:pt x="4840" y="100"/>
                  </a:cubicBezTo>
                  <a:cubicBezTo>
                    <a:pt x="4663" y="30"/>
                    <a:pt x="4429" y="1"/>
                    <a:pt x="41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1"/>
            <p:cNvSpPr/>
            <p:nvPr/>
          </p:nvSpPr>
          <p:spPr>
            <a:xfrm>
              <a:off x="7646720" y="2837603"/>
              <a:ext cx="119774" cy="173968"/>
            </a:xfrm>
            <a:custGeom>
              <a:avLst/>
              <a:gdLst/>
              <a:ahLst/>
              <a:cxnLst/>
              <a:rect l="l" t="t" r="r" b="b"/>
              <a:pathLst>
                <a:path w="2924" h="4247" extrusionOk="0">
                  <a:moveTo>
                    <a:pt x="248" y="1"/>
                  </a:moveTo>
                  <a:lnTo>
                    <a:pt x="0" y="269"/>
                  </a:lnTo>
                  <a:lnTo>
                    <a:pt x="1160" y="1425"/>
                  </a:lnTo>
                  <a:lnTo>
                    <a:pt x="2332" y="4247"/>
                  </a:lnTo>
                  <a:lnTo>
                    <a:pt x="2789" y="4247"/>
                  </a:lnTo>
                  <a:lnTo>
                    <a:pt x="2924" y="4101"/>
                  </a:lnTo>
                  <a:lnTo>
                    <a:pt x="1499" y="1201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rgbClr val="D3D1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7667365" y="2857306"/>
              <a:ext cx="85857" cy="134562"/>
            </a:xfrm>
            <a:custGeom>
              <a:avLst/>
              <a:gdLst/>
              <a:ahLst/>
              <a:cxnLst/>
              <a:rect l="l" t="t" r="r" b="b"/>
              <a:pathLst>
                <a:path w="2096" h="3285" extrusionOk="0">
                  <a:moveTo>
                    <a:pt x="1" y="1"/>
                  </a:moveTo>
                  <a:lnTo>
                    <a:pt x="817" y="798"/>
                  </a:lnTo>
                  <a:lnTo>
                    <a:pt x="817" y="798"/>
                  </a:lnTo>
                  <a:lnTo>
                    <a:pt x="1943" y="3284"/>
                  </a:lnTo>
                  <a:lnTo>
                    <a:pt x="2096" y="3210"/>
                  </a:lnTo>
                  <a:lnTo>
                    <a:pt x="857" y="767"/>
                  </a:lnTo>
                  <a:lnTo>
                    <a:pt x="857" y="762"/>
                  </a:lnTo>
                  <a:lnTo>
                    <a:pt x="853" y="7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7693048" y="2982936"/>
              <a:ext cx="240941" cy="264986"/>
            </a:xfrm>
            <a:custGeom>
              <a:avLst/>
              <a:gdLst/>
              <a:ahLst/>
              <a:cxnLst/>
              <a:rect l="l" t="t" r="r" b="b"/>
              <a:pathLst>
                <a:path w="5882" h="6469" extrusionOk="0">
                  <a:moveTo>
                    <a:pt x="3016" y="0"/>
                  </a:moveTo>
                  <a:cubicBezTo>
                    <a:pt x="1361" y="0"/>
                    <a:pt x="329" y="533"/>
                    <a:pt x="329" y="533"/>
                  </a:cubicBezTo>
                  <a:lnTo>
                    <a:pt x="1193" y="1646"/>
                  </a:lnTo>
                  <a:cubicBezTo>
                    <a:pt x="1193" y="1646"/>
                    <a:pt x="778" y="1749"/>
                    <a:pt x="388" y="3643"/>
                  </a:cubicBezTo>
                  <a:cubicBezTo>
                    <a:pt x="1" y="5538"/>
                    <a:pt x="1647" y="6469"/>
                    <a:pt x="2984" y="6469"/>
                  </a:cubicBezTo>
                  <a:cubicBezTo>
                    <a:pt x="4327" y="6469"/>
                    <a:pt x="5882" y="5881"/>
                    <a:pt x="5873" y="4053"/>
                  </a:cubicBezTo>
                  <a:cubicBezTo>
                    <a:pt x="5866" y="2230"/>
                    <a:pt x="4702" y="1646"/>
                    <a:pt x="4702" y="1646"/>
                  </a:cubicBezTo>
                  <a:lnTo>
                    <a:pt x="5396" y="360"/>
                  </a:lnTo>
                  <a:cubicBezTo>
                    <a:pt x="4513" y="94"/>
                    <a:pt x="3710" y="0"/>
                    <a:pt x="30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7721558" y="3041552"/>
              <a:ext cx="197562" cy="45059"/>
            </a:xfrm>
            <a:custGeom>
              <a:avLst/>
              <a:gdLst/>
              <a:ahLst/>
              <a:cxnLst/>
              <a:rect l="l" t="t" r="r" b="b"/>
              <a:pathLst>
                <a:path w="4823" h="1100" extrusionOk="0">
                  <a:moveTo>
                    <a:pt x="2049" y="1"/>
                  </a:moveTo>
                  <a:cubicBezTo>
                    <a:pt x="1529" y="1"/>
                    <a:pt x="979" y="54"/>
                    <a:pt x="497" y="215"/>
                  </a:cubicBezTo>
                  <a:cubicBezTo>
                    <a:pt x="465" y="235"/>
                    <a:pt x="438" y="258"/>
                    <a:pt x="406" y="278"/>
                  </a:cubicBezTo>
                  <a:cubicBezTo>
                    <a:pt x="315" y="369"/>
                    <a:pt x="166" y="578"/>
                    <a:pt x="0" y="1056"/>
                  </a:cubicBezTo>
                  <a:cubicBezTo>
                    <a:pt x="457" y="942"/>
                    <a:pt x="1310" y="776"/>
                    <a:pt x="2365" y="776"/>
                  </a:cubicBezTo>
                  <a:cubicBezTo>
                    <a:pt x="3107" y="776"/>
                    <a:pt x="3949" y="858"/>
                    <a:pt x="4822" y="1099"/>
                  </a:cubicBezTo>
                  <a:cubicBezTo>
                    <a:pt x="4581" y="650"/>
                    <a:pt x="4277" y="393"/>
                    <a:pt x="4116" y="282"/>
                  </a:cubicBezTo>
                  <a:lnTo>
                    <a:pt x="4006" y="215"/>
                  </a:lnTo>
                  <a:cubicBezTo>
                    <a:pt x="4006" y="215"/>
                    <a:pt x="3088" y="1"/>
                    <a:pt x="2049" y="1"/>
                  </a:cubicBezTo>
                  <a:close/>
                </a:path>
              </a:pathLst>
            </a:custGeom>
            <a:solidFill>
              <a:srgbClr val="D3D1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1"/>
            <p:cNvSpPr/>
            <p:nvPr/>
          </p:nvSpPr>
          <p:spPr>
            <a:xfrm>
              <a:off x="7243816" y="3011527"/>
              <a:ext cx="606859" cy="295585"/>
            </a:xfrm>
            <a:custGeom>
              <a:avLst/>
              <a:gdLst/>
              <a:ahLst/>
              <a:cxnLst/>
              <a:rect l="l" t="t" r="r" b="b"/>
              <a:pathLst>
                <a:path w="14815" h="7216" extrusionOk="0">
                  <a:moveTo>
                    <a:pt x="13964" y="0"/>
                  </a:moveTo>
                  <a:cubicBezTo>
                    <a:pt x="13960" y="0"/>
                    <a:pt x="13956" y="0"/>
                    <a:pt x="13951" y="1"/>
                  </a:cubicBezTo>
                  <a:cubicBezTo>
                    <a:pt x="13454" y="40"/>
                    <a:pt x="11020" y="348"/>
                    <a:pt x="10688" y="581"/>
                  </a:cubicBezTo>
                  <a:cubicBezTo>
                    <a:pt x="10352" y="818"/>
                    <a:pt x="10688" y="2973"/>
                    <a:pt x="10688" y="2973"/>
                  </a:cubicBezTo>
                  <a:lnTo>
                    <a:pt x="3430" y="3833"/>
                  </a:lnTo>
                  <a:lnTo>
                    <a:pt x="4070" y="1757"/>
                  </a:lnTo>
                  <a:cubicBezTo>
                    <a:pt x="3683" y="1579"/>
                    <a:pt x="3162" y="1524"/>
                    <a:pt x="2667" y="1524"/>
                  </a:cubicBezTo>
                  <a:cubicBezTo>
                    <a:pt x="1867" y="1524"/>
                    <a:pt x="1134" y="1667"/>
                    <a:pt x="1134" y="1667"/>
                  </a:cubicBezTo>
                  <a:lnTo>
                    <a:pt x="1" y="7215"/>
                  </a:lnTo>
                  <a:cubicBezTo>
                    <a:pt x="3012" y="7215"/>
                    <a:pt x="10882" y="3833"/>
                    <a:pt x="10882" y="3833"/>
                  </a:cubicBezTo>
                  <a:lnTo>
                    <a:pt x="11355" y="4062"/>
                  </a:lnTo>
                  <a:cubicBezTo>
                    <a:pt x="11355" y="4062"/>
                    <a:pt x="11383" y="3754"/>
                    <a:pt x="11355" y="2945"/>
                  </a:cubicBezTo>
                  <a:cubicBezTo>
                    <a:pt x="14815" y="2585"/>
                    <a:pt x="14460" y="0"/>
                    <a:pt x="13964" y="0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7410491" y="2895974"/>
              <a:ext cx="40471" cy="187526"/>
            </a:xfrm>
            <a:custGeom>
              <a:avLst/>
              <a:gdLst/>
              <a:ahLst/>
              <a:cxnLst/>
              <a:rect l="l" t="t" r="r" b="b"/>
              <a:pathLst>
                <a:path w="988" h="4578" extrusionOk="0">
                  <a:moveTo>
                    <a:pt x="988" y="0"/>
                  </a:moveTo>
                  <a:lnTo>
                    <a:pt x="988" y="0"/>
                  </a:lnTo>
                  <a:cubicBezTo>
                    <a:pt x="928" y="186"/>
                    <a:pt x="877" y="375"/>
                    <a:pt x="822" y="565"/>
                  </a:cubicBezTo>
                  <a:lnTo>
                    <a:pt x="671" y="1129"/>
                  </a:lnTo>
                  <a:cubicBezTo>
                    <a:pt x="577" y="1508"/>
                    <a:pt x="490" y="1891"/>
                    <a:pt x="407" y="2269"/>
                  </a:cubicBezTo>
                  <a:cubicBezTo>
                    <a:pt x="325" y="2652"/>
                    <a:pt x="245" y="3035"/>
                    <a:pt x="179" y="3417"/>
                  </a:cubicBezTo>
                  <a:cubicBezTo>
                    <a:pt x="112" y="3805"/>
                    <a:pt x="44" y="4187"/>
                    <a:pt x="1" y="4578"/>
                  </a:cubicBezTo>
                  <a:cubicBezTo>
                    <a:pt x="119" y="4204"/>
                    <a:pt x="218" y="3825"/>
                    <a:pt x="316" y="3450"/>
                  </a:cubicBezTo>
                  <a:cubicBezTo>
                    <a:pt x="416" y="3071"/>
                    <a:pt x="498" y="2688"/>
                    <a:pt x="585" y="2309"/>
                  </a:cubicBezTo>
                  <a:cubicBezTo>
                    <a:pt x="664" y="1926"/>
                    <a:pt x="742" y="1543"/>
                    <a:pt x="810" y="1160"/>
                  </a:cubicBezTo>
                  <a:lnTo>
                    <a:pt x="908" y="584"/>
                  </a:lnTo>
                  <a:cubicBezTo>
                    <a:pt x="937" y="386"/>
                    <a:pt x="968" y="197"/>
                    <a:pt x="988" y="0"/>
                  </a:cubicBezTo>
                  <a:close/>
                </a:path>
              </a:pathLst>
            </a:custGeom>
            <a:solidFill>
              <a:srgbClr val="D3D1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7754000" y="2240419"/>
              <a:ext cx="51613" cy="169339"/>
            </a:xfrm>
            <a:custGeom>
              <a:avLst/>
              <a:gdLst/>
              <a:ahLst/>
              <a:cxnLst/>
              <a:rect l="l" t="t" r="r" b="b"/>
              <a:pathLst>
                <a:path w="1260" h="4134" extrusionOk="0">
                  <a:moveTo>
                    <a:pt x="857" y="1"/>
                  </a:moveTo>
                  <a:lnTo>
                    <a:pt x="1" y="2188"/>
                  </a:lnTo>
                  <a:lnTo>
                    <a:pt x="1260" y="4133"/>
                  </a:lnTo>
                  <a:lnTo>
                    <a:pt x="857" y="1"/>
                  </a:ln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7754000" y="2240419"/>
              <a:ext cx="56160" cy="183225"/>
            </a:xfrm>
            <a:custGeom>
              <a:avLst/>
              <a:gdLst/>
              <a:ahLst/>
              <a:cxnLst/>
              <a:rect l="l" t="t" r="r" b="b"/>
              <a:pathLst>
                <a:path w="1371" h="4473" extrusionOk="0">
                  <a:moveTo>
                    <a:pt x="857" y="1"/>
                  </a:moveTo>
                  <a:cubicBezTo>
                    <a:pt x="866" y="348"/>
                    <a:pt x="881" y="691"/>
                    <a:pt x="904" y="1039"/>
                  </a:cubicBezTo>
                  <a:cubicBezTo>
                    <a:pt x="928" y="1383"/>
                    <a:pt x="948" y="1729"/>
                    <a:pt x="975" y="2073"/>
                  </a:cubicBezTo>
                  <a:cubicBezTo>
                    <a:pt x="1022" y="2649"/>
                    <a:pt x="1077" y="3225"/>
                    <a:pt x="1137" y="3799"/>
                  </a:cubicBezTo>
                  <a:lnTo>
                    <a:pt x="1137" y="3799"/>
                  </a:lnTo>
                  <a:cubicBezTo>
                    <a:pt x="985" y="3574"/>
                    <a:pt x="831" y="3352"/>
                    <a:pt x="676" y="3130"/>
                  </a:cubicBezTo>
                  <a:cubicBezTo>
                    <a:pt x="459" y="2811"/>
                    <a:pt x="234" y="2499"/>
                    <a:pt x="1" y="2188"/>
                  </a:cubicBezTo>
                  <a:lnTo>
                    <a:pt x="1" y="2188"/>
                  </a:lnTo>
                  <a:cubicBezTo>
                    <a:pt x="190" y="2523"/>
                    <a:pt x="383" y="2862"/>
                    <a:pt x="585" y="3190"/>
                  </a:cubicBezTo>
                  <a:cubicBezTo>
                    <a:pt x="782" y="3521"/>
                    <a:pt x="984" y="3853"/>
                    <a:pt x="1189" y="4181"/>
                  </a:cubicBezTo>
                  <a:lnTo>
                    <a:pt x="1370" y="4472"/>
                  </a:lnTo>
                  <a:lnTo>
                    <a:pt x="1343" y="4125"/>
                  </a:lnTo>
                  <a:cubicBezTo>
                    <a:pt x="1283" y="3434"/>
                    <a:pt x="1217" y="2748"/>
                    <a:pt x="1137" y="2057"/>
                  </a:cubicBezTo>
                  <a:cubicBezTo>
                    <a:pt x="1099" y="1714"/>
                    <a:pt x="1051" y="1370"/>
                    <a:pt x="1008" y="1028"/>
                  </a:cubicBezTo>
                  <a:cubicBezTo>
                    <a:pt x="964" y="684"/>
                    <a:pt x="913" y="341"/>
                    <a:pt x="857" y="1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1"/>
            <p:cNvSpPr/>
            <p:nvPr/>
          </p:nvSpPr>
          <p:spPr>
            <a:xfrm>
              <a:off x="7690673" y="2392265"/>
              <a:ext cx="51736" cy="31295"/>
            </a:xfrm>
            <a:custGeom>
              <a:avLst/>
              <a:gdLst/>
              <a:ahLst/>
              <a:cxnLst/>
              <a:rect l="l" t="t" r="r" b="b"/>
              <a:pathLst>
                <a:path w="1263" h="764" extrusionOk="0">
                  <a:moveTo>
                    <a:pt x="59" y="0"/>
                  </a:moveTo>
                  <a:cubicBezTo>
                    <a:pt x="16" y="150"/>
                    <a:pt x="0" y="308"/>
                    <a:pt x="47" y="474"/>
                  </a:cubicBezTo>
                  <a:cubicBezTo>
                    <a:pt x="71" y="556"/>
                    <a:pt x="122" y="643"/>
                    <a:pt x="201" y="698"/>
                  </a:cubicBezTo>
                  <a:cubicBezTo>
                    <a:pt x="273" y="747"/>
                    <a:pt x="355" y="764"/>
                    <a:pt x="430" y="764"/>
                  </a:cubicBezTo>
                  <a:cubicBezTo>
                    <a:pt x="446" y="764"/>
                    <a:pt x="462" y="763"/>
                    <a:pt x="477" y="762"/>
                  </a:cubicBezTo>
                  <a:cubicBezTo>
                    <a:pt x="656" y="742"/>
                    <a:pt x="798" y="663"/>
                    <a:pt x="927" y="572"/>
                  </a:cubicBezTo>
                  <a:cubicBezTo>
                    <a:pt x="1058" y="481"/>
                    <a:pt x="1172" y="375"/>
                    <a:pt x="1263" y="248"/>
                  </a:cubicBezTo>
                  <a:lnTo>
                    <a:pt x="1263" y="248"/>
                  </a:lnTo>
                  <a:cubicBezTo>
                    <a:pt x="1124" y="316"/>
                    <a:pt x="991" y="390"/>
                    <a:pt x="856" y="450"/>
                  </a:cubicBezTo>
                  <a:cubicBezTo>
                    <a:pt x="722" y="513"/>
                    <a:pt x="588" y="572"/>
                    <a:pt x="461" y="580"/>
                  </a:cubicBezTo>
                  <a:cubicBezTo>
                    <a:pt x="446" y="582"/>
                    <a:pt x="431" y="583"/>
                    <a:pt x="417" y="583"/>
                  </a:cubicBezTo>
                  <a:cubicBezTo>
                    <a:pt x="310" y="583"/>
                    <a:pt x="233" y="530"/>
                    <a:pt x="177" y="423"/>
                  </a:cubicBezTo>
                  <a:cubicBezTo>
                    <a:pt x="119" y="304"/>
                    <a:pt x="91" y="150"/>
                    <a:pt x="59" y="0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1"/>
            <p:cNvSpPr/>
            <p:nvPr/>
          </p:nvSpPr>
          <p:spPr>
            <a:xfrm>
              <a:off x="7585400" y="2298913"/>
              <a:ext cx="51449" cy="58781"/>
            </a:xfrm>
            <a:custGeom>
              <a:avLst/>
              <a:gdLst/>
              <a:ahLst/>
              <a:cxnLst/>
              <a:rect l="l" t="t" r="r" b="b"/>
              <a:pathLst>
                <a:path w="1256" h="1435" extrusionOk="0">
                  <a:moveTo>
                    <a:pt x="422" y="1"/>
                  </a:moveTo>
                  <a:cubicBezTo>
                    <a:pt x="411" y="1"/>
                    <a:pt x="399" y="1"/>
                    <a:pt x="388" y="2"/>
                  </a:cubicBezTo>
                  <a:cubicBezTo>
                    <a:pt x="210" y="21"/>
                    <a:pt x="80" y="139"/>
                    <a:pt x="0" y="270"/>
                  </a:cubicBezTo>
                  <a:cubicBezTo>
                    <a:pt x="113" y="177"/>
                    <a:pt x="246" y="111"/>
                    <a:pt x="371" y="111"/>
                  </a:cubicBezTo>
                  <a:cubicBezTo>
                    <a:pt x="378" y="111"/>
                    <a:pt x="385" y="112"/>
                    <a:pt x="392" y="112"/>
                  </a:cubicBezTo>
                  <a:cubicBezTo>
                    <a:pt x="521" y="124"/>
                    <a:pt x="621" y="219"/>
                    <a:pt x="707" y="325"/>
                  </a:cubicBezTo>
                  <a:cubicBezTo>
                    <a:pt x="787" y="444"/>
                    <a:pt x="858" y="570"/>
                    <a:pt x="913" y="708"/>
                  </a:cubicBezTo>
                  <a:cubicBezTo>
                    <a:pt x="956" y="804"/>
                    <a:pt x="991" y="908"/>
                    <a:pt x="1028" y="1011"/>
                  </a:cubicBezTo>
                  <a:lnTo>
                    <a:pt x="1028" y="1011"/>
                  </a:lnTo>
                  <a:cubicBezTo>
                    <a:pt x="1003" y="1009"/>
                    <a:pt x="978" y="1008"/>
                    <a:pt x="952" y="1008"/>
                  </a:cubicBezTo>
                  <a:cubicBezTo>
                    <a:pt x="916" y="1008"/>
                    <a:pt x="877" y="1016"/>
                    <a:pt x="838" y="1020"/>
                  </a:cubicBezTo>
                  <a:cubicBezTo>
                    <a:pt x="818" y="1028"/>
                    <a:pt x="798" y="1035"/>
                    <a:pt x="778" y="1044"/>
                  </a:cubicBezTo>
                  <a:cubicBezTo>
                    <a:pt x="754" y="1063"/>
                    <a:pt x="727" y="1079"/>
                    <a:pt x="723" y="1115"/>
                  </a:cubicBezTo>
                  <a:cubicBezTo>
                    <a:pt x="711" y="1181"/>
                    <a:pt x="743" y="1217"/>
                    <a:pt x="763" y="1245"/>
                  </a:cubicBezTo>
                  <a:cubicBezTo>
                    <a:pt x="787" y="1272"/>
                    <a:pt x="810" y="1296"/>
                    <a:pt x="838" y="1320"/>
                  </a:cubicBezTo>
                  <a:cubicBezTo>
                    <a:pt x="893" y="1363"/>
                    <a:pt x="948" y="1403"/>
                    <a:pt x="1007" y="1434"/>
                  </a:cubicBezTo>
                  <a:cubicBezTo>
                    <a:pt x="964" y="1383"/>
                    <a:pt x="920" y="1332"/>
                    <a:pt x="881" y="1281"/>
                  </a:cubicBezTo>
                  <a:cubicBezTo>
                    <a:pt x="861" y="1252"/>
                    <a:pt x="845" y="1225"/>
                    <a:pt x="829" y="1201"/>
                  </a:cubicBezTo>
                  <a:cubicBezTo>
                    <a:pt x="818" y="1174"/>
                    <a:pt x="814" y="1146"/>
                    <a:pt x="822" y="1146"/>
                  </a:cubicBezTo>
                  <a:cubicBezTo>
                    <a:pt x="818" y="1146"/>
                    <a:pt x="825" y="1146"/>
                    <a:pt x="825" y="1143"/>
                  </a:cubicBezTo>
                  <a:cubicBezTo>
                    <a:pt x="838" y="1143"/>
                    <a:pt x="849" y="1143"/>
                    <a:pt x="861" y="1139"/>
                  </a:cubicBezTo>
                  <a:cubicBezTo>
                    <a:pt x="875" y="1141"/>
                    <a:pt x="888" y="1141"/>
                    <a:pt x="902" y="1141"/>
                  </a:cubicBezTo>
                  <a:cubicBezTo>
                    <a:pt x="915" y="1141"/>
                    <a:pt x="930" y="1141"/>
                    <a:pt x="948" y="1143"/>
                  </a:cubicBezTo>
                  <a:cubicBezTo>
                    <a:pt x="1007" y="1150"/>
                    <a:pt x="1071" y="1166"/>
                    <a:pt x="1133" y="1178"/>
                  </a:cubicBezTo>
                  <a:lnTo>
                    <a:pt x="1255" y="1197"/>
                  </a:lnTo>
                  <a:lnTo>
                    <a:pt x="1220" y="1079"/>
                  </a:lnTo>
                  <a:cubicBezTo>
                    <a:pt x="1181" y="929"/>
                    <a:pt x="1142" y="779"/>
                    <a:pt x="1075" y="637"/>
                  </a:cubicBezTo>
                  <a:cubicBezTo>
                    <a:pt x="1051" y="562"/>
                    <a:pt x="1011" y="491"/>
                    <a:pt x="971" y="424"/>
                  </a:cubicBezTo>
                  <a:cubicBezTo>
                    <a:pt x="936" y="353"/>
                    <a:pt x="885" y="286"/>
                    <a:pt x="834" y="223"/>
                  </a:cubicBezTo>
                  <a:cubicBezTo>
                    <a:pt x="737" y="108"/>
                    <a:pt x="589" y="1"/>
                    <a:pt x="422" y="1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7742367" y="2244147"/>
              <a:ext cx="17860" cy="29452"/>
            </a:xfrm>
            <a:custGeom>
              <a:avLst/>
              <a:gdLst/>
              <a:ahLst/>
              <a:cxnLst/>
              <a:rect l="l" t="t" r="r" b="b"/>
              <a:pathLst>
                <a:path w="436" h="719" extrusionOk="0">
                  <a:moveTo>
                    <a:pt x="218" y="1"/>
                  </a:moveTo>
                  <a:cubicBezTo>
                    <a:pt x="99" y="1"/>
                    <a:pt x="1" y="163"/>
                    <a:pt x="1" y="360"/>
                  </a:cubicBezTo>
                  <a:cubicBezTo>
                    <a:pt x="1" y="558"/>
                    <a:pt x="99" y="719"/>
                    <a:pt x="218" y="719"/>
                  </a:cubicBezTo>
                  <a:cubicBezTo>
                    <a:pt x="336" y="719"/>
                    <a:pt x="435" y="558"/>
                    <a:pt x="435" y="360"/>
                  </a:cubicBezTo>
                  <a:cubicBezTo>
                    <a:pt x="435" y="163"/>
                    <a:pt x="33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1"/>
            <p:cNvSpPr/>
            <p:nvPr/>
          </p:nvSpPr>
          <p:spPr>
            <a:xfrm>
              <a:off x="7802499" y="2253404"/>
              <a:ext cx="17860" cy="29452"/>
            </a:xfrm>
            <a:custGeom>
              <a:avLst/>
              <a:gdLst/>
              <a:ahLst/>
              <a:cxnLst/>
              <a:rect l="l" t="t" r="r" b="b"/>
              <a:pathLst>
                <a:path w="436" h="719" extrusionOk="0">
                  <a:moveTo>
                    <a:pt x="218" y="0"/>
                  </a:moveTo>
                  <a:cubicBezTo>
                    <a:pt x="99" y="0"/>
                    <a:pt x="1" y="161"/>
                    <a:pt x="1" y="359"/>
                  </a:cubicBezTo>
                  <a:cubicBezTo>
                    <a:pt x="1" y="556"/>
                    <a:pt x="99" y="718"/>
                    <a:pt x="218" y="718"/>
                  </a:cubicBezTo>
                  <a:cubicBezTo>
                    <a:pt x="336" y="718"/>
                    <a:pt x="436" y="556"/>
                    <a:pt x="436" y="359"/>
                  </a:cubicBezTo>
                  <a:cubicBezTo>
                    <a:pt x="436" y="161"/>
                    <a:pt x="336" y="0"/>
                    <a:pt x="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7705501" y="2187742"/>
              <a:ext cx="64229" cy="21546"/>
            </a:xfrm>
            <a:custGeom>
              <a:avLst/>
              <a:gdLst/>
              <a:ahLst/>
              <a:cxnLst/>
              <a:rect l="l" t="t" r="r" b="b"/>
              <a:pathLst>
                <a:path w="1568" h="526" extrusionOk="0">
                  <a:moveTo>
                    <a:pt x="816" y="1"/>
                  </a:moveTo>
                  <a:cubicBezTo>
                    <a:pt x="584" y="1"/>
                    <a:pt x="307" y="132"/>
                    <a:pt x="1" y="525"/>
                  </a:cubicBezTo>
                  <a:lnTo>
                    <a:pt x="1567" y="525"/>
                  </a:lnTo>
                  <a:cubicBezTo>
                    <a:pt x="1567" y="525"/>
                    <a:pt x="1280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1"/>
            <p:cNvSpPr/>
            <p:nvPr/>
          </p:nvSpPr>
          <p:spPr>
            <a:xfrm>
              <a:off x="7802499" y="2197409"/>
              <a:ext cx="53743" cy="37767"/>
            </a:xfrm>
            <a:custGeom>
              <a:avLst/>
              <a:gdLst/>
              <a:ahLst/>
              <a:cxnLst/>
              <a:rect l="l" t="t" r="r" b="b"/>
              <a:pathLst>
                <a:path w="1312" h="922" extrusionOk="0">
                  <a:moveTo>
                    <a:pt x="720" y="0"/>
                  </a:moveTo>
                  <a:cubicBezTo>
                    <a:pt x="369" y="0"/>
                    <a:pt x="1" y="388"/>
                    <a:pt x="1" y="388"/>
                  </a:cubicBezTo>
                  <a:lnTo>
                    <a:pt x="1312" y="921"/>
                  </a:lnTo>
                  <a:cubicBezTo>
                    <a:pt x="1223" y="207"/>
                    <a:pt x="976" y="0"/>
                    <a:pt x="7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1"/>
            <p:cNvSpPr/>
            <p:nvPr/>
          </p:nvSpPr>
          <p:spPr>
            <a:xfrm>
              <a:off x="7890445" y="3941608"/>
              <a:ext cx="288458" cy="262365"/>
            </a:xfrm>
            <a:custGeom>
              <a:avLst/>
              <a:gdLst/>
              <a:ahLst/>
              <a:cxnLst/>
              <a:rect l="l" t="t" r="r" b="b"/>
              <a:pathLst>
                <a:path w="7042" h="6405" extrusionOk="0">
                  <a:moveTo>
                    <a:pt x="3513" y="1"/>
                  </a:moveTo>
                  <a:cubicBezTo>
                    <a:pt x="1629" y="1"/>
                    <a:pt x="292" y="3106"/>
                    <a:pt x="1" y="6405"/>
                  </a:cubicBezTo>
                  <a:lnTo>
                    <a:pt x="708" y="6405"/>
                  </a:lnTo>
                  <a:cubicBezTo>
                    <a:pt x="708" y="6266"/>
                    <a:pt x="1398" y="1408"/>
                    <a:pt x="2839" y="777"/>
                  </a:cubicBezTo>
                  <a:cubicBezTo>
                    <a:pt x="3093" y="665"/>
                    <a:pt x="3343" y="601"/>
                    <a:pt x="3587" y="601"/>
                  </a:cubicBezTo>
                  <a:cubicBezTo>
                    <a:pt x="4728" y="601"/>
                    <a:pt x="5720" y="2000"/>
                    <a:pt x="6225" y="6405"/>
                  </a:cubicBezTo>
                  <a:cubicBezTo>
                    <a:pt x="6415" y="6382"/>
                    <a:pt x="6570" y="6375"/>
                    <a:pt x="6691" y="6375"/>
                  </a:cubicBezTo>
                  <a:cubicBezTo>
                    <a:pt x="6933" y="6375"/>
                    <a:pt x="7041" y="6405"/>
                    <a:pt x="7041" y="6405"/>
                  </a:cubicBezTo>
                  <a:cubicBezTo>
                    <a:pt x="7041" y="6405"/>
                    <a:pt x="6268" y="796"/>
                    <a:pt x="4085" y="94"/>
                  </a:cubicBezTo>
                  <a:cubicBezTo>
                    <a:pt x="3890" y="31"/>
                    <a:pt x="3699" y="1"/>
                    <a:pt x="35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1"/>
            <p:cNvSpPr/>
            <p:nvPr/>
          </p:nvSpPr>
          <p:spPr>
            <a:xfrm>
              <a:off x="8142650" y="3856367"/>
              <a:ext cx="273220" cy="469471"/>
            </a:xfrm>
            <a:custGeom>
              <a:avLst/>
              <a:gdLst/>
              <a:ahLst/>
              <a:cxnLst/>
              <a:rect l="l" t="t" r="r" b="b"/>
              <a:pathLst>
                <a:path w="6670" h="11461" extrusionOk="0">
                  <a:moveTo>
                    <a:pt x="5264" y="1"/>
                  </a:moveTo>
                  <a:cubicBezTo>
                    <a:pt x="5017" y="1"/>
                    <a:pt x="4731" y="169"/>
                    <a:pt x="4432" y="477"/>
                  </a:cubicBezTo>
                  <a:cubicBezTo>
                    <a:pt x="2858" y="2104"/>
                    <a:pt x="1" y="11461"/>
                    <a:pt x="1" y="11461"/>
                  </a:cubicBezTo>
                  <a:lnTo>
                    <a:pt x="4235" y="11461"/>
                  </a:lnTo>
                  <a:cubicBezTo>
                    <a:pt x="6669" y="3077"/>
                    <a:pt x="6322" y="1"/>
                    <a:pt x="5264" y="1"/>
                  </a:cubicBez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1"/>
            <p:cNvSpPr/>
            <p:nvPr/>
          </p:nvSpPr>
          <p:spPr>
            <a:xfrm>
              <a:off x="8280856" y="3966759"/>
              <a:ext cx="88151" cy="30804"/>
            </a:xfrm>
            <a:custGeom>
              <a:avLst/>
              <a:gdLst/>
              <a:ahLst/>
              <a:cxnLst/>
              <a:rect l="l" t="t" r="r" b="b"/>
              <a:pathLst>
                <a:path w="2152" h="752" extrusionOk="0">
                  <a:moveTo>
                    <a:pt x="962" y="1"/>
                  </a:moveTo>
                  <a:cubicBezTo>
                    <a:pt x="406" y="1"/>
                    <a:pt x="0" y="387"/>
                    <a:pt x="0" y="387"/>
                  </a:cubicBezTo>
                  <a:cubicBezTo>
                    <a:pt x="0" y="387"/>
                    <a:pt x="521" y="751"/>
                    <a:pt x="1445" y="751"/>
                  </a:cubicBezTo>
                  <a:cubicBezTo>
                    <a:pt x="1659" y="751"/>
                    <a:pt x="1895" y="732"/>
                    <a:pt x="2151" y="683"/>
                  </a:cubicBezTo>
                  <a:cubicBezTo>
                    <a:pt x="1738" y="160"/>
                    <a:pt x="1319" y="1"/>
                    <a:pt x="962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1"/>
            <p:cNvSpPr/>
            <p:nvPr/>
          </p:nvSpPr>
          <p:spPr>
            <a:xfrm>
              <a:off x="8242556" y="4073629"/>
              <a:ext cx="99621" cy="34941"/>
            </a:xfrm>
            <a:custGeom>
              <a:avLst/>
              <a:gdLst/>
              <a:ahLst/>
              <a:cxnLst/>
              <a:rect l="l" t="t" r="r" b="b"/>
              <a:pathLst>
                <a:path w="2432" h="853" extrusionOk="0">
                  <a:moveTo>
                    <a:pt x="1087" y="1"/>
                  </a:moveTo>
                  <a:cubicBezTo>
                    <a:pt x="459" y="1"/>
                    <a:pt x="0" y="439"/>
                    <a:pt x="0" y="439"/>
                  </a:cubicBezTo>
                  <a:cubicBezTo>
                    <a:pt x="0" y="439"/>
                    <a:pt x="586" y="853"/>
                    <a:pt x="1627" y="853"/>
                  </a:cubicBezTo>
                  <a:cubicBezTo>
                    <a:pt x="1871" y="853"/>
                    <a:pt x="2140" y="830"/>
                    <a:pt x="2432" y="774"/>
                  </a:cubicBezTo>
                  <a:cubicBezTo>
                    <a:pt x="1964" y="181"/>
                    <a:pt x="1490" y="1"/>
                    <a:pt x="1087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1"/>
            <p:cNvSpPr/>
            <p:nvPr/>
          </p:nvSpPr>
          <p:spPr>
            <a:xfrm>
              <a:off x="8203765" y="4174723"/>
              <a:ext cx="121290" cy="42437"/>
            </a:xfrm>
            <a:custGeom>
              <a:avLst/>
              <a:gdLst/>
              <a:ahLst/>
              <a:cxnLst/>
              <a:rect l="l" t="t" r="r" b="b"/>
              <a:pathLst>
                <a:path w="2961" h="1036" extrusionOk="0">
                  <a:moveTo>
                    <a:pt x="1320" y="1"/>
                  </a:moveTo>
                  <a:cubicBezTo>
                    <a:pt x="556" y="1"/>
                    <a:pt x="0" y="532"/>
                    <a:pt x="0" y="532"/>
                  </a:cubicBezTo>
                  <a:cubicBezTo>
                    <a:pt x="0" y="532"/>
                    <a:pt x="715" y="1036"/>
                    <a:pt x="1987" y="1036"/>
                  </a:cubicBezTo>
                  <a:cubicBezTo>
                    <a:pt x="2282" y="1036"/>
                    <a:pt x="2607" y="1009"/>
                    <a:pt x="2960" y="942"/>
                  </a:cubicBezTo>
                  <a:cubicBezTo>
                    <a:pt x="2389" y="220"/>
                    <a:pt x="1811" y="1"/>
                    <a:pt x="1320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1"/>
            <p:cNvSpPr/>
            <p:nvPr/>
          </p:nvSpPr>
          <p:spPr>
            <a:xfrm>
              <a:off x="7953199" y="3926985"/>
              <a:ext cx="144557" cy="102898"/>
            </a:xfrm>
            <a:custGeom>
              <a:avLst/>
              <a:gdLst/>
              <a:ahLst/>
              <a:cxnLst/>
              <a:rect l="l" t="t" r="r" b="b"/>
              <a:pathLst>
                <a:path w="3529" h="2512" extrusionOk="0">
                  <a:moveTo>
                    <a:pt x="2011" y="1"/>
                  </a:moveTo>
                  <a:cubicBezTo>
                    <a:pt x="1895" y="1"/>
                    <a:pt x="1787" y="97"/>
                    <a:pt x="1721" y="380"/>
                  </a:cubicBezTo>
                  <a:cubicBezTo>
                    <a:pt x="1543" y="224"/>
                    <a:pt x="1401" y="165"/>
                    <a:pt x="1289" y="165"/>
                  </a:cubicBezTo>
                  <a:cubicBezTo>
                    <a:pt x="1003" y="165"/>
                    <a:pt x="910" y="552"/>
                    <a:pt x="904" y="719"/>
                  </a:cubicBezTo>
                  <a:cubicBezTo>
                    <a:pt x="877" y="704"/>
                    <a:pt x="848" y="697"/>
                    <a:pt x="820" y="697"/>
                  </a:cubicBezTo>
                  <a:cubicBezTo>
                    <a:pt x="601" y="697"/>
                    <a:pt x="375" y="1090"/>
                    <a:pt x="375" y="1090"/>
                  </a:cubicBezTo>
                  <a:cubicBezTo>
                    <a:pt x="375" y="1090"/>
                    <a:pt x="1" y="1895"/>
                    <a:pt x="375" y="2357"/>
                  </a:cubicBezTo>
                  <a:cubicBezTo>
                    <a:pt x="465" y="2469"/>
                    <a:pt x="559" y="2511"/>
                    <a:pt x="649" y="2511"/>
                  </a:cubicBezTo>
                  <a:cubicBezTo>
                    <a:pt x="930" y="2511"/>
                    <a:pt x="1172" y="2097"/>
                    <a:pt x="1172" y="2097"/>
                  </a:cubicBezTo>
                  <a:lnTo>
                    <a:pt x="3513" y="2017"/>
                  </a:lnTo>
                  <a:cubicBezTo>
                    <a:pt x="3513" y="2017"/>
                    <a:pt x="3529" y="826"/>
                    <a:pt x="3169" y="463"/>
                  </a:cubicBezTo>
                  <a:cubicBezTo>
                    <a:pt x="3045" y="340"/>
                    <a:pt x="2934" y="300"/>
                    <a:pt x="2842" y="300"/>
                  </a:cubicBezTo>
                  <a:cubicBezTo>
                    <a:pt x="2663" y="300"/>
                    <a:pt x="2553" y="451"/>
                    <a:pt x="2553" y="451"/>
                  </a:cubicBezTo>
                  <a:cubicBezTo>
                    <a:pt x="2553" y="451"/>
                    <a:pt x="2262" y="1"/>
                    <a:pt x="2011" y="1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1"/>
            <p:cNvSpPr/>
            <p:nvPr/>
          </p:nvSpPr>
          <p:spPr>
            <a:xfrm>
              <a:off x="7960286" y="3923421"/>
              <a:ext cx="137265" cy="100153"/>
            </a:xfrm>
            <a:custGeom>
              <a:avLst/>
              <a:gdLst/>
              <a:ahLst/>
              <a:cxnLst/>
              <a:rect l="l" t="t" r="r" b="b"/>
              <a:pathLst>
                <a:path w="3351" h="2445" extrusionOk="0">
                  <a:moveTo>
                    <a:pt x="1837" y="1"/>
                  </a:moveTo>
                  <a:cubicBezTo>
                    <a:pt x="1815" y="1"/>
                    <a:pt x="1793" y="4"/>
                    <a:pt x="1769" y="9"/>
                  </a:cubicBezTo>
                  <a:cubicBezTo>
                    <a:pt x="1698" y="24"/>
                    <a:pt x="1635" y="76"/>
                    <a:pt x="1599" y="128"/>
                  </a:cubicBezTo>
                  <a:cubicBezTo>
                    <a:pt x="1551" y="179"/>
                    <a:pt x="1540" y="234"/>
                    <a:pt x="1509" y="285"/>
                  </a:cubicBezTo>
                  <a:lnTo>
                    <a:pt x="1500" y="314"/>
                  </a:lnTo>
                  <a:lnTo>
                    <a:pt x="1500" y="314"/>
                  </a:lnTo>
                  <a:cubicBezTo>
                    <a:pt x="1448" y="276"/>
                    <a:pt x="1393" y="241"/>
                    <a:pt x="1331" y="214"/>
                  </a:cubicBezTo>
                  <a:cubicBezTo>
                    <a:pt x="1270" y="186"/>
                    <a:pt x="1195" y="164"/>
                    <a:pt x="1118" y="164"/>
                  </a:cubicBezTo>
                  <a:cubicBezTo>
                    <a:pt x="1065" y="164"/>
                    <a:pt x="1011" y="174"/>
                    <a:pt x="959" y="199"/>
                  </a:cubicBezTo>
                  <a:cubicBezTo>
                    <a:pt x="837" y="257"/>
                    <a:pt x="766" y="372"/>
                    <a:pt x="723" y="474"/>
                  </a:cubicBezTo>
                  <a:cubicBezTo>
                    <a:pt x="695" y="552"/>
                    <a:pt x="674" y="628"/>
                    <a:pt x="664" y="708"/>
                  </a:cubicBezTo>
                  <a:lnTo>
                    <a:pt x="664" y="708"/>
                  </a:lnTo>
                  <a:cubicBezTo>
                    <a:pt x="661" y="708"/>
                    <a:pt x="657" y="708"/>
                    <a:pt x="654" y="708"/>
                  </a:cubicBezTo>
                  <a:cubicBezTo>
                    <a:pt x="611" y="708"/>
                    <a:pt x="569" y="718"/>
                    <a:pt x="533" y="735"/>
                  </a:cubicBezTo>
                  <a:cubicBezTo>
                    <a:pt x="471" y="767"/>
                    <a:pt x="415" y="806"/>
                    <a:pt x="372" y="853"/>
                  </a:cubicBezTo>
                  <a:cubicBezTo>
                    <a:pt x="281" y="944"/>
                    <a:pt x="214" y="1039"/>
                    <a:pt x="151" y="1150"/>
                  </a:cubicBezTo>
                  <a:lnTo>
                    <a:pt x="147" y="1153"/>
                  </a:lnTo>
                  <a:cubicBezTo>
                    <a:pt x="103" y="1260"/>
                    <a:pt x="72" y="1366"/>
                    <a:pt x="48" y="1477"/>
                  </a:cubicBezTo>
                  <a:cubicBezTo>
                    <a:pt x="21" y="1587"/>
                    <a:pt x="5" y="1702"/>
                    <a:pt x="5" y="1813"/>
                  </a:cubicBezTo>
                  <a:cubicBezTo>
                    <a:pt x="1" y="1927"/>
                    <a:pt x="12" y="2042"/>
                    <a:pt x="41" y="2152"/>
                  </a:cubicBezTo>
                  <a:cubicBezTo>
                    <a:pt x="72" y="2259"/>
                    <a:pt x="127" y="2361"/>
                    <a:pt x="202" y="2444"/>
                  </a:cubicBezTo>
                  <a:cubicBezTo>
                    <a:pt x="76" y="2259"/>
                    <a:pt x="48" y="2033"/>
                    <a:pt x="76" y="1820"/>
                  </a:cubicBezTo>
                  <a:cubicBezTo>
                    <a:pt x="88" y="1710"/>
                    <a:pt x="112" y="1607"/>
                    <a:pt x="143" y="1505"/>
                  </a:cubicBezTo>
                  <a:cubicBezTo>
                    <a:pt x="170" y="1398"/>
                    <a:pt x="210" y="1295"/>
                    <a:pt x="254" y="1201"/>
                  </a:cubicBezTo>
                  <a:lnTo>
                    <a:pt x="254" y="1208"/>
                  </a:lnTo>
                  <a:cubicBezTo>
                    <a:pt x="312" y="1114"/>
                    <a:pt x="384" y="1024"/>
                    <a:pt x="467" y="952"/>
                  </a:cubicBezTo>
                  <a:cubicBezTo>
                    <a:pt x="506" y="917"/>
                    <a:pt x="549" y="889"/>
                    <a:pt x="589" y="873"/>
                  </a:cubicBezTo>
                  <a:cubicBezTo>
                    <a:pt x="611" y="865"/>
                    <a:pt x="630" y="862"/>
                    <a:pt x="648" y="862"/>
                  </a:cubicBezTo>
                  <a:cubicBezTo>
                    <a:pt x="666" y="862"/>
                    <a:pt x="681" y="865"/>
                    <a:pt x="695" y="873"/>
                  </a:cubicBezTo>
                  <a:lnTo>
                    <a:pt x="802" y="929"/>
                  </a:lnTo>
                  <a:lnTo>
                    <a:pt x="810" y="806"/>
                  </a:lnTo>
                  <a:cubicBezTo>
                    <a:pt x="822" y="629"/>
                    <a:pt x="901" y="415"/>
                    <a:pt x="1035" y="356"/>
                  </a:cubicBezTo>
                  <a:cubicBezTo>
                    <a:pt x="1059" y="344"/>
                    <a:pt x="1086" y="338"/>
                    <a:pt x="1115" y="338"/>
                  </a:cubicBezTo>
                  <a:cubicBezTo>
                    <a:pt x="1160" y="338"/>
                    <a:pt x="1209" y="352"/>
                    <a:pt x="1260" y="376"/>
                  </a:cubicBezTo>
                  <a:cubicBezTo>
                    <a:pt x="1338" y="412"/>
                    <a:pt x="1414" y="470"/>
                    <a:pt x="1489" y="534"/>
                  </a:cubicBezTo>
                  <a:lnTo>
                    <a:pt x="1595" y="621"/>
                  </a:lnTo>
                  <a:lnTo>
                    <a:pt x="1635" y="486"/>
                  </a:lnTo>
                  <a:lnTo>
                    <a:pt x="1678" y="352"/>
                  </a:lnTo>
                  <a:cubicBezTo>
                    <a:pt x="1698" y="317"/>
                    <a:pt x="1710" y="261"/>
                    <a:pt x="1737" y="237"/>
                  </a:cubicBezTo>
                  <a:cubicBezTo>
                    <a:pt x="1770" y="197"/>
                    <a:pt x="1800" y="179"/>
                    <a:pt x="1837" y="179"/>
                  </a:cubicBezTo>
                  <a:cubicBezTo>
                    <a:pt x="1857" y="179"/>
                    <a:pt x="1880" y="185"/>
                    <a:pt x="1907" y="195"/>
                  </a:cubicBezTo>
                  <a:cubicBezTo>
                    <a:pt x="1982" y="226"/>
                    <a:pt x="2057" y="289"/>
                    <a:pt x="2124" y="356"/>
                  </a:cubicBezTo>
                  <a:cubicBezTo>
                    <a:pt x="2191" y="423"/>
                    <a:pt x="2258" y="506"/>
                    <a:pt x="2309" y="581"/>
                  </a:cubicBezTo>
                  <a:lnTo>
                    <a:pt x="2376" y="676"/>
                  </a:lnTo>
                  <a:lnTo>
                    <a:pt x="2447" y="585"/>
                  </a:lnTo>
                  <a:cubicBezTo>
                    <a:pt x="2491" y="530"/>
                    <a:pt x="2566" y="479"/>
                    <a:pt x="2633" y="467"/>
                  </a:cubicBezTo>
                  <a:cubicBezTo>
                    <a:pt x="2645" y="465"/>
                    <a:pt x="2658" y="464"/>
                    <a:pt x="2670" y="464"/>
                  </a:cubicBezTo>
                  <a:cubicBezTo>
                    <a:pt x="2733" y="464"/>
                    <a:pt x="2795" y="487"/>
                    <a:pt x="2858" y="526"/>
                  </a:cubicBezTo>
                  <a:cubicBezTo>
                    <a:pt x="3008" y="621"/>
                    <a:pt x="3090" y="787"/>
                    <a:pt x="3150" y="968"/>
                  </a:cubicBezTo>
                  <a:cubicBezTo>
                    <a:pt x="3209" y="1146"/>
                    <a:pt x="3245" y="1335"/>
                    <a:pt x="3276" y="1528"/>
                  </a:cubicBezTo>
                  <a:cubicBezTo>
                    <a:pt x="3308" y="1718"/>
                    <a:pt x="3323" y="1911"/>
                    <a:pt x="3340" y="2104"/>
                  </a:cubicBezTo>
                  <a:cubicBezTo>
                    <a:pt x="3351" y="1911"/>
                    <a:pt x="3351" y="1718"/>
                    <a:pt x="3340" y="1521"/>
                  </a:cubicBezTo>
                  <a:cubicBezTo>
                    <a:pt x="3327" y="1327"/>
                    <a:pt x="3304" y="1130"/>
                    <a:pt x="3252" y="936"/>
                  </a:cubicBezTo>
                  <a:cubicBezTo>
                    <a:pt x="3225" y="842"/>
                    <a:pt x="3198" y="743"/>
                    <a:pt x="3146" y="652"/>
                  </a:cubicBezTo>
                  <a:cubicBezTo>
                    <a:pt x="3099" y="558"/>
                    <a:pt x="3019" y="474"/>
                    <a:pt x="2937" y="412"/>
                  </a:cubicBezTo>
                  <a:cubicBezTo>
                    <a:pt x="2866" y="357"/>
                    <a:pt x="2768" y="309"/>
                    <a:pt x="2665" y="309"/>
                  </a:cubicBezTo>
                  <a:cubicBezTo>
                    <a:pt x="2648" y="309"/>
                    <a:pt x="2630" y="310"/>
                    <a:pt x="2613" y="313"/>
                  </a:cubicBezTo>
                  <a:cubicBezTo>
                    <a:pt x="2529" y="326"/>
                    <a:pt x="2456" y="360"/>
                    <a:pt x="2393" y="412"/>
                  </a:cubicBezTo>
                  <a:lnTo>
                    <a:pt x="2393" y="412"/>
                  </a:lnTo>
                  <a:cubicBezTo>
                    <a:pt x="2349" y="350"/>
                    <a:pt x="2303" y="293"/>
                    <a:pt x="2250" y="237"/>
                  </a:cubicBezTo>
                  <a:cubicBezTo>
                    <a:pt x="2176" y="159"/>
                    <a:pt x="2092" y="80"/>
                    <a:pt x="1974" y="29"/>
                  </a:cubicBezTo>
                  <a:cubicBezTo>
                    <a:pt x="1946" y="17"/>
                    <a:pt x="1915" y="9"/>
                    <a:pt x="1879" y="5"/>
                  </a:cubicBezTo>
                  <a:cubicBezTo>
                    <a:pt x="1865" y="2"/>
                    <a:pt x="1851" y="1"/>
                    <a:pt x="1837" y="1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1"/>
            <p:cNvSpPr/>
            <p:nvPr/>
          </p:nvSpPr>
          <p:spPr>
            <a:xfrm>
              <a:off x="7752075" y="4192869"/>
              <a:ext cx="638769" cy="539558"/>
            </a:xfrm>
            <a:custGeom>
              <a:avLst/>
              <a:gdLst/>
              <a:ahLst/>
              <a:cxnLst/>
              <a:rect l="l" t="t" r="r" b="b"/>
              <a:pathLst>
                <a:path w="15594" h="13172" extrusionOk="0">
                  <a:moveTo>
                    <a:pt x="7905" y="0"/>
                  </a:moveTo>
                  <a:cubicBezTo>
                    <a:pt x="3356" y="0"/>
                    <a:pt x="423" y="578"/>
                    <a:pt x="423" y="578"/>
                  </a:cubicBezTo>
                  <a:cubicBezTo>
                    <a:pt x="0" y="3956"/>
                    <a:pt x="916" y="12998"/>
                    <a:pt x="916" y="12998"/>
                  </a:cubicBezTo>
                  <a:cubicBezTo>
                    <a:pt x="2841" y="13128"/>
                    <a:pt x="5005" y="13171"/>
                    <a:pt x="7036" y="13171"/>
                  </a:cubicBezTo>
                  <a:cubicBezTo>
                    <a:pt x="11097" y="13171"/>
                    <a:pt x="14623" y="12998"/>
                    <a:pt x="14623" y="12998"/>
                  </a:cubicBezTo>
                  <a:cubicBezTo>
                    <a:pt x="14623" y="12998"/>
                    <a:pt x="15594" y="4939"/>
                    <a:pt x="14749" y="436"/>
                  </a:cubicBezTo>
                  <a:cubicBezTo>
                    <a:pt x="12229" y="113"/>
                    <a:pt x="9910" y="0"/>
                    <a:pt x="79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1"/>
            <p:cNvSpPr/>
            <p:nvPr/>
          </p:nvSpPr>
          <p:spPr>
            <a:xfrm>
              <a:off x="8054212" y="3945131"/>
              <a:ext cx="21055" cy="75822"/>
            </a:xfrm>
            <a:custGeom>
              <a:avLst/>
              <a:gdLst/>
              <a:ahLst/>
              <a:cxnLst/>
              <a:rect l="l" t="t" r="r" b="b"/>
              <a:pathLst>
                <a:path w="514" h="1851" extrusionOk="0">
                  <a:moveTo>
                    <a:pt x="174" y="0"/>
                  </a:moveTo>
                  <a:lnTo>
                    <a:pt x="1" y="15"/>
                  </a:lnTo>
                  <a:cubicBezTo>
                    <a:pt x="48" y="335"/>
                    <a:pt x="107" y="647"/>
                    <a:pt x="182" y="959"/>
                  </a:cubicBezTo>
                  <a:cubicBezTo>
                    <a:pt x="222" y="1113"/>
                    <a:pt x="265" y="1266"/>
                    <a:pt x="316" y="1417"/>
                  </a:cubicBezTo>
                  <a:cubicBezTo>
                    <a:pt x="367" y="1567"/>
                    <a:pt x="427" y="1716"/>
                    <a:pt x="513" y="1851"/>
                  </a:cubicBezTo>
                  <a:cubicBezTo>
                    <a:pt x="439" y="1713"/>
                    <a:pt x="395" y="1559"/>
                    <a:pt x="356" y="1405"/>
                  </a:cubicBezTo>
                  <a:cubicBezTo>
                    <a:pt x="320" y="1251"/>
                    <a:pt x="289" y="1097"/>
                    <a:pt x="265" y="939"/>
                  </a:cubicBezTo>
                  <a:cubicBezTo>
                    <a:pt x="218" y="627"/>
                    <a:pt x="190" y="312"/>
                    <a:pt x="174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1"/>
            <p:cNvSpPr/>
            <p:nvPr/>
          </p:nvSpPr>
          <p:spPr>
            <a:xfrm>
              <a:off x="8020132" y="3942346"/>
              <a:ext cx="11183" cy="88479"/>
            </a:xfrm>
            <a:custGeom>
              <a:avLst/>
              <a:gdLst/>
              <a:ahLst/>
              <a:cxnLst/>
              <a:rect l="l" t="t" r="r" b="b"/>
              <a:pathLst>
                <a:path w="273" h="2160" extrusionOk="0">
                  <a:moveTo>
                    <a:pt x="0" y="1"/>
                  </a:moveTo>
                  <a:cubicBezTo>
                    <a:pt x="8" y="367"/>
                    <a:pt x="32" y="731"/>
                    <a:pt x="71" y="1090"/>
                  </a:cubicBezTo>
                  <a:cubicBezTo>
                    <a:pt x="110" y="1453"/>
                    <a:pt x="170" y="1812"/>
                    <a:pt x="272" y="2159"/>
                  </a:cubicBezTo>
                  <a:cubicBezTo>
                    <a:pt x="197" y="1804"/>
                    <a:pt x="170" y="1445"/>
                    <a:pt x="158" y="1086"/>
                  </a:cubicBezTo>
                  <a:cubicBezTo>
                    <a:pt x="146" y="727"/>
                    <a:pt x="150" y="364"/>
                    <a:pt x="174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1"/>
            <p:cNvSpPr/>
            <p:nvPr/>
          </p:nvSpPr>
          <p:spPr>
            <a:xfrm>
              <a:off x="7986788" y="3956232"/>
              <a:ext cx="8479" cy="77993"/>
            </a:xfrm>
            <a:custGeom>
              <a:avLst/>
              <a:gdLst/>
              <a:ahLst/>
              <a:cxnLst/>
              <a:rect l="l" t="t" r="r" b="b"/>
              <a:pathLst>
                <a:path w="207" h="1904" extrusionOk="0">
                  <a:moveTo>
                    <a:pt x="1" y="1"/>
                  </a:moveTo>
                  <a:cubicBezTo>
                    <a:pt x="13" y="321"/>
                    <a:pt x="28" y="640"/>
                    <a:pt x="57" y="957"/>
                  </a:cubicBezTo>
                  <a:cubicBezTo>
                    <a:pt x="72" y="1118"/>
                    <a:pt x="88" y="1276"/>
                    <a:pt x="108" y="1434"/>
                  </a:cubicBezTo>
                  <a:cubicBezTo>
                    <a:pt x="131" y="1591"/>
                    <a:pt x="155" y="1749"/>
                    <a:pt x="206" y="1904"/>
                  </a:cubicBezTo>
                  <a:cubicBezTo>
                    <a:pt x="170" y="1746"/>
                    <a:pt x="159" y="1587"/>
                    <a:pt x="151" y="1430"/>
                  </a:cubicBezTo>
                  <a:cubicBezTo>
                    <a:pt x="143" y="1272"/>
                    <a:pt x="143" y="1114"/>
                    <a:pt x="143" y="957"/>
                  </a:cubicBezTo>
                  <a:cubicBezTo>
                    <a:pt x="143" y="636"/>
                    <a:pt x="155" y="321"/>
                    <a:pt x="170" y="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1"/>
            <p:cNvSpPr/>
            <p:nvPr/>
          </p:nvSpPr>
          <p:spPr>
            <a:xfrm>
              <a:off x="7707631" y="3023529"/>
              <a:ext cx="118873" cy="26380"/>
            </a:xfrm>
            <a:custGeom>
              <a:avLst/>
              <a:gdLst/>
              <a:ahLst/>
              <a:cxnLst/>
              <a:rect l="l" t="t" r="r" b="b"/>
              <a:pathLst>
                <a:path w="2902" h="644" extrusionOk="0">
                  <a:moveTo>
                    <a:pt x="2901" y="0"/>
                  </a:moveTo>
                  <a:cubicBezTo>
                    <a:pt x="2400" y="43"/>
                    <a:pt x="1918" y="134"/>
                    <a:pt x="1433" y="237"/>
                  </a:cubicBezTo>
                  <a:cubicBezTo>
                    <a:pt x="952" y="347"/>
                    <a:pt x="474" y="469"/>
                    <a:pt x="0" y="643"/>
                  </a:cubicBezTo>
                  <a:cubicBezTo>
                    <a:pt x="497" y="604"/>
                    <a:pt x="983" y="513"/>
                    <a:pt x="1468" y="407"/>
                  </a:cubicBezTo>
                  <a:cubicBezTo>
                    <a:pt x="1950" y="296"/>
                    <a:pt x="2431" y="174"/>
                    <a:pt x="2901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1"/>
            <p:cNvSpPr/>
            <p:nvPr/>
          </p:nvSpPr>
          <p:spPr>
            <a:xfrm>
              <a:off x="7714758" y="3046591"/>
              <a:ext cx="111746" cy="28838"/>
            </a:xfrm>
            <a:custGeom>
              <a:avLst/>
              <a:gdLst/>
              <a:ahLst/>
              <a:cxnLst/>
              <a:rect l="l" t="t" r="r" b="b"/>
              <a:pathLst>
                <a:path w="2728" h="704" extrusionOk="0">
                  <a:moveTo>
                    <a:pt x="2727" y="1"/>
                  </a:moveTo>
                  <a:cubicBezTo>
                    <a:pt x="2254" y="53"/>
                    <a:pt x="1796" y="155"/>
                    <a:pt x="1341" y="270"/>
                  </a:cubicBezTo>
                  <a:cubicBezTo>
                    <a:pt x="888" y="388"/>
                    <a:pt x="438" y="522"/>
                    <a:pt x="0" y="704"/>
                  </a:cubicBezTo>
                  <a:cubicBezTo>
                    <a:pt x="474" y="652"/>
                    <a:pt x="931" y="550"/>
                    <a:pt x="1385" y="436"/>
                  </a:cubicBezTo>
                  <a:cubicBezTo>
                    <a:pt x="1839" y="317"/>
                    <a:pt x="2289" y="183"/>
                    <a:pt x="2727" y="1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1"/>
            <p:cNvSpPr/>
            <p:nvPr/>
          </p:nvSpPr>
          <p:spPr>
            <a:xfrm>
              <a:off x="7724753" y="3072028"/>
              <a:ext cx="95402" cy="33303"/>
            </a:xfrm>
            <a:custGeom>
              <a:avLst/>
              <a:gdLst/>
              <a:ahLst/>
              <a:cxnLst/>
              <a:rect l="l" t="t" r="r" b="b"/>
              <a:pathLst>
                <a:path w="2329" h="813" extrusionOk="0">
                  <a:moveTo>
                    <a:pt x="2329" y="0"/>
                  </a:moveTo>
                  <a:lnTo>
                    <a:pt x="2329" y="0"/>
                  </a:lnTo>
                  <a:cubicBezTo>
                    <a:pt x="1919" y="71"/>
                    <a:pt x="1524" y="193"/>
                    <a:pt x="1137" y="323"/>
                  </a:cubicBezTo>
                  <a:cubicBezTo>
                    <a:pt x="747" y="462"/>
                    <a:pt x="363" y="611"/>
                    <a:pt x="1" y="813"/>
                  </a:cubicBezTo>
                  <a:cubicBezTo>
                    <a:pt x="411" y="742"/>
                    <a:pt x="802" y="620"/>
                    <a:pt x="1192" y="489"/>
                  </a:cubicBezTo>
                  <a:cubicBezTo>
                    <a:pt x="1580" y="351"/>
                    <a:pt x="1962" y="201"/>
                    <a:pt x="2329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1"/>
            <p:cNvSpPr/>
            <p:nvPr/>
          </p:nvSpPr>
          <p:spPr>
            <a:xfrm>
              <a:off x="8341644" y="3914533"/>
              <a:ext cx="4424" cy="3482"/>
            </a:xfrm>
            <a:custGeom>
              <a:avLst/>
              <a:gdLst/>
              <a:ahLst/>
              <a:cxnLst/>
              <a:rect l="l" t="t" r="r" b="b"/>
              <a:pathLst>
                <a:path w="108" h="85" extrusionOk="0">
                  <a:moveTo>
                    <a:pt x="55" y="1"/>
                  </a:moveTo>
                  <a:cubicBezTo>
                    <a:pt x="0" y="1"/>
                    <a:pt x="0" y="84"/>
                    <a:pt x="55" y="84"/>
                  </a:cubicBezTo>
                  <a:cubicBezTo>
                    <a:pt x="108" y="84"/>
                    <a:pt x="108" y="1"/>
                    <a:pt x="55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1"/>
            <p:cNvSpPr/>
            <p:nvPr/>
          </p:nvSpPr>
          <p:spPr>
            <a:xfrm>
              <a:off x="8334844" y="3937635"/>
              <a:ext cx="7824" cy="5940"/>
            </a:xfrm>
            <a:custGeom>
              <a:avLst/>
              <a:gdLst/>
              <a:ahLst/>
              <a:cxnLst/>
              <a:rect l="l" t="t" r="r" b="b"/>
              <a:pathLst>
                <a:path w="191" h="145" extrusionOk="0">
                  <a:moveTo>
                    <a:pt x="78" y="1"/>
                  </a:moveTo>
                  <a:cubicBezTo>
                    <a:pt x="48" y="1"/>
                    <a:pt x="16" y="17"/>
                    <a:pt x="8" y="45"/>
                  </a:cubicBezTo>
                  <a:cubicBezTo>
                    <a:pt x="1" y="68"/>
                    <a:pt x="13" y="96"/>
                    <a:pt x="32" y="108"/>
                  </a:cubicBezTo>
                  <a:cubicBezTo>
                    <a:pt x="35" y="108"/>
                    <a:pt x="40" y="110"/>
                    <a:pt x="43" y="111"/>
                  </a:cubicBezTo>
                  <a:lnTo>
                    <a:pt x="43" y="111"/>
                  </a:lnTo>
                  <a:cubicBezTo>
                    <a:pt x="44" y="111"/>
                    <a:pt x="44" y="112"/>
                    <a:pt x="44" y="112"/>
                  </a:cubicBezTo>
                  <a:cubicBezTo>
                    <a:pt x="56" y="127"/>
                    <a:pt x="68" y="139"/>
                    <a:pt x="88" y="143"/>
                  </a:cubicBezTo>
                  <a:cubicBezTo>
                    <a:pt x="93" y="145"/>
                    <a:pt x="98" y="145"/>
                    <a:pt x="104" y="145"/>
                  </a:cubicBezTo>
                  <a:cubicBezTo>
                    <a:pt x="116" y="145"/>
                    <a:pt x="128" y="143"/>
                    <a:pt x="139" y="143"/>
                  </a:cubicBezTo>
                  <a:cubicBezTo>
                    <a:pt x="179" y="136"/>
                    <a:pt x="190" y="88"/>
                    <a:pt x="174" y="56"/>
                  </a:cubicBezTo>
                  <a:cubicBezTo>
                    <a:pt x="173" y="55"/>
                    <a:pt x="173" y="55"/>
                    <a:pt x="172" y="54"/>
                  </a:cubicBezTo>
                  <a:lnTo>
                    <a:pt x="172" y="54"/>
                  </a:lnTo>
                  <a:cubicBezTo>
                    <a:pt x="171" y="50"/>
                    <a:pt x="169" y="47"/>
                    <a:pt x="166" y="45"/>
                  </a:cubicBezTo>
                  <a:cubicBezTo>
                    <a:pt x="163" y="32"/>
                    <a:pt x="155" y="21"/>
                    <a:pt x="143" y="17"/>
                  </a:cubicBezTo>
                  <a:cubicBezTo>
                    <a:pt x="127" y="5"/>
                    <a:pt x="108" y="5"/>
                    <a:pt x="88" y="1"/>
                  </a:cubicBezTo>
                  <a:cubicBezTo>
                    <a:pt x="85" y="1"/>
                    <a:pt x="82" y="1"/>
                    <a:pt x="78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1"/>
            <p:cNvSpPr/>
            <p:nvPr/>
          </p:nvSpPr>
          <p:spPr>
            <a:xfrm>
              <a:off x="8306580" y="3935956"/>
              <a:ext cx="6800" cy="7250"/>
            </a:xfrm>
            <a:custGeom>
              <a:avLst/>
              <a:gdLst/>
              <a:ahLst/>
              <a:cxnLst/>
              <a:rect l="l" t="t" r="r" b="b"/>
              <a:pathLst>
                <a:path w="166" h="177" extrusionOk="0">
                  <a:moveTo>
                    <a:pt x="106" y="1"/>
                  </a:moveTo>
                  <a:cubicBezTo>
                    <a:pt x="103" y="1"/>
                    <a:pt x="96" y="1"/>
                    <a:pt x="83" y="2"/>
                  </a:cubicBezTo>
                  <a:cubicBezTo>
                    <a:pt x="67" y="2"/>
                    <a:pt x="51" y="7"/>
                    <a:pt x="40" y="15"/>
                  </a:cubicBezTo>
                  <a:cubicBezTo>
                    <a:pt x="35" y="19"/>
                    <a:pt x="32" y="22"/>
                    <a:pt x="24" y="26"/>
                  </a:cubicBezTo>
                  <a:cubicBezTo>
                    <a:pt x="20" y="31"/>
                    <a:pt x="16" y="38"/>
                    <a:pt x="12" y="42"/>
                  </a:cubicBezTo>
                  <a:cubicBezTo>
                    <a:pt x="4" y="58"/>
                    <a:pt x="4" y="62"/>
                    <a:pt x="0" y="78"/>
                  </a:cubicBezTo>
                  <a:cubicBezTo>
                    <a:pt x="0" y="90"/>
                    <a:pt x="0" y="97"/>
                    <a:pt x="4" y="109"/>
                  </a:cubicBezTo>
                  <a:cubicBezTo>
                    <a:pt x="4" y="117"/>
                    <a:pt x="8" y="126"/>
                    <a:pt x="12" y="129"/>
                  </a:cubicBezTo>
                  <a:lnTo>
                    <a:pt x="12" y="133"/>
                  </a:lnTo>
                  <a:lnTo>
                    <a:pt x="20" y="141"/>
                  </a:lnTo>
                  <a:cubicBezTo>
                    <a:pt x="24" y="153"/>
                    <a:pt x="35" y="161"/>
                    <a:pt x="44" y="168"/>
                  </a:cubicBezTo>
                  <a:cubicBezTo>
                    <a:pt x="55" y="173"/>
                    <a:pt x="71" y="177"/>
                    <a:pt x="83" y="177"/>
                  </a:cubicBezTo>
                  <a:cubicBezTo>
                    <a:pt x="95" y="177"/>
                    <a:pt x="111" y="173"/>
                    <a:pt x="122" y="168"/>
                  </a:cubicBezTo>
                  <a:cubicBezTo>
                    <a:pt x="130" y="161"/>
                    <a:pt x="142" y="153"/>
                    <a:pt x="146" y="141"/>
                  </a:cubicBezTo>
                  <a:cubicBezTo>
                    <a:pt x="150" y="137"/>
                    <a:pt x="150" y="137"/>
                    <a:pt x="154" y="133"/>
                  </a:cubicBezTo>
                  <a:lnTo>
                    <a:pt x="154" y="129"/>
                  </a:lnTo>
                  <a:cubicBezTo>
                    <a:pt x="158" y="126"/>
                    <a:pt x="162" y="117"/>
                    <a:pt x="166" y="109"/>
                  </a:cubicBezTo>
                  <a:lnTo>
                    <a:pt x="166" y="90"/>
                  </a:lnTo>
                  <a:lnTo>
                    <a:pt x="166" y="66"/>
                  </a:lnTo>
                  <a:cubicBezTo>
                    <a:pt x="162" y="62"/>
                    <a:pt x="162" y="58"/>
                    <a:pt x="158" y="55"/>
                  </a:cubicBezTo>
                  <a:cubicBezTo>
                    <a:pt x="158" y="46"/>
                    <a:pt x="154" y="42"/>
                    <a:pt x="150" y="35"/>
                  </a:cubicBezTo>
                  <a:cubicBezTo>
                    <a:pt x="142" y="26"/>
                    <a:pt x="135" y="19"/>
                    <a:pt x="126" y="15"/>
                  </a:cubicBezTo>
                  <a:cubicBezTo>
                    <a:pt x="122" y="11"/>
                    <a:pt x="111" y="7"/>
                    <a:pt x="106" y="7"/>
                  </a:cubicBezTo>
                  <a:cubicBezTo>
                    <a:pt x="98" y="4"/>
                    <a:pt x="114" y="1"/>
                    <a:pt x="106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1"/>
            <p:cNvSpPr/>
            <p:nvPr/>
          </p:nvSpPr>
          <p:spPr>
            <a:xfrm>
              <a:off x="8334844" y="4044669"/>
              <a:ext cx="7332" cy="7087"/>
            </a:xfrm>
            <a:custGeom>
              <a:avLst/>
              <a:gdLst/>
              <a:ahLst/>
              <a:cxnLst/>
              <a:rect l="l" t="t" r="r" b="b"/>
              <a:pathLst>
                <a:path w="179" h="173" extrusionOk="0">
                  <a:moveTo>
                    <a:pt x="99" y="0"/>
                  </a:moveTo>
                  <a:cubicBezTo>
                    <a:pt x="79" y="0"/>
                    <a:pt x="56" y="9"/>
                    <a:pt x="44" y="24"/>
                  </a:cubicBezTo>
                  <a:cubicBezTo>
                    <a:pt x="41" y="29"/>
                    <a:pt x="37" y="33"/>
                    <a:pt x="32" y="36"/>
                  </a:cubicBezTo>
                  <a:lnTo>
                    <a:pt x="28" y="40"/>
                  </a:lnTo>
                  <a:cubicBezTo>
                    <a:pt x="24" y="44"/>
                    <a:pt x="24" y="48"/>
                    <a:pt x="21" y="53"/>
                  </a:cubicBezTo>
                  <a:cubicBezTo>
                    <a:pt x="17" y="56"/>
                    <a:pt x="13" y="64"/>
                    <a:pt x="8" y="68"/>
                  </a:cubicBezTo>
                  <a:cubicBezTo>
                    <a:pt x="8" y="72"/>
                    <a:pt x="8" y="76"/>
                    <a:pt x="5" y="80"/>
                  </a:cubicBezTo>
                  <a:cubicBezTo>
                    <a:pt x="1" y="108"/>
                    <a:pt x="5" y="131"/>
                    <a:pt x="24" y="151"/>
                  </a:cubicBezTo>
                  <a:cubicBezTo>
                    <a:pt x="40" y="167"/>
                    <a:pt x="60" y="172"/>
                    <a:pt x="79" y="172"/>
                  </a:cubicBezTo>
                  <a:cubicBezTo>
                    <a:pt x="85" y="172"/>
                    <a:pt x="90" y="172"/>
                    <a:pt x="95" y="171"/>
                  </a:cubicBezTo>
                  <a:cubicBezTo>
                    <a:pt x="103" y="171"/>
                    <a:pt x="112" y="166"/>
                    <a:pt x="115" y="162"/>
                  </a:cubicBezTo>
                  <a:cubicBezTo>
                    <a:pt x="123" y="159"/>
                    <a:pt x="127" y="155"/>
                    <a:pt x="135" y="151"/>
                  </a:cubicBezTo>
                  <a:cubicBezTo>
                    <a:pt x="135" y="147"/>
                    <a:pt x="139" y="147"/>
                    <a:pt x="139" y="143"/>
                  </a:cubicBezTo>
                  <a:cubicBezTo>
                    <a:pt x="147" y="139"/>
                    <a:pt x="150" y="135"/>
                    <a:pt x="155" y="131"/>
                  </a:cubicBezTo>
                  <a:cubicBezTo>
                    <a:pt x="163" y="127"/>
                    <a:pt x="166" y="115"/>
                    <a:pt x="170" y="108"/>
                  </a:cubicBezTo>
                  <a:cubicBezTo>
                    <a:pt x="174" y="100"/>
                    <a:pt x="179" y="88"/>
                    <a:pt x="179" y="76"/>
                  </a:cubicBezTo>
                  <a:cubicBezTo>
                    <a:pt x="179" y="68"/>
                    <a:pt x="174" y="56"/>
                    <a:pt x="170" y="48"/>
                  </a:cubicBezTo>
                  <a:cubicBezTo>
                    <a:pt x="166" y="36"/>
                    <a:pt x="163" y="29"/>
                    <a:pt x="155" y="24"/>
                  </a:cubicBezTo>
                  <a:cubicBezTo>
                    <a:pt x="139" y="9"/>
                    <a:pt x="119" y="0"/>
                    <a:pt x="99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1"/>
            <p:cNvSpPr/>
            <p:nvPr/>
          </p:nvSpPr>
          <p:spPr>
            <a:xfrm>
              <a:off x="8262751" y="4006082"/>
              <a:ext cx="6677" cy="7660"/>
            </a:xfrm>
            <a:custGeom>
              <a:avLst/>
              <a:gdLst/>
              <a:ahLst/>
              <a:cxnLst/>
              <a:rect l="l" t="t" r="r" b="b"/>
              <a:pathLst>
                <a:path w="163" h="187" extrusionOk="0">
                  <a:moveTo>
                    <a:pt x="21" y="75"/>
                  </a:moveTo>
                  <a:cubicBezTo>
                    <a:pt x="21" y="77"/>
                    <a:pt x="20" y="78"/>
                    <a:pt x="19" y="78"/>
                  </a:cubicBezTo>
                  <a:lnTo>
                    <a:pt x="19" y="78"/>
                  </a:lnTo>
                  <a:cubicBezTo>
                    <a:pt x="19" y="77"/>
                    <a:pt x="20" y="76"/>
                    <a:pt x="21" y="75"/>
                  </a:cubicBezTo>
                  <a:lnTo>
                    <a:pt x="21" y="75"/>
                  </a:lnTo>
                  <a:cubicBezTo>
                    <a:pt x="21" y="75"/>
                    <a:pt x="21" y="75"/>
                    <a:pt x="21" y="75"/>
                  </a:cubicBezTo>
                  <a:close/>
                  <a:moveTo>
                    <a:pt x="15" y="85"/>
                  </a:moveTo>
                  <a:cubicBezTo>
                    <a:pt x="15" y="85"/>
                    <a:pt x="15" y="86"/>
                    <a:pt x="15" y="87"/>
                  </a:cubicBezTo>
                  <a:lnTo>
                    <a:pt x="15" y="87"/>
                  </a:lnTo>
                  <a:cubicBezTo>
                    <a:pt x="15" y="86"/>
                    <a:pt x="15" y="86"/>
                    <a:pt x="15" y="85"/>
                  </a:cubicBezTo>
                  <a:lnTo>
                    <a:pt x="15" y="85"/>
                  </a:lnTo>
                  <a:cubicBezTo>
                    <a:pt x="15" y="85"/>
                    <a:pt x="15" y="85"/>
                    <a:pt x="15" y="85"/>
                  </a:cubicBezTo>
                  <a:close/>
                  <a:moveTo>
                    <a:pt x="15" y="89"/>
                  </a:moveTo>
                  <a:cubicBezTo>
                    <a:pt x="15" y="91"/>
                    <a:pt x="14" y="93"/>
                    <a:pt x="12" y="95"/>
                  </a:cubicBezTo>
                  <a:cubicBezTo>
                    <a:pt x="14" y="93"/>
                    <a:pt x="14" y="91"/>
                    <a:pt x="15" y="89"/>
                  </a:cubicBezTo>
                  <a:close/>
                  <a:moveTo>
                    <a:pt x="15" y="88"/>
                  </a:moveTo>
                  <a:cubicBezTo>
                    <a:pt x="16" y="88"/>
                    <a:pt x="16" y="89"/>
                    <a:pt x="16" y="90"/>
                  </a:cubicBezTo>
                  <a:lnTo>
                    <a:pt x="16" y="99"/>
                  </a:lnTo>
                  <a:cubicBezTo>
                    <a:pt x="16" y="96"/>
                    <a:pt x="16" y="92"/>
                    <a:pt x="15" y="88"/>
                  </a:cubicBezTo>
                  <a:lnTo>
                    <a:pt x="15" y="88"/>
                  </a:lnTo>
                  <a:cubicBezTo>
                    <a:pt x="15" y="88"/>
                    <a:pt x="15" y="88"/>
                    <a:pt x="15" y="88"/>
                  </a:cubicBezTo>
                  <a:close/>
                  <a:moveTo>
                    <a:pt x="83" y="1"/>
                  </a:moveTo>
                  <a:cubicBezTo>
                    <a:pt x="77" y="1"/>
                    <a:pt x="70" y="2"/>
                    <a:pt x="63" y="4"/>
                  </a:cubicBezTo>
                  <a:cubicBezTo>
                    <a:pt x="32" y="14"/>
                    <a:pt x="9" y="44"/>
                    <a:pt x="14" y="79"/>
                  </a:cubicBezTo>
                  <a:lnTo>
                    <a:pt x="14" y="79"/>
                  </a:lnTo>
                  <a:cubicBezTo>
                    <a:pt x="13" y="79"/>
                    <a:pt x="13" y="79"/>
                    <a:pt x="13" y="80"/>
                  </a:cubicBezTo>
                  <a:lnTo>
                    <a:pt x="13" y="80"/>
                  </a:lnTo>
                  <a:cubicBezTo>
                    <a:pt x="13" y="80"/>
                    <a:pt x="12" y="79"/>
                    <a:pt x="12" y="79"/>
                  </a:cubicBezTo>
                  <a:lnTo>
                    <a:pt x="12" y="79"/>
                  </a:lnTo>
                  <a:cubicBezTo>
                    <a:pt x="12" y="79"/>
                    <a:pt x="13" y="80"/>
                    <a:pt x="13" y="80"/>
                  </a:cubicBezTo>
                  <a:lnTo>
                    <a:pt x="13" y="80"/>
                  </a:lnTo>
                  <a:cubicBezTo>
                    <a:pt x="13" y="80"/>
                    <a:pt x="13" y="80"/>
                    <a:pt x="13" y="80"/>
                  </a:cubicBezTo>
                  <a:lnTo>
                    <a:pt x="13" y="80"/>
                  </a:lnTo>
                  <a:cubicBezTo>
                    <a:pt x="14" y="81"/>
                    <a:pt x="14" y="83"/>
                    <a:pt x="15" y="84"/>
                  </a:cubicBezTo>
                  <a:lnTo>
                    <a:pt x="15" y="84"/>
                  </a:lnTo>
                  <a:cubicBezTo>
                    <a:pt x="14" y="84"/>
                    <a:pt x="14" y="84"/>
                    <a:pt x="14" y="84"/>
                  </a:cubicBezTo>
                  <a:lnTo>
                    <a:pt x="14" y="84"/>
                  </a:lnTo>
                  <a:cubicBezTo>
                    <a:pt x="14" y="83"/>
                    <a:pt x="14" y="81"/>
                    <a:pt x="13" y="80"/>
                  </a:cubicBezTo>
                  <a:lnTo>
                    <a:pt x="13" y="80"/>
                  </a:lnTo>
                  <a:cubicBezTo>
                    <a:pt x="6" y="91"/>
                    <a:pt x="1" y="105"/>
                    <a:pt x="1" y="118"/>
                  </a:cubicBezTo>
                  <a:lnTo>
                    <a:pt x="5" y="134"/>
                  </a:lnTo>
                  <a:cubicBezTo>
                    <a:pt x="12" y="153"/>
                    <a:pt x="21" y="170"/>
                    <a:pt x="36" y="177"/>
                  </a:cubicBezTo>
                  <a:cubicBezTo>
                    <a:pt x="48" y="183"/>
                    <a:pt x="61" y="187"/>
                    <a:pt x="75" y="187"/>
                  </a:cubicBezTo>
                  <a:cubicBezTo>
                    <a:pt x="81" y="187"/>
                    <a:pt x="86" y="186"/>
                    <a:pt x="92" y="185"/>
                  </a:cubicBezTo>
                  <a:cubicBezTo>
                    <a:pt x="151" y="173"/>
                    <a:pt x="163" y="102"/>
                    <a:pt x="151" y="51"/>
                  </a:cubicBezTo>
                  <a:cubicBezTo>
                    <a:pt x="141" y="22"/>
                    <a:pt x="113" y="1"/>
                    <a:pt x="83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1"/>
            <p:cNvSpPr/>
            <p:nvPr/>
          </p:nvSpPr>
          <p:spPr>
            <a:xfrm>
              <a:off x="8302034" y="4014643"/>
              <a:ext cx="7332" cy="6554"/>
            </a:xfrm>
            <a:custGeom>
              <a:avLst/>
              <a:gdLst/>
              <a:ahLst/>
              <a:cxnLst/>
              <a:rect l="l" t="t" r="r" b="b"/>
              <a:pathLst>
                <a:path w="179" h="160" extrusionOk="0">
                  <a:moveTo>
                    <a:pt x="96" y="1"/>
                  </a:moveTo>
                  <a:cubicBezTo>
                    <a:pt x="82" y="1"/>
                    <a:pt x="69" y="4"/>
                    <a:pt x="56" y="12"/>
                  </a:cubicBezTo>
                  <a:cubicBezTo>
                    <a:pt x="48" y="16"/>
                    <a:pt x="36" y="23"/>
                    <a:pt x="28" y="32"/>
                  </a:cubicBezTo>
                  <a:cubicBezTo>
                    <a:pt x="13" y="39"/>
                    <a:pt x="0" y="59"/>
                    <a:pt x="0" y="79"/>
                  </a:cubicBezTo>
                  <a:cubicBezTo>
                    <a:pt x="4" y="99"/>
                    <a:pt x="9" y="114"/>
                    <a:pt x="20" y="126"/>
                  </a:cubicBezTo>
                  <a:cubicBezTo>
                    <a:pt x="33" y="134"/>
                    <a:pt x="44" y="141"/>
                    <a:pt x="56" y="150"/>
                  </a:cubicBezTo>
                  <a:cubicBezTo>
                    <a:pt x="68" y="156"/>
                    <a:pt x="81" y="159"/>
                    <a:pt x="94" y="159"/>
                  </a:cubicBezTo>
                  <a:cubicBezTo>
                    <a:pt x="137" y="159"/>
                    <a:pt x="178" y="127"/>
                    <a:pt x="178" y="79"/>
                  </a:cubicBezTo>
                  <a:cubicBezTo>
                    <a:pt x="178" y="34"/>
                    <a:pt x="138" y="1"/>
                    <a:pt x="96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1"/>
            <p:cNvSpPr/>
            <p:nvPr/>
          </p:nvSpPr>
          <p:spPr>
            <a:xfrm>
              <a:off x="8280692" y="4038852"/>
              <a:ext cx="4752" cy="5284"/>
            </a:xfrm>
            <a:custGeom>
              <a:avLst/>
              <a:gdLst/>
              <a:ahLst/>
              <a:cxnLst/>
              <a:rect l="l" t="t" r="r" b="b"/>
              <a:pathLst>
                <a:path w="116" h="129" extrusionOk="0">
                  <a:moveTo>
                    <a:pt x="60" y="0"/>
                  </a:moveTo>
                  <a:cubicBezTo>
                    <a:pt x="48" y="0"/>
                    <a:pt x="40" y="5"/>
                    <a:pt x="33" y="9"/>
                  </a:cubicBezTo>
                  <a:cubicBezTo>
                    <a:pt x="24" y="13"/>
                    <a:pt x="13" y="24"/>
                    <a:pt x="13" y="36"/>
                  </a:cubicBezTo>
                  <a:cubicBezTo>
                    <a:pt x="12" y="38"/>
                    <a:pt x="11" y="39"/>
                    <a:pt x="10" y="41"/>
                  </a:cubicBezTo>
                  <a:lnTo>
                    <a:pt x="10" y="41"/>
                  </a:lnTo>
                  <a:cubicBezTo>
                    <a:pt x="10" y="42"/>
                    <a:pt x="9" y="43"/>
                    <a:pt x="9" y="44"/>
                  </a:cubicBezTo>
                  <a:cubicBezTo>
                    <a:pt x="9" y="48"/>
                    <a:pt x="4" y="52"/>
                    <a:pt x="4" y="56"/>
                  </a:cubicBezTo>
                  <a:cubicBezTo>
                    <a:pt x="0" y="64"/>
                    <a:pt x="0" y="71"/>
                    <a:pt x="0" y="80"/>
                  </a:cubicBezTo>
                  <a:cubicBezTo>
                    <a:pt x="0" y="88"/>
                    <a:pt x="4" y="95"/>
                    <a:pt x="9" y="100"/>
                  </a:cubicBezTo>
                  <a:cubicBezTo>
                    <a:pt x="13" y="104"/>
                    <a:pt x="17" y="107"/>
                    <a:pt x="17" y="111"/>
                  </a:cubicBezTo>
                  <a:cubicBezTo>
                    <a:pt x="26" y="121"/>
                    <a:pt x="39" y="128"/>
                    <a:pt x="52" y="128"/>
                  </a:cubicBezTo>
                  <a:cubicBezTo>
                    <a:pt x="55" y="128"/>
                    <a:pt x="57" y="128"/>
                    <a:pt x="60" y="127"/>
                  </a:cubicBezTo>
                  <a:cubicBezTo>
                    <a:pt x="72" y="127"/>
                    <a:pt x="84" y="124"/>
                    <a:pt x="91" y="115"/>
                  </a:cubicBezTo>
                  <a:cubicBezTo>
                    <a:pt x="104" y="107"/>
                    <a:pt x="108" y="100"/>
                    <a:pt x="111" y="88"/>
                  </a:cubicBezTo>
                  <a:cubicBezTo>
                    <a:pt x="115" y="80"/>
                    <a:pt x="115" y="71"/>
                    <a:pt x="115" y="64"/>
                  </a:cubicBezTo>
                  <a:cubicBezTo>
                    <a:pt x="115" y="56"/>
                    <a:pt x="111" y="48"/>
                    <a:pt x="108" y="44"/>
                  </a:cubicBezTo>
                  <a:cubicBezTo>
                    <a:pt x="107" y="43"/>
                    <a:pt x="107" y="42"/>
                    <a:pt x="106" y="40"/>
                  </a:cubicBezTo>
                  <a:lnTo>
                    <a:pt x="106" y="40"/>
                  </a:lnTo>
                  <a:cubicBezTo>
                    <a:pt x="106" y="39"/>
                    <a:pt x="105" y="39"/>
                    <a:pt x="105" y="38"/>
                  </a:cubicBezTo>
                  <a:lnTo>
                    <a:pt x="105" y="38"/>
                  </a:lnTo>
                  <a:cubicBezTo>
                    <a:pt x="104" y="37"/>
                    <a:pt x="104" y="36"/>
                    <a:pt x="104" y="36"/>
                  </a:cubicBezTo>
                  <a:lnTo>
                    <a:pt x="104" y="36"/>
                  </a:lnTo>
                  <a:cubicBezTo>
                    <a:pt x="104" y="32"/>
                    <a:pt x="104" y="29"/>
                    <a:pt x="99" y="24"/>
                  </a:cubicBezTo>
                  <a:lnTo>
                    <a:pt x="88" y="13"/>
                  </a:lnTo>
                  <a:cubicBezTo>
                    <a:pt x="80" y="5"/>
                    <a:pt x="68" y="0"/>
                    <a:pt x="60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1"/>
            <p:cNvSpPr/>
            <p:nvPr/>
          </p:nvSpPr>
          <p:spPr>
            <a:xfrm>
              <a:off x="8307031" y="4034920"/>
              <a:ext cx="4588" cy="4465"/>
            </a:xfrm>
            <a:custGeom>
              <a:avLst/>
              <a:gdLst/>
              <a:ahLst/>
              <a:cxnLst/>
              <a:rect l="l" t="t" r="r" b="b"/>
              <a:pathLst>
                <a:path w="112" h="109" extrusionOk="0">
                  <a:moveTo>
                    <a:pt x="47" y="0"/>
                  </a:moveTo>
                  <a:cubicBezTo>
                    <a:pt x="44" y="0"/>
                    <a:pt x="40" y="1"/>
                    <a:pt x="37" y="2"/>
                  </a:cubicBezTo>
                  <a:cubicBezTo>
                    <a:pt x="24" y="6"/>
                    <a:pt x="13" y="14"/>
                    <a:pt x="9" y="25"/>
                  </a:cubicBezTo>
                  <a:cubicBezTo>
                    <a:pt x="1" y="38"/>
                    <a:pt x="1" y="58"/>
                    <a:pt x="9" y="69"/>
                  </a:cubicBezTo>
                  <a:cubicBezTo>
                    <a:pt x="13" y="77"/>
                    <a:pt x="13" y="81"/>
                    <a:pt x="17" y="89"/>
                  </a:cubicBezTo>
                  <a:cubicBezTo>
                    <a:pt x="24" y="101"/>
                    <a:pt x="40" y="109"/>
                    <a:pt x="53" y="109"/>
                  </a:cubicBezTo>
                  <a:lnTo>
                    <a:pt x="72" y="109"/>
                  </a:lnTo>
                  <a:cubicBezTo>
                    <a:pt x="88" y="109"/>
                    <a:pt x="104" y="96"/>
                    <a:pt x="108" y="81"/>
                  </a:cubicBezTo>
                  <a:cubicBezTo>
                    <a:pt x="111" y="67"/>
                    <a:pt x="105" y="52"/>
                    <a:pt x="95" y="44"/>
                  </a:cubicBezTo>
                  <a:lnTo>
                    <a:pt x="95" y="44"/>
                  </a:lnTo>
                  <a:cubicBezTo>
                    <a:pt x="92" y="19"/>
                    <a:pt x="70" y="0"/>
                    <a:pt x="47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1"/>
            <p:cNvSpPr/>
            <p:nvPr/>
          </p:nvSpPr>
          <p:spPr>
            <a:xfrm>
              <a:off x="8330994" y="4085917"/>
              <a:ext cx="6636" cy="5571"/>
            </a:xfrm>
            <a:custGeom>
              <a:avLst/>
              <a:gdLst/>
              <a:ahLst/>
              <a:cxnLst/>
              <a:rect l="l" t="t" r="r" b="b"/>
              <a:pathLst>
                <a:path w="162" h="136" extrusionOk="0">
                  <a:moveTo>
                    <a:pt x="71" y="0"/>
                  </a:moveTo>
                  <a:cubicBezTo>
                    <a:pt x="47" y="0"/>
                    <a:pt x="24" y="16"/>
                    <a:pt x="12" y="35"/>
                  </a:cubicBezTo>
                  <a:cubicBezTo>
                    <a:pt x="0" y="55"/>
                    <a:pt x="0" y="83"/>
                    <a:pt x="12" y="103"/>
                  </a:cubicBezTo>
                  <a:cubicBezTo>
                    <a:pt x="26" y="124"/>
                    <a:pt x="49" y="135"/>
                    <a:pt x="71" y="135"/>
                  </a:cubicBezTo>
                  <a:cubicBezTo>
                    <a:pt x="94" y="135"/>
                    <a:pt x="117" y="124"/>
                    <a:pt x="131" y="103"/>
                  </a:cubicBezTo>
                  <a:cubicBezTo>
                    <a:pt x="138" y="91"/>
                    <a:pt x="146" y="75"/>
                    <a:pt x="154" y="64"/>
                  </a:cubicBezTo>
                  <a:cubicBezTo>
                    <a:pt x="162" y="51"/>
                    <a:pt x="162" y="35"/>
                    <a:pt x="154" y="24"/>
                  </a:cubicBezTo>
                  <a:cubicBezTo>
                    <a:pt x="146" y="12"/>
                    <a:pt x="135" y="8"/>
                    <a:pt x="118" y="4"/>
                  </a:cubicBezTo>
                  <a:cubicBezTo>
                    <a:pt x="102" y="4"/>
                    <a:pt x="87" y="4"/>
                    <a:pt x="71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1"/>
            <p:cNvSpPr/>
            <p:nvPr/>
          </p:nvSpPr>
          <p:spPr>
            <a:xfrm>
              <a:off x="8301870" y="4132450"/>
              <a:ext cx="6185" cy="6185"/>
            </a:xfrm>
            <a:custGeom>
              <a:avLst/>
              <a:gdLst/>
              <a:ahLst/>
              <a:cxnLst/>
              <a:rect l="l" t="t" r="r" b="b"/>
              <a:pathLst>
                <a:path w="151" h="151" extrusionOk="0">
                  <a:moveTo>
                    <a:pt x="75" y="1"/>
                  </a:moveTo>
                  <a:cubicBezTo>
                    <a:pt x="68" y="1"/>
                    <a:pt x="64" y="5"/>
                    <a:pt x="56" y="5"/>
                  </a:cubicBezTo>
                  <a:cubicBezTo>
                    <a:pt x="48" y="5"/>
                    <a:pt x="40" y="5"/>
                    <a:pt x="37" y="8"/>
                  </a:cubicBezTo>
                  <a:cubicBezTo>
                    <a:pt x="28" y="8"/>
                    <a:pt x="24" y="12"/>
                    <a:pt x="21" y="21"/>
                  </a:cubicBezTo>
                  <a:cubicBezTo>
                    <a:pt x="17" y="21"/>
                    <a:pt x="13" y="25"/>
                    <a:pt x="13" y="28"/>
                  </a:cubicBezTo>
                  <a:cubicBezTo>
                    <a:pt x="4" y="36"/>
                    <a:pt x="4" y="44"/>
                    <a:pt x="4" y="56"/>
                  </a:cubicBezTo>
                  <a:cubicBezTo>
                    <a:pt x="4" y="64"/>
                    <a:pt x="1" y="68"/>
                    <a:pt x="1" y="76"/>
                  </a:cubicBezTo>
                  <a:cubicBezTo>
                    <a:pt x="1" y="83"/>
                    <a:pt x="4" y="92"/>
                    <a:pt x="4" y="96"/>
                  </a:cubicBezTo>
                  <a:cubicBezTo>
                    <a:pt x="8" y="103"/>
                    <a:pt x="8" y="107"/>
                    <a:pt x="13" y="115"/>
                  </a:cubicBezTo>
                  <a:cubicBezTo>
                    <a:pt x="17" y="123"/>
                    <a:pt x="24" y="131"/>
                    <a:pt x="32" y="135"/>
                  </a:cubicBezTo>
                  <a:cubicBezTo>
                    <a:pt x="37" y="139"/>
                    <a:pt x="40" y="143"/>
                    <a:pt x="48" y="147"/>
                  </a:cubicBezTo>
                  <a:cubicBezTo>
                    <a:pt x="52" y="147"/>
                    <a:pt x="60" y="151"/>
                    <a:pt x="68" y="151"/>
                  </a:cubicBezTo>
                  <a:lnTo>
                    <a:pt x="88" y="151"/>
                  </a:lnTo>
                  <a:cubicBezTo>
                    <a:pt x="92" y="151"/>
                    <a:pt x="99" y="147"/>
                    <a:pt x="108" y="147"/>
                  </a:cubicBezTo>
                  <a:cubicBezTo>
                    <a:pt x="115" y="143"/>
                    <a:pt x="123" y="135"/>
                    <a:pt x="131" y="131"/>
                  </a:cubicBezTo>
                  <a:cubicBezTo>
                    <a:pt x="135" y="123"/>
                    <a:pt x="139" y="119"/>
                    <a:pt x="143" y="115"/>
                  </a:cubicBezTo>
                  <a:cubicBezTo>
                    <a:pt x="143" y="107"/>
                    <a:pt x="147" y="103"/>
                    <a:pt x="150" y="96"/>
                  </a:cubicBezTo>
                  <a:lnTo>
                    <a:pt x="150" y="76"/>
                  </a:lnTo>
                  <a:lnTo>
                    <a:pt x="150" y="56"/>
                  </a:lnTo>
                  <a:cubicBezTo>
                    <a:pt x="147" y="52"/>
                    <a:pt x="143" y="44"/>
                    <a:pt x="143" y="41"/>
                  </a:cubicBezTo>
                  <a:cubicBezTo>
                    <a:pt x="135" y="28"/>
                    <a:pt x="131" y="25"/>
                    <a:pt x="123" y="17"/>
                  </a:cubicBezTo>
                  <a:cubicBezTo>
                    <a:pt x="119" y="12"/>
                    <a:pt x="111" y="8"/>
                    <a:pt x="108" y="8"/>
                  </a:cubicBezTo>
                  <a:cubicBezTo>
                    <a:pt x="95" y="5"/>
                    <a:pt x="88" y="1"/>
                    <a:pt x="75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1"/>
            <p:cNvSpPr/>
            <p:nvPr/>
          </p:nvSpPr>
          <p:spPr>
            <a:xfrm>
              <a:off x="8249807" y="4121308"/>
              <a:ext cx="7988" cy="6677"/>
            </a:xfrm>
            <a:custGeom>
              <a:avLst/>
              <a:gdLst/>
              <a:ahLst/>
              <a:cxnLst/>
              <a:rect l="l" t="t" r="r" b="b"/>
              <a:pathLst>
                <a:path w="195" h="163" extrusionOk="0">
                  <a:moveTo>
                    <a:pt x="80" y="0"/>
                  </a:moveTo>
                  <a:cubicBezTo>
                    <a:pt x="68" y="0"/>
                    <a:pt x="53" y="0"/>
                    <a:pt x="40" y="9"/>
                  </a:cubicBezTo>
                  <a:cubicBezTo>
                    <a:pt x="17" y="24"/>
                    <a:pt x="1" y="52"/>
                    <a:pt x="1" y="80"/>
                  </a:cubicBezTo>
                  <a:cubicBezTo>
                    <a:pt x="1" y="111"/>
                    <a:pt x="17" y="138"/>
                    <a:pt x="40" y="151"/>
                  </a:cubicBezTo>
                  <a:cubicBezTo>
                    <a:pt x="53" y="158"/>
                    <a:pt x="68" y="162"/>
                    <a:pt x="80" y="162"/>
                  </a:cubicBezTo>
                  <a:cubicBezTo>
                    <a:pt x="95" y="162"/>
                    <a:pt x="111" y="158"/>
                    <a:pt x="124" y="151"/>
                  </a:cubicBezTo>
                  <a:cubicBezTo>
                    <a:pt x="139" y="142"/>
                    <a:pt x="155" y="138"/>
                    <a:pt x="166" y="127"/>
                  </a:cubicBezTo>
                  <a:cubicBezTo>
                    <a:pt x="195" y="103"/>
                    <a:pt x="195" y="56"/>
                    <a:pt x="166" y="36"/>
                  </a:cubicBezTo>
                  <a:cubicBezTo>
                    <a:pt x="159" y="29"/>
                    <a:pt x="151" y="24"/>
                    <a:pt x="139" y="16"/>
                  </a:cubicBezTo>
                  <a:cubicBezTo>
                    <a:pt x="135" y="16"/>
                    <a:pt x="127" y="12"/>
                    <a:pt x="124" y="9"/>
                  </a:cubicBezTo>
                  <a:cubicBezTo>
                    <a:pt x="111" y="0"/>
                    <a:pt x="95" y="0"/>
                    <a:pt x="80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1"/>
            <p:cNvSpPr/>
            <p:nvPr/>
          </p:nvSpPr>
          <p:spPr>
            <a:xfrm>
              <a:off x="8304041" y="4143960"/>
              <a:ext cx="6308" cy="6431"/>
            </a:xfrm>
            <a:custGeom>
              <a:avLst/>
              <a:gdLst/>
              <a:ahLst/>
              <a:cxnLst/>
              <a:rect l="l" t="t" r="r" b="b"/>
              <a:pathLst>
                <a:path w="154" h="157" extrusionOk="0">
                  <a:moveTo>
                    <a:pt x="98" y="1"/>
                  </a:moveTo>
                  <a:cubicBezTo>
                    <a:pt x="83" y="1"/>
                    <a:pt x="67" y="8"/>
                    <a:pt x="60" y="22"/>
                  </a:cubicBezTo>
                  <a:lnTo>
                    <a:pt x="60" y="22"/>
                  </a:lnTo>
                  <a:cubicBezTo>
                    <a:pt x="26" y="27"/>
                    <a:pt x="1" y="58"/>
                    <a:pt x="7" y="95"/>
                  </a:cubicBezTo>
                  <a:cubicBezTo>
                    <a:pt x="7" y="119"/>
                    <a:pt x="19" y="134"/>
                    <a:pt x="39" y="146"/>
                  </a:cubicBezTo>
                  <a:cubicBezTo>
                    <a:pt x="49" y="152"/>
                    <a:pt x="62" y="156"/>
                    <a:pt x="75" y="156"/>
                  </a:cubicBezTo>
                  <a:cubicBezTo>
                    <a:pt x="86" y="156"/>
                    <a:pt x="97" y="153"/>
                    <a:pt x="106" y="146"/>
                  </a:cubicBezTo>
                  <a:cubicBezTo>
                    <a:pt x="113" y="139"/>
                    <a:pt x="126" y="134"/>
                    <a:pt x="133" y="126"/>
                  </a:cubicBezTo>
                  <a:cubicBezTo>
                    <a:pt x="149" y="110"/>
                    <a:pt x="153" y="86"/>
                    <a:pt x="149" y="67"/>
                  </a:cubicBezTo>
                  <a:cubicBezTo>
                    <a:pt x="145" y="48"/>
                    <a:pt x="137" y="28"/>
                    <a:pt x="126" y="12"/>
                  </a:cubicBezTo>
                  <a:cubicBezTo>
                    <a:pt x="118" y="4"/>
                    <a:pt x="108" y="1"/>
                    <a:pt x="98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1"/>
            <p:cNvSpPr/>
            <p:nvPr/>
          </p:nvSpPr>
          <p:spPr>
            <a:xfrm>
              <a:off x="8335664" y="4118605"/>
              <a:ext cx="6677" cy="6349"/>
            </a:xfrm>
            <a:custGeom>
              <a:avLst/>
              <a:gdLst/>
              <a:ahLst/>
              <a:cxnLst/>
              <a:rect l="l" t="t" r="r" b="b"/>
              <a:pathLst>
                <a:path w="163" h="155" extrusionOk="0">
                  <a:moveTo>
                    <a:pt x="130" y="92"/>
                  </a:moveTo>
                  <a:lnTo>
                    <a:pt x="130" y="92"/>
                  </a:lnTo>
                  <a:cubicBezTo>
                    <a:pt x="130" y="92"/>
                    <a:pt x="127" y="96"/>
                    <a:pt x="126" y="98"/>
                  </a:cubicBezTo>
                  <a:lnTo>
                    <a:pt x="126" y="98"/>
                  </a:lnTo>
                  <a:cubicBezTo>
                    <a:pt x="127" y="97"/>
                    <a:pt x="127" y="96"/>
                    <a:pt x="127" y="95"/>
                  </a:cubicBezTo>
                  <a:cubicBezTo>
                    <a:pt x="128" y="93"/>
                    <a:pt x="129" y="92"/>
                    <a:pt x="130" y="92"/>
                  </a:cubicBezTo>
                  <a:close/>
                  <a:moveTo>
                    <a:pt x="104" y="0"/>
                  </a:moveTo>
                  <a:cubicBezTo>
                    <a:pt x="87" y="0"/>
                    <a:pt x="69" y="9"/>
                    <a:pt x="59" y="23"/>
                  </a:cubicBezTo>
                  <a:cubicBezTo>
                    <a:pt x="48" y="39"/>
                    <a:pt x="44" y="59"/>
                    <a:pt x="36" y="78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5" y="81"/>
                    <a:pt x="37" y="79"/>
                    <a:pt x="37" y="79"/>
                  </a:cubicBezTo>
                  <a:lnTo>
                    <a:pt x="37" y="79"/>
                  </a:lnTo>
                  <a:cubicBezTo>
                    <a:pt x="37" y="79"/>
                    <a:pt x="37" y="80"/>
                    <a:pt x="36" y="82"/>
                  </a:cubicBezTo>
                  <a:cubicBezTo>
                    <a:pt x="36" y="84"/>
                    <a:pt x="35" y="85"/>
                    <a:pt x="33" y="86"/>
                  </a:cubicBezTo>
                  <a:lnTo>
                    <a:pt x="33" y="86"/>
                  </a:lnTo>
                  <a:cubicBezTo>
                    <a:pt x="33" y="85"/>
                    <a:pt x="33" y="85"/>
                    <a:pt x="33" y="85"/>
                  </a:cubicBezTo>
                  <a:lnTo>
                    <a:pt x="33" y="85"/>
                  </a:lnTo>
                  <a:cubicBezTo>
                    <a:pt x="33" y="85"/>
                    <a:pt x="32" y="85"/>
                    <a:pt x="32" y="86"/>
                  </a:cubicBezTo>
                  <a:cubicBezTo>
                    <a:pt x="32" y="86"/>
                    <a:pt x="29" y="90"/>
                    <a:pt x="28" y="93"/>
                  </a:cubicBezTo>
                  <a:lnTo>
                    <a:pt x="28" y="93"/>
                  </a:lnTo>
                  <a:cubicBezTo>
                    <a:pt x="27" y="93"/>
                    <a:pt x="27" y="94"/>
                    <a:pt x="27" y="94"/>
                  </a:cubicBezTo>
                  <a:lnTo>
                    <a:pt x="27" y="94"/>
                  </a:lnTo>
                  <a:cubicBezTo>
                    <a:pt x="27" y="94"/>
                    <a:pt x="27" y="94"/>
                    <a:pt x="27" y="95"/>
                  </a:cubicBezTo>
                  <a:lnTo>
                    <a:pt x="24" y="95"/>
                  </a:lnTo>
                  <a:cubicBezTo>
                    <a:pt x="12" y="98"/>
                    <a:pt x="1" y="110"/>
                    <a:pt x="1" y="122"/>
                  </a:cubicBezTo>
                  <a:cubicBezTo>
                    <a:pt x="1" y="137"/>
                    <a:pt x="12" y="146"/>
                    <a:pt x="24" y="149"/>
                  </a:cubicBezTo>
                  <a:cubicBezTo>
                    <a:pt x="33" y="153"/>
                    <a:pt x="41" y="155"/>
                    <a:pt x="49" y="155"/>
                  </a:cubicBezTo>
                  <a:cubicBezTo>
                    <a:pt x="68" y="155"/>
                    <a:pt x="85" y="146"/>
                    <a:pt x="99" y="130"/>
                  </a:cubicBezTo>
                  <a:cubicBezTo>
                    <a:pt x="111" y="122"/>
                    <a:pt x="115" y="113"/>
                    <a:pt x="123" y="102"/>
                  </a:cubicBezTo>
                  <a:cubicBezTo>
                    <a:pt x="124" y="100"/>
                    <a:pt x="125" y="100"/>
                    <a:pt x="126" y="99"/>
                  </a:cubicBezTo>
                  <a:lnTo>
                    <a:pt x="126" y="99"/>
                  </a:lnTo>
                  <a:cubicBezTo>
                    <a:pt x="126" y="99"/>
                    <a:pt x="126" y="99"/>
                    <a:pt x="126" y="99"/>
                  </a:cubicBezTo>
                  <a:cubicBezTo>
                    <a:pt x="126" y="99"/>
                    <a:pt x="126" y="99"/>
                    <a:pt x="127" y="98"/>
                  </a:cubicBezTo>
                  <a:cubicBezTo>
                    <a:pt x="130" y="95"/>
                    <a:pt x="135" y="90"/>
                    <a:pt x="139" y="86"/>
                  </a:cubicBezTo>
                  <a:cubicBezTo>
                    <a:pt x="163" y="66"/>
                    <a:pt x="154" y="27"/>
                    <a:pt x="135" y="11"/>
                  </a:cubicBezTo>
                  <a:cubicBezTo>
                    <a:pt x="126" y="4"/>
                    <a:pt x="115" y="0"/>
                    <a:pt x="104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1"/>
            <p:cNvSpPr/>
            <p:nvPr/>
          </p:nvSpPr>
          <p:spPr>
            <a:xfrm>
              <a:off x="8324481" y="4169152"/>
              <a:ext cx="7005" cy="4588"/>
            </a:xfrm>
            <a:custGeom>
              <a:avLst/>
              <a:gdLst/>
              <a:ahLst/>
              <a:cxnLst/>
              <a:rect l="l" t="t" r="r" b="b"/>
              <a:pathLst>
                <a:path w="171" h="112" extrusionOk="0">
                  <a:moveTo>
                    <a:pt x="38" y="1"/>
                  </a:moveTo>
                  <a:cubicBezTo>
                    <a:pt x="29" y="1"/>
                    <a:pt x="20" y="4"/>
                    <a:pt x="13" y="8"/>
                  </a:cubicBezTo>
                  <a:cubicBezTo>
                    <a:pt x="1" y="21"/>
                    <a:pt x="1" y="36"/>
                    <a:pt x="9" y="48"/>
                  </a:cubicBezTo>
                  <a:cubicBezTo>
                    <a:pt x="29" y="92"/>
                    <a:pt x="64" y="107"/>
                    <a:pt x="108" y="111"/>
                  </a:cubicBezTo>
                  <a:cubicBezTo>
                    <a:pt x="111" y="111"/>
                    <a:pt x="114" y="112"/>
                    <a:pt x="117" y="112"/>
                  </a:cubicBezTo>
                  <a:cubicBezTo>
                    <a:pt x="151" y="112"/>
                    <a:pt x="171" y="69"/>
                    <a:pt x="163" y="40"/>
                  </a:cubicBezTo>
                  <a:cubicBezTo>
                    <a:pt x="155" y="15"/>
                    <a:pt x="132" y="1"/>
                    <a:pt x="109" y="1"/>
                  </a:cubicBezTo>
                  <a:cubicBezTo>
                    <a:pt x="99" y="1"/>
                    <a:pt x="90" y="4"/>
                    <a:pt x="80" y="8"/>
                  </a:cubicBezTo>
                  <a:cubicBezTo>
                    <a:pt x="80" y="8"/>
                    <a:pt x="77" y="8"/>
                    <a:pt x="72" y="12"/>
                  </a:cubicBezTo>
                  <a:lnTo>
                    <a:pt x="61" y="12"/>
                  </a:lnTo>
                  <a:cubicBezTo>
                    <a:pt x="57" y="8"/>
                    <a:pt x="57" y="8"/>
                    <a:pt x="53" y="5"/>
                  </a:cubicBezTo>
                  <a:cubicBezTo>
                    <a:pt x="48" y="2"/>
                    <a:pt x="43" y="1"/>
                    <a:pt x="38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1"/>
            <p:cNvSpPr/>
            <p:nvPr/>
          </p:nvSpPr>
          <p:spPr>
            <a:xfrm>
              <a:off x="8278603" y="4145066"/>
              <a:ext cx="4875" cy="5571"/>
            </a:xfrm>
            <a:custGeom>
              <a:avLst/>
              <a:gdLst/>
              <a:ahLst/>
              <a:cxnLst/>
              <a:rect l="l" t="t" r="r" b="b"/>
              <a:pathLst>
                <a:path w="119" h="136" extrusionOk="0">
                  <a:moveTo>
                    <a:pt x="60" y="1"/>
                  </a:moveTo>
                  <a:cubicBezTo>
                    <a:pt x="40" y="1"/>
                    <a:pt x="20" y="12"/>
                    <a:pt x="8" y="28"/>
                  </a:cubicBezTo>
                  <a:cubicBezTo>
                    <a:pt x="4" y="40"/>
                    <a:pt x="0" y="48"/>
                    <a:pt x="0" y="59"/>
                  </a:cubicBezTo>
                  <a:cubicBezTo>
                    <a:pt x="0" y="72"/>
                    <a:pt x="4" y="83"/>
                    <a:pt x="8" y="92"/>
                  </a:cubicBezTo>
                  <a:cubicBezTo>
                    <a:pt x="13" y="99"/>
                    <a:pt x="13" y="103"/>
                    <a:pt x="16" y="112"/>
                  </a:cubicBezTo>
                  <a:cubicBezTo>
                    <a:pt x="20" y="119"/>
                    <a:pt x="28" y="123"/>
                    <a:pt x="36" y="127"/>
                  </a:cubicBezTo>
                  <a:cubicBezTo>
                    <a:pt x="44" y="135"/>
                    <a:pt x="51" y="135"/>
                    <a:pt x="60" y="135"/>
                  </a:cubicBezTo>
                  <a:cubicBezTo>
                    <a:pt x="71" y="135"/>
                    <a:pt x="79" y="135"/>
                    <a:pt x="87" y="127"/>
                  </a:cubicBezTo>
                  <a:cubicBezTo>
                    <a:pt x="95" y="123"/>
                    <a:pt x="99" y="119"/>
                    <a:pt x="103" y="112"/>
                  </a:cubicBezTo>
                  <a:cubicBezTo>
                    <a:pt x="107" y="103"/>
                    <a:pt x="111" y="99"/>
                    <a:pt x="111" y="92"/>
                  </a:cubicBezTo>
                  <a:cubicBezTo>
                    <a:pt x="119" y="83"/>
                    <a:pt x="119" y="72"/>
                    <a:pt x="119" y="59"/>
                  </a:cubicBezTo>
                  <a:cubicBezTo>
                    <a:pt x="119" y="48"/>
                    <a:pt x="119" y="40"/>
                    <a:pt x="111" y="28"/>
                  </a:cubicBezTo>
                  <a:cubicBezTo>
                    <a:pt x="103" y="12"/>
                    <a:pt x="84" y="1"/>
                    <a:pt x="60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1"/>
            <p:cNvSpPr/>
            <p:nvPr/>
          </p:nvSpPr>
          <p:spPr>
            <a:xfrm>
              <a:off x="8270820" y="4126388"/>
              <a:ext cx="4915" cy="5202"/>
            </a:xfrm>
            <a:custGeom>
              <a:avLst/>
              <a:gdLst/>
              <a:ahLst/>
              <a:cxnLst/>
              <a:rect l="l" t="t" r="r" b="b"/>
              <a:pathLst>
                <a:path w="120" h="127" extrusionOk="0">
                  <a:moveTo>
                    <a:pt x="58" y="0"/>
                  </a:moveTo>
                  <a:cubicBezTo>
                    <a:pt x="33" y="0"/>
                    <a:pt x="11" y="15"/>
                    <a:pt x="5" y="38"/>
                  </a:cubicBezTo>
                  <a:cubicBezTo>
                    <a:pt x="1" y="54"/>
                    <a:pt x="5" y="71"/>
                    <a:pt x="14" y="85"/>
                  </a:cubicBezTo>
                  <a:lnTo>
                    <a:pt x="14" y="85"/>
                  </a:lnTo>
                  <a:cubicBezTo>
                    <a:pt x="14" y="85"/>
                    <a:pt x="13" y="85"/>
                    <a:pt x="13" y="85"/>
                  </a:cubicBezTo>
                  <a:cubicBezTo>
                    <a:pt x="8" y="94"/>
                    <a:pt x="5" y="105"/>
                    <a:pt x="8" y="113"/>
                  </a:cubicBezTo>
                  <a:cubicBezTo>
                    <a:pt x="15" y="122"/>
                    <a:pt x="23" y="127"/>
                    <a:pt x="30" y="127"/>
                  </a:cubicBezTo>
                  <a:cubicBezTo>
                    <a:pt x="33" y="127"/>
                    <a:pt x="35" y="126"/>
                    <a:pt x="37" y="125"/>
                  </a:cubicBezTo>
                  <a:cubicBezTo>
                    <a:pt x="53" y="119"/>
                    <a:pt x="69" y="112"/>
                    <a:pt x="84" y="103"/>
                  </a:cubicBezTo>
                  <a:lnTo>
                    <a:pt x="84" y="103"/>
                  </a:lnTo>
                  <a:cubicBezTo>
                    <a:pt x="99" y="99"/>
                    <a:pt x="113" y="88"/>
                    <a:pt x="116" y="70"/>
                  </a:cubicBezTo>
                  <a:cubicBezTo>
                    <a:pt x="119" y="50"/>
                    <a:pt x="112" y="27"/>
                    <a:pt x="92" y="14"/>
                  </a:cubicBezTo>
                  <a:cubicBezTo>
                    <a:pt x="88" y="14"/>
                    <a:pt x="88" y="11"/>
                    <a:pt x="84" y="7"/>
                  </a:cubicBezTo>
                  <a:cubicBezTo>
                    <a:pt x="76" y="2"/>
                    <a:pt x="66" y="0"/>
                    <a:pt x="58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1"/>
            <p:cNvSpPr/>
            <p:nvPr/>
          </p:nvSpPr>
          <p:spPr>
            <a:xfrm>
              <a:off x="8225762" y="4150227"/>
              <a:ext cx="6964" cy="7168"/>
            </a:xfrm>
            <a:custGeom>
              <a:avLst/>
              <a:gdLst/>
              <a:ahLst/>
              <a:cxnLst/>
              <a:rect l="l" t="t" r="r" b="b"/>
              <a:pathLst>
                <a:path w="170" h="175" extrusionOk="0">
                  <a:moveTo>
                    <a:pt x="83" y="1"/>
                  </a:moveTo>
                  <a:cubicBezTo>
                    <a:pt x="63" y="1"/>
                    <a:pt x="43" y="9"/>
                    <a:pt x="28" y="24"/>
                  </a:cubicBezTo>
                  <a:cubicBezTo>
                    <a:pt x="8" y="44"/>
                    <a:pt x="0" y="76"/>
                    <a:pt x="8" y="104"/>
                  </a:cubicBezTo>
                  <a:cubicBezTo>
                    <a:pt x="12" y="108"/>
                    <a:pt x="12" y="115"/>
                    <a:pt x="15" y="123"/>
                  </a:cubicBezTo>
                  <a:cubicBezTo>
                    <a:pt x="15" y="128"/>
                    <a:pt x="19" y="135"/>
                    <a:pt x="24" y="139"/>
                  </a:cubicBezTo>
                  <a:cubicBezTo>
                    <a:pt x="28" y="147"/>
                    <a:pt x="32" y="155"/>
                    <a:pt x="39" y="159"/>
                  </a:cubicBezTo>
                  <a:cubicBezTo>
                    <a:pt x="43" y="166"/>
                    <a:pt x="51" y="166"/>
                    <a:pt x="55" y="170"/>
                  </a:cubicBezTo>
                  <a:cubicBezTo>
                    <a:pt x="67" y="175"/>
                    <a:pt x="75" y="175"/>
                    <a:pt x="83" y="175"/>
                  </a:cubicBezTo>
                  <a:cubicBezTo>
                    <a:pt x="99" y="175"/>
                    <a:pt x="110" y="170"/>
                    <a:pt x="123" y="166"/>
                  </a:cubicBezTo>
                  <a:cubicBezTo>
                    <a:pt x="138" y="159"/>
                    <a:pt x="150" y="139"/>
                    <a:pt x="154" y="123"/>
                  </a:cubicBezTo>
                  <a:cubicBezTo>
                    <a:pt x="158" y="115"/>
                    <a:pt x="158" y="108"/>
                    <a:pt x="161" y="104"/>
                  </a:cubicBezTo>
                  <a:cubicBezTo>
                    <a:pt x="170" y="76"/>
                    <a:pt x="161" y="44"/>
                    <a:pt x="142" y="24"/>
                  </a:cubicBezTo>
                  <a:cubicBezTo>
                    <a:pt x="126" y="9"/>
                    <a:pt x="106" y="1"/>
                    <a:pt x="83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1"/>
            <p:cNvSpPr/>
            <p:nvPr/>
          </p:nvSpPr>
          <p:spPr>
            <a:xfrm>
              <a:off x="8245301" y="4160591"/>
              <a:ext cx="5694" cy="3810"/>
            </a:xfrm>
            <a:custGeom>
              <a:avLst/>
              <a:gdLst/>
              <a:ahLst/>
              <a:cxnLst/>
              <a:rect l="l" t="t" r="r" b="b"/>
              <a:pathLst>
                <a:path w="139" h="93" extrusionOk="0">
                  <a:moveTo>
                    <a:pt x="90" y="0"/>
                  </a:moveTo>
                  <a:cubicBezTo>
                    <a:pt x="88" y="0"/>
                    <a:pt x="85" y="0"/>
                    <a:pt x="83" y="1"/>
                  </a:cubicBezTo>
                  <a:cubicBezTo>
                    <a:pt x="68" y="4"/>
                    <a:pt x="52" y="8"/>
                    <a:pt x="36" y="12"/>
                  </a:cubicBezTo>
                  <a:cubicBezTo>
                    <a:pt x="1" y="20"/>
                    <a:pt x="1" y="75"/>
                    <a:pt x="36" y="83"/>
                  </a:cubicBezTo>
                  <a:cubicBezTo>
                    <a:pt x="52" y="83"/>
                    <a:pt x="68" y="88"/>
                    <a:pt x="83" y="92"/>
                  </a:cubicBezTo>
                  <a:cubicBezTo>
                    <a:pt x="86" y="92"/>
                    <a:pt x="88" y="92"/>
                    <a:pt x="91" y="92"/>
                  </a:cubicBezTo>
                  <a:cubicBezTo>
                    <a:pt x="116" y="92"/>
                    <a:pt x="139" y="76"/>
                    <a:pt x="139" y="48"/>
                  </a:cubicBezTo>
                  <a:cubicBezTo>
                    <a:pt x="139" y="19"/>
                    <a:pt x="115" y="0"/>
                    <a:pt x="90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1"/>
            <p:cNvSpPr/>
            <p:nvPr/>
          </p:nvSpPr>
          <p:spPr>
            <a:xfrm>
              <a:off x="8275982" y="4044873"/>
              <a:ext cx="4137" cy="4670"/>
            </a:xfrm>
            <a:custGeom>
              <a:avLst/>
              <a:gdLst/>
              <a:ahLst/>
              <a:cxnLst/>
              <a:rect l="l" t="t" r="r" b="b"/>
              <a:pathLst>
                <a:path w="101" h="114" extrusionOk="0">
                  <a:moveTo>
                    <a:pt x="53" y="0"/>
                  </a:moveTo>
                  <a:cubicBezTo>
                    <a:pt x="41" y="0"/>
                    <a:pt x="25" y="4"/>
                    <a:pt x="17" y="15"/>
                  </a:cubicBezTo>
                  <a:cubicBezTo>
                    <a:pt x="9" y="24"/>
                    <a:pt x="1" y="35"/>
                    <a:pt x="1" y="48"/>
                  </a:cubicBezTo>
                  <a:cubicBezTo>
                    <a:pt x="6" y="55"/>
                    <a:pt x="6" y="63"/>
                    <a:pt x="6" y="67"/>
                  </a:cubicBezTo>
                  <a:cubicBezTo>
                    <a:pt x="6" y="75"/>
                    <a:pt x="6" y="83"/>
                    <a:pt x="9" y="86"/>
                  </a:cubicBezTo>
                  <a:cubicBezTo>
                    <a:pt x="9" y="90"/>
                    <a:pt x="13" y="99"/>
                    <a:pt x="17" y="103"/>
                  </a:cubicBezTo>
                  <a:cubicBezTo>
                    <a:pt x="25" y="110"/>
                    <a:pt x="41" y="114"/>
                    <a:pt x="53" y="114"/>
                  </a:cubicBezTo>
                  <a:cubicBezTo>
                    <a:pt x="64" y="114"/>
                    <a:pt x="77" y="110"/>
                    <a:pt x="84" y="103"/>
                  </a:cubicBezTo>
                  <a:cubicBezTo>
                    <a:pt x="88" y="99"/>
                    <a:pt x="88" y="95"/>
                    <a:pt x="92" y="90"/>
                  </a:cubicBezTo>
                  <a:cubicBezTo>
                    <a:pt x="96" y="86"/>
                    <a:pt x="96" y="79"/>
                    <a:pt x="96" y="67"/>
                  </a:cubicBezTo>
                  <a:cubicBezTo>
                    <a:pt x="100" y="63"/>
                    <a:pt x="100" y="55"/>
                    <a:pt x="100" y="48"/>
                  </a:cubicBezTo>
                  <a:cubicBezTo>
                    <a:pt x="100" y="35"/>
                    <a:pt x="92" y="24"/>
                    <a:pt x="84" y="15"/>
                  </a:cubicBezTo>
                  <a:cubicBezTo>
                    <a:pt x="77" y="4"/>
                    <a:pt x="64" y="0"/>
                    <a:pt x="53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1"/>
            <p:cNvSpPr/>
            <p:nvPr/>
          </p:nvSpPr>
          <p:spPr>
            <a:xfrm>
              <a:off x="8271967" y="4051509"/>
              <a:ext cx="6677" cy="4383"/>
            </a:xfrm>
            <a:custGeom>
              <a:avLst/>
              <a:gdLst/>
              <a:ahLst/>
              <a:cxnLst/>
              <a:rect l="l" t="t" r="r" b="b"/>
              <a:pathLst>
                <a:path w="163" h="107" extrusionOk="0">
                  <a:moveTo>
                    <a:pt x="127" y="1"/>
                  </a:moveTo>
                  <a:cubicBezTo>
                    <a:pt x="124" y="1"/>
                    <a:pt x="120" y="2"/>
                    <a:pt x="115" y="4"/>
                  </a:cubicBezTo>
                  <a:cubicBezTo>
                    <a:pt x="107" y="4"/>
                    <a:pt x="99" y="9"/>
                    <a:pt x="94" y="17"/>
                  </a:cubicBezTo>
                  <a:lnTo>
                    <a:pt x="94" y="17"/>
                  </a:lnTo>
                  <a:cubicBezTo>
                    <a:pt x="85" y="16"/>
                    <a:pt x="76" y="14"/>
                    <a:pt x="64" y="12"/>
                  </a:cubicBezTo>
                  <a:cubicBezTo>
                    <a:pt x="59" y="9"/>
                    <a:pt x="54" y="8"/>
                    <a:pt x="49" y="8"/>
                  </a:cubicBezTo>
                  <a:cubicBezTo>
                    <a:pt x="27" y="8"/>
                    <a:pt x="8" y="28"/>
                    <a:pt x="4" y="51"/>
                  </a:cubicBezTo>
                  <a:cubicBezTo>
                    <a:pt x="0" y="79"/>
                    <a:pt x="24" y="102"/>
                    <a:pt x="52" y="106"/>
                  </a:cubicBezTo>
                  <a:cubicBezTo>
                    <a:pt x="84" y="106"/>
                    <a:pt x="115" y="99"/>
                    <a:pt x="142" y="86"/>
                  </a:cubicBezTo>
                  <a:cubicBezTo>
                    <a:pt x="155" y="79"/>
                    <a:pt x="162" y="66"/>
                    <a:pt x="162" y="51"/>
                  </a:cubicBezTo>
                  <a:lnTo>
                    <a:pt x="162" y="39"/>
                  </a:lnTo>
                  <a:cubicBezTo>
                    <a:pt x="159" y="28"/>
                    <a:pt x="155" y="12"/>
                    <a:pt x="142" y="8"/>
                  </a:cubicBezTo>
                  <a:cubicBezTo>
                    <a:pt x="136" y="3"/>
                    <a:pt x="132" y="1"/>
                    <a:pt x="127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1"/>
            <p:cNvSpPr/>
            <p:nvPr/>
          </p:nvSpPr>
          <p:spPr>
            <a:xfrm>
              <a:off x="8317886" y="4072031"/>
              <a:ext cx="2130" cy="1639"/>
            </a:xfrm>
            <a:custGeom>
              <a:avLst/>
              <a:gdLst/>
              <a:ahLst/>
              <a:cxnLst/>
              <a:rect l="l" t="t" r="r" b="b"/>
              <a:pathLst>
                <a:path w="52" h="40" extrusionOk="0">
                  <a:moveTo>
                    <a:pt x="28" y="0"/>
                  </a:moveTo>
                  <a:cubicBezTo>
                    <a:pt x="1" y="0"/>
                    <a:pt x="1" y="39"/>
                    <a:pt x="28" y="39"/>
                  </a:cubicBezTo>
                  <a:cubicBezTo>
                    <a:pt x="52" y="39"/>
                    <a:pt x="52" y="0"/>
                    <a:pt x="28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1"/>
            <p:cNvSpPr/>
            <p:nvPr/>
          </p:nvSpPr>
          <p:spPr>
            <a:xfrm>
              <a:off x="8342463" y="3905234"/>
              <a:ext cx="14787" cy="4875"/>
            </a:xfrm>
            <a:custGeom>
              <a:avLst/>
              <a:gdLst/>
              <a:ahLst/>
              <a:cxnLst/>
              <a:rect l="l" t="t" r="r" b="b"/>
              <a:pathLst>
                <a:path w="361" h="119" extrusionOk="0">
                  <a:moveTo>
                    <a:pt x="240" y="1"/>
                  </a:moveTo>
                  <a:cubicBezTo>
                    <a:pt x="178" y="1"/>
                    <a:pt x="106" y="24"/>
                    <a:pt x="59" y="31"/>
                  </a:cubicBezTo>
                  <a:cubicBezTo>
                    <a:pt x="0" y="38"/>
                    <a:pt x="7" y="119"/>
                    <a:pt x="61" y="119"/>
                  </a:cubicBezTo>
                  <a:cubicBezTo>
                    <a:pt x="64" y="119"/>
                    <a:pt x="68" y="119"/>
                    <a:pt x="71" y="118"/>
                  </a:cubicBezTo>
                  <a:cubicBezTo>
                    <a:pt x="123" y="107"/>
                    <a:pt x="185" y="77"/>
                    <a:pt x="242" y="77"/>
                  </a:cubicBezTo>
                  <a:cubicBezTo>
                    <a:pt x="267" y="77"/>
                    <a:pt x="290" y="82"/>
                    <a:pt x="312" y="98"/>
                  </a:cubicBezTo>
                  <a:cubicBezTo>
                    <a:pt x="318" y="102"/>
                    <a:pt x="323" y="104"/>
                    <a:pt x="328" y="104"/>
                  </a:cubicBezTo>
                  <a:cubicBezTo>
                    <a:pt x="348" y="104"/>
                    <a:pt x="361" y="77"/>
                    <a:pt x="352" y="58"/>
                  </a:cubicBezTo>
                  <a:cubicBezTo>
                    <a:pt x="330" y="14"/>
                    <a:pt x="288" y="1"/>
                    <a:pt x="240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1"/>
            <p:cNvSpPr/>
            <p:nvPr/>
          </p:nvSpPr>
          <p:spPr>
            <a:xfrm>
              <a:off x="8337261" y="3892536"/>
              <a:ext cx="5530" cy="5899"/>
            </a:xfrm>
            <a:custGeom>
              <a:avLst/>
              <a:gdLst/>
              <a:ahLst/>
              <a:cxnLst/>
              <a:rect l="l" t="t" r="r" b="b"/>
              <a:pathLst>
                <a:path w="135" h="144" extrusionOk="0">
                  <a:moveTo>
                    <a:pt x="89" y="1"/>
                  </a:moveTo>
                  <a:cubicBezTo>
                    <a:pt x="67" y="1"/>
                    <a:pt x="44" y="20"/>
                    <a:pt x="44" y="44"/>
                  </a:cubicBezTo>
                  <a:lnTo>
                    <a:pt x="44" y="53"/>
                  </a:lnTo>
                  <a:cubicBezTo>
                    <a:pt x="44" y="60"/>
                    <a:pt x="44" y="64"/>
                    <a:pt x="40" y="68"/>
                  </a:cubicBezTo>
                  <a:cubicBezTo>
                    <a:pt x="36" y="80"/>
                    <a:pt x="29" y="88"/>
                    <a:pt x="20" y="96"/>
                  </a:cubicBezTo>
                  <a:cubicBezTo>
                    <a:pt x="1" y="116"/>
                    <a:pt x="17" y="143"/>
                    <a:pt x="40" y="143"/>
                  </a:cubicBezTo>
                  <a:cubicBezTo>
                    <a:pt x="45" y="143"/>
                    <a:pt x="51" y="142"/>
                    <a:pt x="56" y="139"/>
                  </a:cubicBezTo>
                  <a:cubicBezTo>
                    <a:pt x="91" y="124"/>
                    <a:pt x="120" y="96"/>
                    <a:pt x="131" y="57"/>
                  </a:cubicBezTo>
                  <a:cubicBezTo>
                    <a:pt x="135" y="29"/>
                    <a:pt x="120" y="5"/>
                    <a:pt x="96" y="2"/>
                  </a:cubicBezTo>
                  <a:cubicBezTo>
                    <a:pt x="94" y="1"/>
                    <a:pt x="91" y="1"/>
                    <a:pt x="89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1"/>
            <p:cNvSpPr/>
            <p:nvPr/>
          </p:nvSpPr>
          <p:spPr>
            <a:xfrm>
              <a:off x="8211343" y="4162475"/>
              <a:ext cx="4752" cy="4055"/>
            </a:xfrm>
            <a:custGeom>
              <a:avLst/>
              <a:gdLst/>
              <a:ahLst/>
              <a:cxnLst/>
              <a:rect l="l" t="t" r="r" b="b"/>
              <a:pathLst>
                <a:path w="116" h="99" extrusionOk="0">
                  <a:moveTo>
                    <a:pt x="48" y="1"/>
                  </a:moveTo>
                  <a:cubicBezTo>
                    <a:pt x="22" y="1"/>
                    <a:pt x="1" y="22"/>
                    <a:pt x="1" y="49"/>
                  </a:cubicBezTo>
                  <a:cubicBezTo>
                    <a:pt x="1" y="77"/>
                    <a:pt x="22" y="98"/>
                    <a:pt x="48" y="98"/>
                  </a:cubicBezTo>
                  <a:cubicBezTo>
                    <a:pt x="52" y="98"/>
                    <a:pt x="56" y="98"/>
                    <a:pt x="60" y="97"/>
                  </a:cubicBezTo>
                  <a:cubicBezTo>
                    <a:pt x="68" y="93"/>
                    <a:pt x="76" y="93"/>
                    <a:pt x="83" y="89"/>
                  </a:cubicBezTo>
                  <a:cubicBezTo>
                    <a:pt x="99" y="84"/>
                    <a:pt x="116" y="69"/>
                    <a:pt x="111" y="49"/>
                  </a:cubicBezTo>
                  <a:cubicBezTo>
                    <a:pt x="111" y="29"/>
                    <a:pt x="99" y="13"/>
                    <a:pt x="83" y="10"/>
                  </a:cubicBezTo>
                  <a:cubicBezTo>
                    <a:pt x="76" y="6"/>
                    <a:pt x="68" y="6"/>
                    <a:pt x="60" y="2"/>
                  </a:cubicBezTo>
                  <a:cubicBezTo>
                    <a:pt x="56" y="1"/>
                    <a:pt x="52" y="1"/>
                    <a:pt x="48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1"/>
            <p:cNvSpPr/>
            <p:nvPr/>
          </p:nvSpPr>
          <p:spPr>
            <a:xfrm>
              <a:off x="8275367" y="4197538"/>
              <a:ext cx="7824" cy="5284"/>
            </a:xfrm>
            <a:custGeom>
              <a:avLst/>
              <a:gdLst/>
              <a:ahLst/>
              <a:cxnLst/>
              <a:rect l="l" t="t" r="r" b="b"/>
              <a:pathLst>
                <a:path w="191" h="129" extrusionOk="0">
                  <a:moveTo>
                    <a:pt x="141" y="0"/>
                  </a:moveTo>
                  <a:cubicBezTo>
                    <a:pt x="129" y="0"/>
                    <a:pt x="118" y="5"/>
                    <a:pt x="107" y="14"/>
                  </a:cubicBezTo>
                  <a:cubicBezTo>
                    <a:pt x="109" y="12"/>
                    <a:pt x="109" y="11"/>
                    <a:pt x="108" y="11"/>
                  </a:cubicBezTo>
                  <a:cubicBezTo>
                    <a:pt x="107" y="11"/>
                    <a:pt x="103" y="13"/>
                    <a:pt x="102" y="14"/>
                  </a:cubicBezTo>
                  <a:lnTo>
                    <a:pt x="95" y="14"/>
                  </a:lnTo>
                  <a:cubicBezTo>
                    <a:pt x="92" y="14"/>
                    <a:pt x="92" y="14"/>
                    <a:pt x="99" y="18"/>
                  </a:cubicBezTo>
                  <a:cubicBezTo>
                    <a:pt x="95" y="18"/>
                    <a:pt x="87" y="14"/>
                    <a:pt x="83" y="10"/>
                  </a:cubicBezTo>
                  <a:cubicBezTo>
                    <a:pt x="78" y="8"/>
                    <a:pt x="73" y="7"/>
                    <a:pt x="68" y="7"/>
                  </a:cubicBezTo>
                  <a:cubicBezTo>
                    <a:pt x="38" y="7"/>
                    <a:pt x="12" y="34"/>
                    <a:pt x="8" y="62"/>
                  </a:cubicBezTo>
                  <a:cubicBezTo>
                    <a:pt x="1" y="97"/>
                    <a:pt x="28" y="128"/>
                    <a:pt x="68" y="128"/>
                  </a:cubicBezTo>
                  <a:cubicBezTo>
                    <a:pt x="115" y="128"/>
                    <a:pt x="154" y="109"/>
                    <a:pt x="178" y="69"/>
                  </a:cubicBezTo>
                  <a:cubicBezTo>
                    <a:pt x="190" y="50"/>
                    <a:pt x="186" y="22"/>
                    <a:pt x="166" y="10"/>
                  </a:cubicBezTo>
                  <a:cubicBezTo>
                    <a:pt x="158" y="3"/>
                    <a:pt x="149" y="0"/>
                    <a:pt x="141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1"/>
            <p:cNvSpPr/>
            <p:nvPr/>
          </p:nvSpPr>
          <p:spPr>
            <a:xfrm>
              <a:off x="8308915" y="3897779"/>
              <a:ext cx="20481" cy="19908"/>
            </a:xfrm>
            <a:custGeom>
              <a:avLst/>
              <a:gdLst/>
              <a:ahLst/>
              <a:cxnLst/>
              <a:rect l="l" t="t" r="r" b="b"/>
              <a:pathLst>
                <a:path w="500" h="486" extrusionOk="0">
                  <a:moveTo>
                    <a:pt x="487" y="0"/>
                  </a:moveTo>
                  <a:cubicBezTo>
                    <a:pt x="482" y="0"/>
                    <a:pt x="478" y="2"/>
                    <a:pt x="476" y="7"/>
                  </a:cubicBezTo>
                  <a:cubicBezTo>
                    <a:pt x="468" y="43"/>
                    <a:pt x="393" y="58"/>
                    <a:pt x="366" y="74"/>
                  </a:cubicBezTo>
                  <a:cubicBezTo>
                    <a:pt x="318" y="106"/>
                    <a:pt x="279" y="142"/>
                    <a:pt x="239" y="181"/>
                  </a:cubicBezTo>
                  <a:cubicBezTo>
                    <a:pt x="153" y="256"/>
                    <a:pt x="82" y="335"/>
                    <a:pt x="18" y="433"/>
                  </a:cubicBezTo>
                  <a:cubicBezTo>
                    <a:pt x="0" y="461"/>
                    <a:pt x="25" y="485"/>
                    <a:pt x="52" y="485"/>
                  </a:cubicBezTo>
                  <a:cubicBezTo>
                    <a:pt x="61" y="485"/>
                    <a:pt x="70" y="483"/>
                    <a:pt x="78" y="477"/>
                  </a:cubicBezTo>
                  <a:cubicBezTo>
                    <a:pt x="176" y="390"/>
                    <a:pt x="255" y="280"/>
                    <a:pt x="350" y="181"/>
                  </a:cubicBezTo>
                  <a:cubicBezTo>
                    <a:pt x="373" y="153"/>
                    <a:pt x="397" y="122"/>
                    <a:pt x="428" y="98"/>
                  </a:cubicBezTo>
                  <a:cubicBezTo>
                    <a:pt x="444" y="87"/>
                    <a:pt x="460" y="82"/>
                    <a:pt x="476" y="71"/>
                  </a:cubicBezTo>
                  <a:cubicBezTo>
                    <a:pt x="495" y="51"/>
                    <a:pt x="499" y="39"/>
                    <a:pt x="499" y="11"/>
                  </a:cubicBezTo>
                  <a:cubicBezTo>
                    <a:pt x="499" y="4"/>
                    <a:pt x="493" y="0"/>
                    <a:pt x="487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1"/>
            <p:cNvSpPr/>
            <p:nvPr/>
          </p:nvSpPr>
          <p:spPr>
            <a:xfrm>
              <a:off x="8302197" y="3935382"/>
              <a:ext cx="2622" cy="1679"/>
            </a:xfrm>
            <a:custGeom>
              <a:avLst/>
              <a:gdLst/>
              <a:ahLst/>
              <a:cxnLst/>
              <a:rect l="l" t="t" r="r" b="b"/>
              <a:pathLst>
                <a:path w="64" h="41" extrusionOk="0">
                  <a:moveTo>
                    <a:pt x="48" y="1"/>
                  </a:moveTo>
                  <a:cubicBezTo>
                    <a:pt x="47" y="1"/>
                    <a:pt x="45" y="1"/>
                    <a:pt x="44" y="1"/>
                  </a:cubicBezTo>
                  <a:lnTo>
                    <a:pt x="20" y="1"/>
                  </a:lnTo>
                  <a:cubicBezTo>
                    <a:pt x="13" y="5"/>
                    <a:pt x="0" y="9"/>
                    <a:pt x="5" y="21"/>
                  </a:cubicBezTo>
                  <a:cubicBezTo>
                    <a:pt x="5" y="29"/>
                    <a:pt x="9" y="36"/>
                    <a:pt x="20" y="36"/>
                  </a:cubicBezTo>
                  <a:cubicBezTo>
                    <a:pt x="29" y="36"/>
                    <a:pt x="36" y="36"/>
                    <a:pt x="44" y="40"/>
                  </a:cubicBezTo>
                  <a:cubicBezTo>
                    <a:pt x="56" y="40"/>
                    <a:pt x="64" y="29"/>
                    <a:pt x="64" y="21"/>
                  </a:cubicBezTo>
                  <a:cubicBezTo>
                    <a:pt x="64" y="10"/>
                    <a:pt x="58" y="1"/>
                    <a:pt x="48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1"/>
            <p:cNvSpPr/>
            <p:nvPr/>
          </p:nvSpPr>
          <p:spPr>
            <a:xfrm>
              <a:off x="8293309" y="3948654"/>
              <a:ext cx="1352" cy="983"/>
            </a:xfrm>
            <a:custGeom>
              <a:avLst/>
              <a:gdLst/>
              <a:ahLst/>
              <a:cxnLst/>
              <a:rect l="l" t="t" r="r" b="b"/>
              <a:pathLst>
                <a:path w="33" h="24" extrusionOk="0">
                  <a:moveTo>
                    <a:pt x="16" y="0"/>
                  </a:moveTo>
                  <a:cubicBezTo>
                    <a:pt x="0" y="0"/>
                    <a:pt x="0" y="24"/>
                    <a:pt x="16" y="24"/>
                  </a:cubicBezTo>
                  <a:cubicBezTo>
                    <a:pt x="33" y="24"/>
                    <a:pt x="33" y="0"/>
                    <a:pt x="16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1"/>
            <p:cNvSpPr/>
            <p:nvPr/>
          </p:nvSpPr>
          <p:spPr>
            <a:xfrm>
              <a:off x="8282167" y="3963277"/>
              <a:ext cx="5079" cy="2540"/>
            </a:xfrm>
            <a:custGeom>
              <a:avLst/>
              <a:gdLst/>
              <a:ahLst/>
              <a:cxnLst/>
              <a:rect l="l" t="t" r="r" b="b"/>
              <a:pathLst>
                <a:path w="124" h="62" extrusionOk="0">
                  <a:moveTo>
                    <a:pt x="96" y="0"/>
                  </a:moveTo>
                  <a:cubicBezTo>
                    <a:pt x="93" y="0"/>
                    <a:pt x="90" y="1"/>
                    <a:pt x="87" y="3"/>
                  </a:cubicBezTo>
                  <a:cubicBezTo>
                    <a:pt x="68" y="15"/>
                    <a:pt x="44" y="27"/>
                    <a:pt x="24" y="27"/>
                  </a:cubicBezTo>
                  <a:cubicBezTo>
                    <a:pt x="0" y="31"/>
                    <a:pt x="0" y="62"/>
                    <a:pt x="24" y="62"/>
                  </a:cubicBezTo>
                  <a:cubicBezTo>
                    <a:pt x="52" y="58"/>
                    <a:pt x="79" y="51"/>
                    <a:pt x="107" y="38"/>
                  </a:cubicBezTo>
                  <a:cubicBezTo>
                    <a:pt x="123" y="25"/>
                    <a:pt x="112" y="0"/>
                    <a:pt x="96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1"/>
            <p:cNvSpPr/>
            <p:nvPr/>
          </p:nvSpPr>
          <p:spPr>
            <a:xfrm>
              <a:off x="8249643" y="4043235"/>
              <a:ext cx="4260" cy="4055"/>
            </a:xfrm>
            <a:custGeom>
              <a:avLst/>
              <a:gdLst/>
              <a:ahLst/>
              <a:cxnLst/>
              <a:rect l="l" t="t" r="r" b="b"/>
              <a:pathLst>
                <a:path w="104" h="99" extrusionOk="0">
                  <a:moveTo>
                    <a:pt x="60" y="0"/>
                  </a:moveTo>
                  <a:cubicBezTo>
                    <a:pt x="48" y="0"/>
                    <a:pt x="33" y="8"/>
                    <a:pt x="24" y="20"/>
                  </a:cubicBezTo>
                  <a:cubicBezTo>
                    <a:pt x="21" y="28"/>
                    <a:pt x="13" y="35"/>
                    <a:pt x="9" y="48"/>
                  </a:cubicBezTo>
                  <a:cubicBezTo>
                    <a:pt x="1" y="59"/>
                    <a:pt x="1" y="79"/>
                    <a:pt x="13" y="88"/>
                  </a:cubicBezTo>
                  <a:cubicBezTo>
                    <a:pt x="20" y="94"/>
                    <a:pt x="28" y="98"/>
                    <a:pt x="36" y="98"/>
                  </a:cubicBezTo>
                  <a:cubicBezTo>
                    <a:pt x="42" y="98"/>
                    <a:pt x="47" y="96"/>
                    <a:pt x="52" y="91"/>
                  </a:cubicBezTo>
                  <a:cubicBezTo>
                    <a:pt x="64" y="88"/>
                    <a:pt x="72" y="79"/>
                    <a:pt x="84" y="75"/>
                  </a:cubicBezTo>
                  <a:cubicBezTo>
                    <a:pt x="95" y="68"/>
                    <a:pt x="104" y="55"/>
                    <a:pt x="104" y="40"/>
                  </a:cubicBezTo>
                  <a:cubicBezTo>
                    <a:pt x="104" y="28"/>
                    <a:pt x="99" y="20"/>
                    <a:pt x="92" y="12"/>
                  </a:cubicBezTo>
                  <a:cubicBezTo>
                    <a:pt x="84" y="4"/>
                    <a:pt x="72" y="0"/>
                    <a:pt x="60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1"/>
            <p:cNvSpPr/>
            <p:nvPr/>
          </p:nvSpPr>
          <p:spPr>
            <a:xfrm>
              <a:off x="8238706" y="4066419"/>
              <a:ext cx="5325" cy="6636"/>
            </a:xfrm>
            <a:custGeom>
              <a:avLst/>
              <a:gdLst/>
              <a:ahLst/>
              <a:cxnLst/>
              <a:rect l="l" t="t" r="r" b="b"/>
              <a:pathLst>
                <a:path w="130" h="162" extrusionOk="0">
                  <a:moveTo>
                    <a:pt x="87" y="0"/>
                  </a:moveTo>
                  <a:cubicBezTo>
                    <a:pt x="83" y="0"/>
                    <a:pt x="79" y="1"/>
                    <a:pt x="75" y="3"/>
                  </a:cubicBezTo>
                  <a:cubicBezTo>
                    <a:pt x="55" y="7"/>
                    <a:pt x="51" y="23"/>
                    <a:pt x="51" y="43"/>
                  </a:cubicBezTo>
                  <a:cubicBezTo>
                    <a:pt x="55" y="54"/>
                    <a:pt x="51" y="66"/>
                    <a:pt x="43" y="74"/>
                  </a:cubicBezTo>
                  <a:cubicBezTo>
                    <a:pt x="40" y="81"/>
                    <a:pt x="35" y="85"/>
                    <a:pt x="27" y="90"/>
                  </a:cubicBezTo>
                  <a:cubicBezTo>
                    <a:pt x="20" y="97"/>
                    <a:pt x="16" y="105"/>
                    <a:pt x="11" y="117"/>
                  </a:cubicBezTo>
                  <a:cubicBezTo>
                    <a:pt x="0" y="136"/>
                    <a:pt x="17" y="161"/>
                    <a:pt x="39" y="161"/>
                  </a:cubicBezTo>
                  <a:cubicBezTo>
                    <a:pt x="40" y="161"/>
                    <a:pt x="42" y="161"/>
                    <a:pt x="43" y="161"/>
                  </a:cubicBezTo>
                  <a:cubicBezTo>
                    <a:pt x="102" y="145"/>
                    <a:pt x="129" y="78"/>
                    <a:pt x="118" y="26"/>
                  </a:cubicBezTo>
                  <a:cubicBezTo>
                    <a:pt x="115" y="11"/>
                    <a:pt x="102" y="0"/>
                    <a:pt x="87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1"/>
            <p:cNvSpPr/>
            <p:nvPr/>
          </p:nvSpPr>
          <p:spPr>
            <a:xfrm>
              <a:off x="8327594" y="3938782"/>
              <a:ext cx="655" cy="696"/>
            </a:xfrm>
            <a:custGeom>
              <a:avLst/>
              <a:gdLst/>
              <a:ahLst/>
              <a:cxnLst/>
              <a:rect l="l" t="t" r="r" b="b"/>
              <a:pathLst>
                <a:path w="16" h="17" extrusionOk="0">
                  <a:moveTo>
                    <a:pt x="8" y="1"/>
                  </a:moveTo>
                  <a:cubicBezTo>
                    <a:pt x="1" y="1"/>
                    <a:pt x="1" y="17"/>
                    <a:pt x="8" y="17"/>
                  </a:cubicBezTo>
                  <a:cubicBezTo>
                    <a:pt x="16" y="17"/>
                    <a:pt x="16" y="1"/>
                    <a:pt x="8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1"/>
            <p:cNvSpPr/>
            <p:nvPr/>
          </p:nvSpPr>
          <p:spPr>
            <a:xfrm>
              <a:off x="8329847" y="3934030"/>
              <a:ext cx="5858" cy="4219"/>
            </a:xfrm>
            <a:custGeom>
              <a:avLst/>
              <a:gdLst/>
              <a:ahLst/>
              <a:cxnLst/>
              <a:rect l="l" t="t" r="r" b="b"/>
              <a:pathLst>
                <a:path w="143" h="103" extrusionOk="0">
                  <a:moveTo>
                    <a:pt x="52" y="1"/>
                  </a:moveTo>
                  <a:cubicBezTo>
                    <a:pt x="39" y="1"/>
                    <a:pt x="25" y="6"/>
                    <a:pt x="17" y="18"/>
                  </a:cubicBezTo>
                  <a:cubicBezTo>
                    <a:pt x="4" y="26"/>
                    <a:pt x="1" y="38"/>
                    <a:pt x="1" y="54"/>
                  </a:cubicBezTo>
                  <a:cubicBezTo>
                    <a:pt x="1" y="66"/>
                    <a:pt x="4" y="78"/>
                    <a:pt x="17" y="89"/>
                  </a:cubicBezTo>
                  <a:cubicBezTo>
                    <a:pt x="25" y="98"/>
                    <a:pt x="36" y="103"/>
                    <a:pt x="50" y="103"/>
                  </a:cubicBezTo>
                  <a:cubicBezTo>
                    <a:pt x="54" y="103"/>
                    <a:pt x="59" y="102"/>
                    <a:pt x="64" y="102"/>
                  </a:cubicBezTo>
                  <a:cubicBezTo>
                    <a:pt x="79" y="97"/>
                    <a:pt x="103" y="97"/>
                    <a:pt x="115" y="89"/>
                  </a:cubicBezTo>
                  <a:cubicBezTo>
                    <a:pt x="143" y="69"/>
                    <a:pt x="143" y="34"/>
                    <a:pt x="115" y="14"/>
                  </a:cubicBezTo>
                  <a:cubicBezTo>
                    <a:pt x="103" y="7"/>
                    <a:pt x="79" y="7"/>
                    <a:pt x="64" y="2"/>
                  </a:cubicBezTo>
                  <a:cubicBezTo>
                    <a:pt x="60" y="1"/>
                    <a:pt x="56" y="1"/>
                    <a:pt x="52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1"/>
            <p:cNvSpPr/>
            <p:nvPr/>
          </p:nvSpPr>
          <p:spPr>
            <a:xfrm>
              <a:off x="8326447" y="3935259"/>
              <a:ext cx="6021" cy="6308"/>
            </a:xfrm>
            <a:custGeom>
              <a:avLst/>
              <a:gdLst/>
              <a:ahLst/>
              <a:cxnLst/>
              <a:rect l="l" t="t" r="r" b="b"/>
              <a:pathLst>
                <a:path w="147" h="154" extrusionOk="0">
                  <a:moveTo>
                    <a:pt x="90" y="46"/>
                  </a:moveTo>
                  <a:lnTo>
                    <a:pt x="90" y="46"/>
                  </a:lnTo>
                  <a:cubicBezTo>
                    <a:pt x="90" y="46"/>
                    <a:pt x="90" y="47"/>
                    <a:pt x="91" y="48"/>
                  </a:cubicBezTo>
                  <a:lnTo>
                    <a:pt x="91" y="49"/>
                  </a:lnTo>
                  <a:lnTo>
                    <a:pt x="91" y="49"/>
                  </a:lnTo>
                  <a:cubicBezTo>
                    <a:pt x="90" y="48"/>
                    <a:pt x="89" y="46"/>
                    <a:pt x="90" y="46"/>
                  </a:cubicBezTo>
                  <a:close/>
                  <a:moveTo>
                    <a:pt x="61" y="0"/>
                  </a:moveTo>
                  <a:cubicBezTo>
                    <a:pt x="40" y="0"/>
                    <a:pt x="21" y="14"/>
                    <a:pt x="13" y="36"/>
                  </a:cubicBezTo>
                  <a:cubicBezTo>
                    <a:pt x="13" y="43"/>
                    <a:pt x="9" y="52"/>
                    <a:pt x="5" y="59"/>
                  </a:cubicBezTo>
                  <a:cubicBezTo>
                    <a:pt x="0" y="75"/>
                    <a:pt x="9" y="90"/>
                    <a:pt x="16" y="103"/>
                  </a:cubicBezTo>
                  <a:cubicBezTo>
                    <a:pt x="32" y="114"/>
                    <a:pt x="44" y="126"/>
                    <a:pt x="60" y="138"/>
                  </a:cubicBezTo>
                  <a:cubicBezTo>
                    <a:pt x="67" y="143"/>
                    <a:pt x="76" y="146"/>
                    <a:pt x="80" y="150"/>
                  </a:cubicBezTo>
                  <a:cubicBezTo>
                    <a:pt x="95" y="154"/>
                    <a:pt x="103" y="154"/>
                    <a:pt x="119" y="154"/>
                  </a:cubicBezTo>
                  <a:cubicBezTo>
                    <a:pt x="135" y="150"/>
                    <a:pt x="147" y="126"/>
                    <a:pt x="142" y="110"/>
                  </a:cubicBezTo>
                  <a:cubicBezTo>
                    <a:pt x="135" y="95"/>
                    <a:pt x="127" y="83"/>
                    <a:pt x="115" y="72"/>
                  </a:cubicBezTo>
                  <a:cubicBezTo>
                    <a:pt x="113" y="69"/>
                    <a:pt x="109" y="66"/>
                    <a:pt x="106" y="64"/>
                  </a:cubicBezTo>
                  <a:lnTo>
                    <a:pt x="106" y="64"/>
                  </a:lnTo>
                  <a:cubicBezTo>
                    <a:pt x="113" y="38"/>
                    <a:pt x="105" y="15"/>
                    <a:pt x="80" y="4"/>
                  </a:cubicBezTo>
                  <a:cubicBezTo>
                    <a:pt x="73" y="1"/>
                    <a:pt x="67" y="0"/>
                    <a:pt x="61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1"/>
            <p:cNvSpPr/>
            <p:nvPr/>
          </p:nvSpPr>
          <p:spPr>
            <a:xfrm>
              <a:off x="8325833" y="3943656"/>
              <a:ext cx="6308" cy="5038"/>
            </a:xfrm>
            <a:custGeom>
              <a:avLst/>
              <a:gdLst/>
              <a:ahLst/>
              <a:cxnLst/>
              <a:rect l="l" t="t" r="r" b="b"/>
              <a:pathLst>
                <a:path w="154" h="123" extrusionOk="0">
                  <a:moveTo>
                    <a:pt x="75" y="0"/>
                  </a:moveTo>
                  <a:cubicBezTo>
                    <a:pt x="0" y="0"/>
                    <a:pt x="0" y="122"/>
                    <a:pt x="75" y="122"/>
                  </a:cubicBezTo>
                  <a:cubicBezTo>
                    <a:pt x="153" y="122"/>
                    <a:pt x="153" y="0"/>
                    <a:pt x="75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1"/>
            <p:cNvSpPr/>
            <p:nvPr/>
          </p:nvSpPr>
          <p:spPr>
            <a:xfrm>
              <a:off x="8312233" y="3960246"/>
              <a:ext cx="57348" cy="35474"/>
            </a:xfrm>
            <a:custGeom>
              <a:avLst/>
              <a:gdLst/>
              <a:ahLst/>
              <a:cxnLst/>
              <a:rect l="l" t="t" r="r" b="b"/>
              <a:pathLst>
                <a:path w="1400" h="866" extrusionOk="0">
                  <a:moveTo>
                    <a:pt x="190" y="0"/>
                  </a:moveTo>
                  <a:cubicBezTo>
                    <a:pt x="135" y="0"/>
                    <a:pt x="79" y="3"/>
                    <a:pt x="20" y="6"/>
                  </a:cubicBezTo>
                  <a:cubicBezTo>
                    <a:pt x="1" y="6"/>
                    <a:pt x="1" y="34"/>
                    <a:pt x="20" y="37"/>
                  </a:cubicBezTo>
                  <a:cubicBezTo>
                    <a:pt x="316" y="41"/>
                    <a:pt x="569" y="96"/>
                    <a:pt x="817" y="274"/>
                  </a:cubicBezTo>
                  <a:cubicBezTo>
                    <a:pt x="1034" y="428"/>
                    <a:pt x="1243" y="613"/>
                    <a:pt x="1365" y="859"/>
                  </a:cubicBezTo>
                  <a:cubicBezTo>
                    <a:pt x="1369" y="863"/>
                    <a:pt x="1375" y="865"/>
                    <a:pt x="1381" y="865"/>
                  </a:cubicBezTo>
                  <a:cubicBezTo>
                    <a:pt x="1391" y="865"/>
                    <a:pt x="1400" y="860"/>
                    <a:pt x="1398" y="850"/>
                  </a:cubicBezTo>
                  <a:cubicBezTo>
                    <a:pt x="1378" y="566"/>
                    <a:pt x="1070" y="349"/>
                    <a:pt x="861" y="199"/>
                  </a:cubicBezTo>
                  <a:cubicBezTo>
                    <a:pt x="638" y="44"/>
                    <a:pt x="434" y="0"/>
                    <a:pt x="190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1"/>
            <p:cNvSpPr/>
            <p:nvPr/>
          </p:nvSpPr>
          <p:spPr>
            <a:xfrm>
              <a:off x="8314773" y="3989534"/>
              <a:ext cx="50507" cy="9626"/>
            </a:xfrm>
            <a:custGeom>
              <a:avLst/>
              <a:gdLst/>
              <a:ahLst/>
              <a:cxnLst/>
              <a:rect l="l" t="t" r="r" b="b"/>
              <a:pathLst>
                <a:path w="1233" h="235" extrusionOk="0">
                  <a:moveTo>
                    <a:pt x="56" y="1"/>
                  </a:moveTo>
                  <a:cubicBezTo>
                    <a:pt x="15" y="1"/>
                    <a:pt x="0" y="57"/>
                    <a:pt x="45" y="73"/>
                  </a:cubicBezTo>
                  <a:cubicBezTo>
                    <a:pt x="381" y="175"/>
                    <a:pt x="770" y="234"/>
                    <a:pt x="1126" y="234"/>
                  </a:cubicBezTo>
                  <a:cubicBezTo>
                    <a:pt x="1150" y="234"/>
                    <a:pt x="1174" y="234"/>
                    <a:pt x="1197" y="234"/>
                  </a:cubicBezTo>
                  <a:cubicBezTo>
                    <a:pt x="1232" y="234"/>
                    <a:pt x="1232" y="182"/>
                    <a:pt x="1197" y="179"/>
                  </a:cubicBezTo>
                  <a:cubicBezTo>
                    <a:pt x="818" y="155"/>
                    <a:pt x="436" y="68"/>
                    <a:pt x="65" y="2"/>
                  </a:cubicBezTo>
                  <a:cubicBezTo>
                    <a:pt x="62" y="1"/>
                    <a:pt x="59" y="1"/>
                    <a:pt x="56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1"/>
            <p:cNvSpPr/>
            <p:nvPr/>
          </p:nvSpPr>
          <p:spPr>
            <a:xfrm>
              <a:off x="8336524" y="3980727"/>
              <a:ext cx="4915" cy="2663"/>
            </a:xfrm>
            <a:custGeom>
              <a:avLst/>
              <a:gdLst/>
              <a:ahLst/>
              <a:cxnLst/>
              <a:rect l="l" t="t" r="r" b="b"/>
              <a:pathLst>
                <a:path w="120" h="65" extrusionOk="0">
                  <a:moveTo>
                    <a:pt x="9" y="0"/>
                  </a:moveTo>
                  <a:cubicBezTo>
                    <a:pt x="4" y="0"/>
                    <a:pt x="0" y="8"/>
                    <a:pt x="3" y="11"/>
                  </a:cubicBezTo>
                  <a:cubicBezTo>
                    <a:pt x="35" y="35"/>
                    <a:pt x="71" y="42"/>
                    <a:pt x="102" y="62"/>
                  </a:cubicBezTo>
                  <a:cubicBezTo>
                    <a:pt x="103" y="64"/>
                    <a:pt x="105" y="64"/>
                    <a:pt x="106" y="64"/>
                  </a:cubicBezTo>
                  <a:cubicBezTo>
                    <a:pt x="113" y="64"/>
                    <a:pt x="119" y="53"/>
                    <a:pt x="109" y="46"/>
                  </a:cubicBezTo>
                  <a:cubicBezTo>
                    <a:pt x="82" y="27"/>
                    <a:pt x="43" y="22"/>
                    <a:pt x="15" y="3"/>
                  </a:cubicBezTo>
                  <a:cubicBezTo>
                    <a:pt x="13" y="1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1"/>
            <p:cNvSpPr/>
            <p:nvPr/>
          </p:nvSpPr>
          <p:spPr>
            <a:xfrm>
              <a:off x="8280856" y="4058923"/>
              <a:ext cx="52186" cy="46861"/>
            </a:xfrm>
            <a:custGeom>
              <a:avLst/>
              <a:gdLst/>
              <a:ahLst/>
              <a:cxnLst/>
              <a:rect l="l" t="t" r="r" b="b"/>
              <a:pathLst>
                <a:path w="1274" h="1144" extrusionOk="0">
                  <a:moveTo>
                    <a:pt x="29" y="0"/>
                  </a:moveTo>
                  <a:cubicBezTo>
                    <a:pt x="0" y="0"/>
                    <a:pt x="0" y="40"/>
                    <a:pt x="29" y="44"/>
                  </a:cubicBezTo>
                  <a:cubicBezTo>
                    <a:pt x="237" y="55"/>
                    <a:pt x="498" y="328"/>
                    <a:pt x="660" y="446"/>
                  </a:cubicBezTo>
                  <a:cubicBezTo>
                    <a:pt x="900" y="628"/>
                    <a:pt x="1102" y="841"/>
                    <a:pt x="1220" y="1125"/>
                  </a:cubicBezTo>
                  <a:cubicBezTo>
                    <a:pt x="1227" y="1138"/>
                    <a:pt x="1237" y="1143"/>
                    <a:pt x="1246" y="1143"/>
                  </a:cubicBezTo>
                  <a:cubicBezTo>
                    <a:pt x="1260" y="1143"/>
                    <a:pt x="1274" y="1130"/>
                    <a:pt x="1271" y="1109"/>
                  </a:cubicBezTo>
                  <a:cubicBezTo>
                    <a:pt x="1236" y="841"/>
                    <a:pt x="1000" y="608"/>
                    <a:pt x="786" y="454"/>
                  </a:cubicBezTo>
                  <a:cubicBezTo>
                    <a:pt x="640" y="351"/>
                    <a:pt x="486" y="253"/>
                    <a:pt x="337" y="146"/>
                  </a:cubicBezTo>
                  <a:cubicBezTo>
                    <a:pt x="237" y="79"/>
                    <a:pt x="151" y="4"/>
                    <a:pt x="29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1"/>
            <p:cNvSpPr/>
            <p:nvPr/>
          </p:nvSpPr>
          <p:spPr>
            <a:xfrm>
              <a:off x="8284748" y="4104883"/>
              <a:ext cx="49032" cy="9995"/>
            </a:xfrm>
            <a:custGeom>
              <a:avLst/>
              <a:gdLst/>
              <a:ahLst/>
              <a:cxnLst/>
              <a:rect l="l" t="t" r="r" b="b"/>
              <a:pathLst>
                <a:path w="1197" h="244" extrusionOk="0">
                  <a:moveTo>
                    <a:pt x="53" y="1"/>
                  </a:moveTo>
                  <a:cubicBezTo>
                    <a:pt x="16" y="1"/>
                    <a:pt x="0" y="57"/>
                    <a:pt x="36" y="82"/>
                  </a:cubicBezTo>
                  <a:cubicBezTo>
                    <a:pt x="238" y="216"/>
                    <a:pt x="500" y="243"/>
                    <a:pt x="758" y="243"/>
                  </a:cubicBezTo>
                  <a:cubicBezTo>
                    <a:pt x="903" y="243"/>
                    <a:pt x="1046" y="235"/>
                    <a:pt x="1176" y="232"/>
                  </a:cubicBezTo>
                  <a:cubicBezTo>
                    <a:pt x="1196" y="232"/>
                    <a:pt x="1196" y="200"/>
                    <a:pt x="1176" y="197"/>
                  </a:cubicBezTo>
                  <a:cubicBezTo>
                    <a:pt x="794" y="169"/>
                    <a:pt x="431" y="122"/>
                    <a:pt x="67" y="3"/>
                  </a:cubicBezTo>
                  <a:cubicBezTo>
                    <a:pt x="62" y="2"/>
                    <a:pt x="58" y="1"/>
                    <a:pt x="53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1"/>
            <p:cNvSpPr/>
            <p:nvPr/>
          </p:nvSpPr>
          <p:spPr>
            <a:xfrm>
              <a:off x="8281430" y="4039876"/>
              <a:ext cx="14501" cy="8233"/>
            </a:xfrm>
            <a:custGeom>
              <a:avLst/>
              <a:gdLst/>
              <a:ahLst/>
              <a:cxnLst/>
              <a:rect l="l" t="t" r="r" b="b"/>
              <a:pathLst>
                <a:path w="354" h="201" extrusionOk="0">
                  <a:moveTo>
                    <a:pt x="62" y="1"/>
                  </a:moveTo>
                  <a:cubicBezTo>
                    <a:pt x="18" y="1"/>
                    <a:pt x="1" y="77"/>
                    <a:pt x="54" y="94"/>
                  </a:cubicBezTo>
                  <a:cubicBezTo>
                    <a:pt x="133" y="122"/>
                    <a:pt x="215" y="157"/>
                    <a:pt x="290" y="197"/>
                  </a:cubicBezTo>
                  <a:cubicBezTo>
                    <a:pt x="295" y="199"/>
                    <a:pt x="300" y="200"/>
                    <a:pt x="305" y="200"/>
                  </a:cubicBezTo>
                  <a:cubicBezTo>
                    <a:pt x="332" y="200"/>
                    <a:pt x="353" y="170"/>
                    <a:pt x="330" y="150"/>
                  </a:cubicBezTo>
                  <a:cubicBezTo>
                    <a:pt x="259" y="79"/>
                    <a:pt x="168" y="39"/>
                    <a:pt x="77" y="4"/>
                  </a:cubicBezTo>
                  <a:cubicBezTo>
                    <a:pt x="72" y="2"/>
                    <a:pt x="67" y="1"/>
                    <a:pt x="62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1"/>
            <p:cNvSpPr/>
            <p:nvPr/>
          </p:nvSpPr>
          <p:spPr>
            <a:xfrm>
              <a:off x="8340006" y="4062282"/>
              <a:ext cx="3932" cy="3318"/>
            </a:xfrm>
            <a:custGeom>
              <a:avLst/>
              <a:gdLst/>
              <a:ahLst/>
              <a:cxnLst/>
              <a:rect l="l" t="t" r="r" b="b"/>
              <a:pathLst>
                <a:path w="96" h="81" extrusionOk="0">
                  <a:moveTo>
                    <a:pt x="47" y="0"/>
                  </a:moveTo>
                  <a:cubicBezTo>
                    <a:pt x="36" y="0"/>
                    <a:pt x="25" y="5"/>
                    <a:pt x="17" y="17"/>
                  </a:cubicBezTo>
                  <a:cubicBezTo>
                    <a:pt x="1" y="36"/>
                    <a:pt x="13" y="64"/>
                    <a:pt x="37" y="72"/>
                  </a:cubicBezTo>
                  <a:cubicBezTo>
                    <a:pt x="44" y="76"/>
                    <a:pt x="53" y="76"/>
                    <a:pt x="60" y="80"/>
                  </a:cubicBezTo>
                  <a:cubicBezTo>
                    <a:pt x="62" y="80"/>
                    <a:pt x="64" y="81"/>
                    <a:pt x="65" y="81"/>
                  </a:cubicBezTo>
                  <a:cubicBezTo>
                    <a:pt x="80" y="81"/>
                    <a:pt x="95" y="66"/>
                    <a:pt x="92" y="53"/>
                  </a:cubicBezTo>
                  <a:lnTo>
                    <a:pt x="92" y="36"/>
                  </a:lnTo>
                  <a:cubicBezTo>
                    <a:pt x="92" y="29"/>
                    <a:pt x="88" y="20"/>
                    <a:pt x="80" y="17"/>
                  </a:cubicBezTo>
                  <a:cubicBezTo>
                    <a:pt x="79" y="16"/>
                    <a:pt x="77" y="15"/>
                    <a:pt x="76" y="15"/>
                  </a:cubicBezTo>
                  <a:lnTo>
                    <a:pt x="76" y="15"/>
                  </a:lnTo>
                  <a:cubicBezTo>
                    <a:pt x="69" y="6"/>
                    <a:pt x="58" y="0"/>
                    <a:pt x="47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1"/>
            <p:cNvSpPr/>
            <p:nvPr/>
          </p:nvSpPr>
          <p:spPr>
            <a:xfrm>
              <a:off x="8343037" y="4041310"/>
              <a:ext cx="4834" cy="4260"/>
            </a:xfrm>
            <a:custGeom>
              <a:avLst/>
              <a:gdLst/>
              <a:ahLst/>
              <a:cxnLst/>
              <a:rect l="l" t="t" r="r" b="b"/>
              <a:pathLst>
                <a:path w="118" h="104" extrusionOk="0">
                  <a:moveTo>
                    <a:pt x="21" y="0"/>
                  </a:moveTo>
                  <a:cubicBezTo>
                    <a:pt x="11" y="0"/>
                    <a:pt x="0" y="14"/>
                    <a:pt x="10" y="24"/>
                  </a:cubicBezTo>
                  <a:cubicBezTo>
                    <a:pt x="34" y="47"/>
                    <a:pt x="57" y="75"/>
                    <a:pt x="81" y="99"/>
                  </a:cubicBezTo>
                  <a:cubicBezTo>
                    <a:pt x="85" y="102"/>
                    <a:pt x="89" y="104"/>
                    <a:pt x="93" y="104"/>
                  </a:cubicBezTo>
                  <a:cubicBezTo>
                    <a:pt x="106" y="104"/>
                    <a:pt x="117" y="87"/>
                    <a:pt x="105" y="75"/>
                  </a:cubicBezTo>
                  <a:cubicBezTo>
                    <a:pt x="81" y="51"/>
                    <a:pt x="57" y="28"/>
                    <a:pt x="30" y="4"/>
                  </a:cubicBezTo>
                  <a:cubicBezTo>
                    <a:pt x="27" y="1"/>
                    <a:pt x="24" y="0"/>
                    <a:pt x="21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1"/>
            <p:cNvSpPr/>
            <p:nvPr/>
          </p:nvSpPr>
          <p:spPr>
            <a:xfrm>
              <a:off x="8325300" y="4028366"/>
              <a:ext cx="3318" cy="4915"/>
            </a:xfrm>
            <a:custGeom>
              <a:avLst/>
              <a:gdLst/>
              <a:ahLst/>
              <a:cxnLst/>
              <a:rect l="l" t="t" r="r" b="b"/>
              <a:pathLst>
                <a:path w="81" h="120" extrusionOk="0">
                  <a:moveTo>
                    <a:pt x="41" y="1"/>
                  </a:moveTo>
                  <a:cubicBezTo>
                    <a:pt x="28" y="1"/>
                    <a:pt x="21" y="4"/>
                    <a:pt x="13" y="8"/>
                  </a:cubicBezTo>
                  <a:cubicBezTo>
                    <a:pt x="1" y="20"/>
                    <a:pt x="1" y="32"/>
                    <a:pt x="1" y="48"/>
                  </a:cubicBezTo>
                  <a:cubicBezTo>
                    <a:pt x="5" y="63"/>
                    <a:pt x="9" y="79"/>
                    <a:pt x="9" y="95"/>
                  </a:cubicBezTo>
                  <a:cubicBezTo>
                    <a:pt x="13" y="107"/>
                    <a:pt x="28" y="119"/>
                    <a:pt x="41" y="119"/>
                  </a:cubicBezTo>
                  <a:cubicBezTo>
                    <a:pt x="52" y="119"/>
                    <a:pt x="68" y="107"/>
                    <a:pt x="72" y="95"/>
                  </a:cubicBezTo>
                  <a:cubicBezTo>
                    <a:pt x="72" y="79"/>
                    <a:pt x="76" y="63"/>
                    <a:pt x="76" y="48"/>
                  </a:cubicBezTo>
                  <a:cubicBezTo>
                    <a:pt x="80" y="36"/>
                    <a:pt x="80" y="20"/>
                    <a:pt x="68" y="8"/>
                  </a:cubicBezTo>
                  <a:cubicBezTo>
                    <a:pt x="60" y="4"/>
                    <a:pt x="52" y="1"/>
                    <a:pt x="41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1"/>
            <p:cNvSpPr/>
            <p:nvPr/>
          </p:nvSpPr>
          <p:spPr>
            <a:xfrm>
              <a:off x="8236576" y="4165056"/>
              <a:ext cx="60911" cy="27445"/>
            </a:xfrm>
            <a:custGeom>
              <a:avLst/>
              <a:gdLst/>
              <a:ahLst/>
              <a:cxnLst/>
              <a:rect l="l" t="t" r="r" b="b"/>
              <a:pathLst>
                <a:path w="1487" h="670" extrusionOk="0">
                  <a:moveTo>
                    <a:pt x="160" y="0"/>
                  </a:moveTo>
                  <a:cubicBezTo>
                    <a:pt x="118" y="0"/>
                    <a:pt x="78" y="2"/>
                    <a:pt x="39" y="6"/>
                  </a:cubicBezTo>
                  <a:cubicBezTo>
                    <a:pt x="4" y="10"/>
                    <a:pt x="1" y="61"/>
                    <a:pt x="39" y="65"/>
                  </a:cubicBezTo>
                  <a:cubicBezTo>
                    <a:pt x="565" y="105"/>
                    <a:pt x="1023" y="365"/>
                    <a:pt x="1436" y="665"/>
                  </a:cubicBezTo>
                  <a:cubicBezTo>
                    <a:pt x="1441" y="668"/>
                    <a:pt x="1446" y="670"/>
                    <a:pt x="1451" y="670"/>
                  </a:cubicBezTo>
                  <a:cubicBezTo>
                    <a:pt x="1470" y="670"/>
                    <a:pt x="1486" y="648"/>
                    <a:pt x="1476" y="629"/>
                  </a:cubicBezTo>
                  <a:cubicBezTo>
                    <a:pt x="1222" y="260"/>
                    <a:pt x="626" y="0"/>
                    <a:pt x="160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8310759" y="4163335"/>
              <a:ext cx="2499" cy="4055"/>
            </a:xfrm>
            <a:custGeom>
              <a:avLst/>
              <a:gdLst/>
              <a:ahLst/>
              <a:cxnLst/>
              <a:rect l="l" t="t" r="r" b="b"/>
              <a:pathLst>
                <a:path w="61" h="99" extrusionOk="0">
                  <a:moveTo>
                    <a:pt x="28" y="1"/>
                  </a:moveTo>
                  <a:cubicBezTo>
                    <a:pt x="9" y="1"/>
                    <a:pt x="1" y="16"/>
                    <a:pt x="1" y="36"/>
                  </a:cubicBezTo>
                  <a:cubicBezTo>
                    <a:pt x="4" y="52"/>
                    <a:pt x="4" y="68"/>
                    <a:pt x="9" y="83"/>
                  </a:cubicBezTo>
                  <a:cubicBezTo>
                    <a:pt x="11" y="93"/>
                    <a:pt x="21" y="98"/>
                    <a:pt x="30" y="98"/>
                  </a:cubicBezTo>
                  <a:cubicBezTo>
                    <a:pt x="40" y="98"/>
                    <a:pt x="50" y="93"/>
                    <a:pt x="52" y="83"/>
                  </a:cubicBezTo>
                  <a:cubicBezTo>
                    <a:pt x="52" y="68"/>
                    <a:pt x="56" y="52"/>
                    <a:pt x="56" y="36"/>
                  </a:cubicBezTo>
                  <a:cubicBezTo>
                    <a:pt x="60" y="16"/>
                    <a:pt x="52" y="1"/>
                    <a:pt x="28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8330175" y="4141789"/>
              <a:ext cx="4260" cy="3523"/>
            </a:xfrm>
            <a:custGeom>
              <a:avLst/>
              <a:gdLst/>
              <a:ahLst/>
              <a:cxnLst/>
              <a:rect l="l" t="t" r="r" b="b"/>
              <a:pathLst>
                <a:path w="104" h="86" extrusionOk="0">
                  <a:moveTo>
                    <a:pt x="44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5"/>
                    <a:pt x="21" y="86"/>
                    <a:pt x="45" y="86"/>
                  </a:cubicBezTo>
                  <a:cubicBezTo>
                    <a:pt x="49" y="86"/>
                    <a:pt x="52" y="85"/>
                    <a:pt x="56" y="85"/>
                  </a:cubicBezTo>
                  <a:cubicBezTo>
                    <a:pt x="64" y="85"/>
                    <a:pt x="67" y="81"/>
                    <a:pt x="75" y="77"/>
                  </a:cubicBezTo>
                  <a:cubicBezTo>
                    <a:pt x="91" y="73"/>
                    <a:pt x="103" y="61"/>
                    <a:pt x="103" y="45"/>
                  </a:cubicBezTo>
                  <a:cubicBezTo>
                    <a:pt x="103" y="26"/>
                    <a:pt x="91" y="13"/>
                    <a:pt x="75" y="10"/>
                  </a:cubicBezTo>
                  <a:cubicBezTo>
                    <a:pt x="67" y="6"/>
                    <a:pt x="64" y="2"/>
                    <a:pt x="56" y="2"/>
                  </a:cubicBezTo>
                  <a:cubicBezTo>
                    <a:pt x="52" y="1"/>
                    <a:pt x="48" y="0"/>
                    <a:pt x="44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1"/>
            <p:cNvSpPr/>
            <p:nvPr/>
          </p:nvSpPr>
          <p:spPr>
            <a:xfrm>
              <a:off x="8316043" y="4191107"/>
              <a:ext cx="8725" cy="7250"/>
            </a:xfrm>
            <a:custGeom>
              <a:avLst/>
              <a:gdLst/>
              <a:ahLst/>
              <a:cxnLst/>
              <a:rect l="l" t="t" r="r" b="b"/>
              <a:pathLst>
                <a:path w="213" h="177" extrusionOk="0">
                  <a:moveTo>
                    <a:pt x="46" y="0"/>
                  </a:moveTo>
                  <a:cubicBezTo>
                    <a:pt x="21" y="0"/>
                    <a:pt x="0" y="29"/>
                    <a:pt x="22" y="57"/>
                  </a:cubicBezTo>
                  <a:cubicBezTo>
                    <a:pt x="53" y="92"/>
                    <a:pt x="81" y="128"/>
                    <a:pt x="112" y="163"/>
                  </a:cubicBezTo>
                  <a:cubicBezTo>
                    <a:pt x="121" y="173"/>
                    <a:pt x="131" y="177"/>
                    <a:pt x="141" y="177"/>
                  </a:cubicBezTo>
                  <a:cubicBezTo>
                    <a:pt x="178" y="177"/>
                    <a:pt x="212" y="127"/>
                    <a:pt x="176" y="96"/>
                  </a:cubicBezTo>
                  <a:cubicBezTo>
                    <a:pt x="141" y="68"/>
                    <a:pt x="108" y="37"/>
                    <a:pt x="69" y="10"/>
                  </a:cubicBezTo>
                  <a:cubicBezTo>
                    <a:pt x="62" y="3"/>
                    <a:pt x="54" y="0"/>
                    <a:pt x="46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1"/>
            <p:cNvSpPr/>
            <p:nvPr/>
          </p:nvSpPr>
          <p:spPr>
            <a:xfrm>
              <a:off x="8279422" y="4162844"/>
              <a:ext cx="5038" cy="6882"/>
            </a:xfrm>
            <a:custGeom>
              <a:avLst/>
              <a:gdLst/>
              <a:ahLst/>
              <a:cxnLst/>
              <a:rect l="l" t="t" r="r" b="b"/>
              <a:pathLst>
                <a:path w="123" h="168" extrusionOk="0">
                  <a:moveTo>
                    <a:pt x="16" y="87"/>
                  </a:moveTo>
                  <a:cubicBezTo>
                    <a:pt x="16" y="87"/>
                    <a:pt x="16" y="87"/>
                    <a:pt x="16" y="88"/>
                  </a:cubicBezTo>
                  <a:cubicBezTo>
                    <a:pt x="16" y="88"/>
                    <a:pt x="16" y="88"/>
                    <a:pt x="16" y="88"/>
                  </a:cubicBezTo>
                  <a:lnTo>
                    <a:pt x="16" y="88"/>
                  </a:lnTo>
                  <a:cubicBezTo>
                    <a:pt x="16" y="87"/>
                    <a:pt x="16" y="87"/>
                    <a:pt x="16" y="87"/>
                  </a:cubicBezTo>
                  <a:close/>
                  <a:moveTo>
                    <a:pt x="40" y="1"/>
                  </a:moveTo>
                  <a:cubicBezTo>
                    <a:pt x="12" y="1"/>
                    <a:pt x="0" y="28"/>
                    <a:pt x="4" y="52"/>
                  </a:cubicBezTo>
                  <a:cubicBezTo>
                    <a:pt x="3" y="49"/>
                    <a:pt x="3" y="48"/>
                    <a:pt x="2" y="48"/>
                  </a:cubicBezTo>
                  <a:lnTo>
                    <a:pt x="2" y="48"/>
                  </a:lnTo>
                  <a:cubicBezTo>
                    <a:pt x="2" y="48"/>
                    <a:pt x="4" y="57"/>
                    <a:pt x="4" y="60"/>
                  </a:cubicBezTo>
                  <a:cubicBezTo>
                    <a:pt x="4" y="64"/>
                    <a:pt x="8" y="68"/>
                    <a:pt x="12" y="72"/>
                  </a:cubicBezTo>
                  <a:cubicBezTo>
                    <a:pt x="12" y="74"/>
                    <a:pt x="12" y="77"/>
                    <a:pt x="13" y="78"/>
                  </a:cubicBezTo>
                  <a:lnTo>
                    <a:pt x="13" y="78"/>
                  </a:lnTo>
                  <a:cubicBezTo>
                    <a:pt x="13" y="79"/>
                    <a:pt x="13" y="80"/>
                    <a:pt x="14" y="82"/>
                  </a:cubicBezTo>
                  <a:lnTo>
                    <a:pt x="14" y="82"/>
                  </a:lnTo>
                  <a:cubicBezTo>
                    <a:pt x="12" y="85"/>
                    <a:pt x="12" y="88"/>
                    <a:pt x="12" y="91"/>
                  </a:cubicBezTo>
                  <a:cubicBezTo>
                    <a:pt x="12" y="92"/>
                    <a:pt x="12" y="92"/>
                    <a:pt x="13" y="92"/>
                  </a:cubicBezTo>
                  <a:lnTo>
                    <a:pt x="13" y="92"/>
                  </a:lnTo>
                  <a:cubicBezTo>
                    <a:pt x="12" y="94"/>
                    <a:pt x="12" y="97"/>
                    <a:pt x="12" y="99"/>
                  </a:cubicBezTo>
                  <a:cubicBezTo>
                    <a:pt x="0" y="131"/>
                    <a:pt x="24" y="162"/>
                    <a:pt x="55" y="166"/>
                  </a:cubicBezTo>
                  <a:cubicBezTo>
                    <a:pt x="60" y="167"/>
                    <a:pt x="64" y="168"/>
                    <a:pt x="68" y="168"/>
                  </a:cubicBezTo>
                  <a:cubicBezTo>
                    <a:pt x="97" y="168"/>
                    <a:pt x="119" y="143"/>
                    <a:pt x="119" y="115"/>
                  </a:cubicBezTo>
                  <a:cubicBezTo>
                    <a:pt x="122" y="64"/>
                    <a:pt x="95" y="4"/>
                    <a:pt x="40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1"/>
            <p:cNvSpPr/>
            <p:nvPr/>
          </p:nvSpPr>
          <p:spPr>
            <a:xfrm>
              <a:off x="8308956" y="4149080"/>
              <a:ext cx="6554" cy="4915"/>
            </a:xfrm>
            <a:custGeom>
              <a:avLst/>
              <a:gdLst/>
              <a:ahLst/>
              <a:cxnLst/>
              <a:rect l="l" t="t" r="r" b="b"/>
              <a:pathLst>
                <a:path w="160" h="120" extrusionOk="0">
                  <a:moveTo>
                    <a:pt x="106" y="1"/>
                  </a:moveTo>
                  <a:cubicBezTo>
                    <a:pt x="104" y="1"/>
                    <a:pt x="102" y="1"/>
                    <a:pt x="100" y="1"/>
                  </a:cubicBezTo>
                  <a:cubicBezTo>
                    <a:pt x="88" y="1"/>
                    <a:pt x="81" y="5"/>
                    <a:pt x="72" y="5"/>
                  </a:cubicBezTo>
                  <a:cubicBezTo>
                    <a:pt x="57" y="5"/>
                    <a:pt x="48" y="9"/>
                    <a:pt x="37" y="14"/>
                  </a:cubicBezTo>
                  <a:cubicBezTo>
                    <a:pt x="17" y="21"/>
                    <a:pt x="1" y="37"/>
                    <a:pt x="1" y="61"/>
                  </a:cubicBezTo>
                  <a:cubicBezTo>
                    <a:pt x="1" y="85"/>
                    <a:pt x="17" y="100"/>
                    <a:pt x="37" y="108"/>
                  </a:cubicBezTo>
                  <a:cubicBezTo>
                    <a:pt x="48" y="112"/>
                    <a:pt x="57" y="116"/>
                    <a:pt x="72" y="116"/>
                  </a:cubicBezTo>
                  <a:cubicBezTo>
                    <a:pt x="81" y="116"/>
                    <a:pt x="88" y="116"/>
                    <a:pt x="100" y="120"/>
                  </a:cubicBezTo>
                  <a:cubicBezTo>
                    <a:pt x="128" y="120"/>
                    <a:pt x="159" y="88"/>
                    <a:pt x="155" y="61"/>
                  </a:cubicBezTo>
                  <a:cubicBezTo>
                    <a:pt x="155" y="30"/>
                    <a:pt x="134" y="1"/>
                    <a:pt x="106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8200202" y="3936529"/>
              <a:ext cx="4260" cy="3277"/>
            </a:xfrm>
            <a:custGeom>
              <a:avLst/>
              <a:gdLst/>
              <a:ahLst/>
              <a:cxnLst/>
              <a:rect l="l" t="t" r="r" b="b"/>
              <a:pathLst>
                <a:path w="104" h="80" extrusionOk="0">
                  <a:moveTo>
                    <a:pt x="51" y="1"/>
                  </a:moveTo>
                  <a:cubicBezTo>
                    <a:pt x="0" y="1"/>
                    <a:pt x="0" y="79"/>
                    <a:pt x="51" y="79"/>
                  </a:cubicBezTo>
                  <a:cubicBezTo>
                    <a:pt x="103" y="79"/>
                    <a:pt x="103" y="1"/>
                    <a:pt x="51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8227687" y="3941240"/>
              <a:ext cx="5038" cy="3932"/>
            </a:xfrm>
            <a:custGeom>
              <a:avLst/>
              <a:gdLst/>
              <a:ahLst/>
              <a:cxnLst/>
              <a:rect l="l" t="t" r="r" b="b"/>
              <a:pathLst>
                <a:path w="123" h="96" extrusionOk="0">
                  <a:moveTo>
                    <a:pt x="63" y="0"/>
                  </a:moveTo>
                  <a:cubicBezTo>
                    <a:pt x="1" y="0"/>
                    <a:pt x="1" y="95"/>
                    <a:pt x="63" y="95"/>
                  </a:cubicBezTo>
                  <a:cubicBezTo>
                    <a:pt x="123" y="95"/>
                    <a:pt x="123" y="0"/>
                    <a:pt x="63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8238501" y="3917523"/>
              <a:ext cx="11347" cy="11306"/>
            </a:xfrm>
            <a:custGeom>
              <a:avLst/>
              <a:gdLst/>
              <a:ahLst/>
              <a:cxnLst/>
              <a:rect l="l" t="t" r="r" b="b"/>
              <a:pathLst>
                <a:path w="277" h="276" extrusionOk="0">
                  <a:moveTo>
                    <a:pt x="139" y="1"/>
                  </a:moveTo>
                  <a:cubicBezTo>
                    <a:pt x="132" y="1"/>
                    <a:pt x="125" y="3"/>
                    <a:pt x="107" y="7"/>
                  </a:cubicBezTo>
                  <a:lnTo>
                    <a:pt x="103" y="7"/>
                  </a:lnTo>
                  <a:cubicBezTo>
                    <a:pt x="83" y="11"/>
                    <a:pt x="68" y="19"/>
                    <a:pt x="56" y="31"/>
                  </a:cubicBezTo>
                  <a:cubicBezTo>
                    <a:pt x="40" y="42"/>
                    <a:pt x="28" y="55"/>
                    <a:pt x="21" y="70"/>
                  </a:cubicBezTo>
                  <a:cubicBezTo>
                    <a:pt x="9" y="86"/>
                    <a:pt x="5" y="102"/>
                    <a:pt x="5" y="121"/>
                  </a:cubicBezTo>
                  <a:cubicBezTo>
                    <a:pt x="1" y="137"/>
                    <a:pt x="1" y="157"/>
                    <a:pt x="9" y="177"/>
                  </a:cubicBezTo>
                  <a:cubicBezTo>
                    <a:pt x="12" y="200"/>
                    <a:pt x="25" y="220"/>
                    <a:pt x="40" y="236"/>
                  </a:cubicBezTo>
                  <a:cubicBezTo>
                    <a:pt x="52" y="244"/>
                    <a:pt x="60" y="252"/>
                    <a:pt x="68" y="255"/>
                  </a:cubicBezTo>
                  <a:cubicBezTo>
                    <a:pt x="92" y="272"/>
                    <a:pt x="116" y="275"/>
                    <a:pt x="139" y="275"/>
                  </a:cubicBezTo>
                  <a:cubicBezTo>
                    <a:pt x="151" y="275"/>
                    <a:pt x="163" y="272"/>
                    <a:pt x="174" y="272"/>
                  </a:cubicBezTo>
                  <a:cubicBezTo>
                    <a:pt x="198" y="263"/>
                    <a:pt x="218" y="252"/>
                    <a:pt x="238" y="236"/>
                  </a:cubicBezTo>
                  <a:cubicBezTo>
                    <a:pt x="242" y="228"/>
                    <a:pt x="249" y="216"/>
                    <a:pt x="258" y="208"/>
                  </a:cubicBezTo>
                  <a:cubicBezTo>
                    <a:pt x="269" y="188"/>
                    <a:pt x="277" y="164"/>
                    <a:pt x="277" y="137"/>
                  </a:cubicBezTo>
                  <a:cubicBezTo>
                    <a:pt x="277" y="121"/>
                    <a:pt x="273" y="102"/>
                    <a:pt x="265" y="86"/>
                  </a:cubicBezTo>
                  <a:cubicBezTo>
                    <a:pt x="258" y="70"/>
                    <a:pt x="249" y="55"/>
                    <a:pt x="238" y="42"/>
                  </a:cubicBezTo>
                  <a:cubicBezTo>
                    <a:pt x="218" y="26"/>
                    <a:pt x="198" y="15"/>
                    <a:pt x="174" y="7"/>
                  </a:cubicBezTo>
                  <a:lnTo>
                    <a:pt x="170" y="7"/>
                  </a:lnTo>
                  <a:cubicBezTo>
                    <a:pt x="152" y="3"/>
                    <a:pt x="146" y="1"/>
                    <a:pt x="139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8248209" y="3945746"/>
              <a:ext cx="6021" cy="4711"/>
            </a:xfrm>
            <a:custGeom>
              <a:avLst/>
              <a:gdLst/>
              <a:ahLst/>
              <a:cxnLst/>
              <a:rect l="l" t="t" r="r" b="b"/>
              <a:pathLst>
                <a:path w="147" h="115" extrusionOk="0">
                  <a:moveTo>
                    <a:pt x="72" y="0"/>
                  </a:moveTo>
                  <a:cubicBezTo>
                    <a:pt x="1" y="0"/>
                    <a:pt x="1" y="115"/>
                    <a:pt x="72" y="115"/>
                  </a:cubicBezTo>
                  <a:cubicBezTo>
                    <a:pt x="147" y="115"/>
                    <a:pt x="147" y="0"/>
                    <a:pt x="72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8200202" y="3836500"/>
              <a:ext cx="4547" cy="4014"/>
            </a:xfrm>
            <a:custGeom>
              <a:avLst/>
              <a:gdLst/>
              <a:ahLst/>
              <a:cxnLst/>
              <a:rect l="l" t="t" r="r" b="b"/>
              <a:pathLst>
                <a:path w="111" h="98" extrusionOk="0">
                  <a:moveTo>
                    <a:pt x="51" y="0"/>
                  </a:moveTo>
                  <a:cubicBezTo>
                    <a:pt x="45" y="0"/>
                    <a:pt x="39" y="1"/>
                    <a:pt x="32" y="4"/>
                  </a:cubicBezTo>
                  <a:cubicBezTo>
                    <a:pt x="16" y="11"/>
                    <a:pt x="0" y="27"/>
                    <a:pt x="4" y="47"/>
                  </a:cubicBezTo>
                  <a:cubicBezTo>
                    <a:pt x="4" y="63"/>
                    <a:pt x="12" y="82"/>
                    <a:pt x="28" y="91"/>
                  </a:cubicBezTo>
                  <a:cubicBezTo>
                    <a:pt x="35" y="95"/>
                    <a:pt x="44" y="98"/>
                    <a:pt x="52" y="98"/>
                  </a:cubicBezTo>
                  <a:cubicBezTo>
                    <a:pt x="65" y="98"/>
                    <a:pt x="77" y="92"/>
                    <a:pt x="87" y="82"/>
                  </a:cubicBezTo>
                  <a:lnTo>
                    <a:pt x="99" y="71"/>
                  </a:lnTo>
                  <a:cubicBezTo>
                    <a:pt x="111" y="59"/>
                    <a:pt x="111" y="39"/>
                    <a:pt x="99" y="27"/>
                  </a:cubicBezTo>
                  <a:lnTo>
                    <a:pt x="87" y="15"/>
                  </a:lnTo>
                  <a:cubicBezTo>
                    <a:pt x="77" y="5"/>
                    <a:pt x="64" y="0"/>
                    <a:pt x="51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8233340" y="3845512"/>
              <a:ext cx="3891" cy="3769"/>
            </a:xfrm>
            <a:custGeom>
              <a:avLst/>
              <a:gdLst/>
              <a:ahLst/>
              <a:cxnLst/>
              <a:rect l="l" t="t" r="r" b="b"/>
              <a:pathLst>
                <a:path w="95" h="92" extrusionOk="0">
                  <a:moveTo>
                    <a:pt x="44" y="1"/>
                  </a:moveTo>
                  <a:cubicBezTo>
                    <a:pt x="36" y="1"/>
                    <a:pt x="28" y="1"/>
                    <a:pt x="20" y="5"/>
                  </a:cubicBezTo>
                  <a:cubicBezTo>
                    <a:pt x="9" y="5"/>
                    <a:pt x="5" y="13"/>
                    <a:pt x="0" y="24"/>
                  </a:cubicBezTo>
                  <a:lnTo>
                    <a:pt x="0" y="48"/>
                  </a:lnTo>
                  <a:lnTo>
                    <a:pt x="0" y="60"/>
                  </a:lnTo>
                  <a:cubicBezTo>
                    <a:pt x="5" y="64"/>
                    <a:pt x="5" y="68"/>
                    <a:pt x="5" y="72"/>
                  </a:cubicBezTo>
                  <a:cubicBezTo>
                    <a:pt x="12" y="79"/>
                    <a:pt x="20" y="84"/>
                    <a:pt x="28" y="88"/>
                  </a:cubicBezTo>
                  <a:cubicBezTo>
                    <a:pt x="34" y="90"/>
                    <a:pt x="40" y="92"/>
                    <a:pt x="47" y="92"/>
                  </a:cubicBezTo>
                  <a:cubicBezTo>
                    <a:pt x="59" y="92"/>
                    <a:pt x="72" y="87"/>
                    <a:pt x="80" y="79"/>
                  </a:cubicBezTo>
                  <a:cubicBezTo>
                    <a:pt x="87" y="68"/>
                    <a:pt x="95" y="52"/>
                    <a:pt x="91" y="37"/>
                  </a:cubicBezTo>
                  <a:cubicBezTo>
                    <a:pt x="87" y="24"/>
                    <a:pt x="83" y="17"/>
                    <a:pt x="76" y="13"/>
                  </a:cubicBezTo>
                  <a:cubicBezTo>
                    <a:pt x="67" y="5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8227851" y="3795825"/>
              <a:ext cx="4055" cy="3400"/>
            </a:xfrm>
            <a:custGeom>
              <a:avLst/>
              <a:gdLst/>
              <a:ahLst/>
              <a:cxnLst/>
              <a:rect l="l" t="t" r="r" b="b"/>
              <a:pathLst>
                <a:path w="99" h="83" extrusionOk="0">
                  <a:moveTo>
                    <a:pt x="57" y="1"/>
                  </a:moveTo>
                  <a:cubicBezTo>
                    <a:pt x="54" y="1"/>
                    <a:pt x="51" y="1"/>
                    <a:pt x="48" y="2"/>
                  </a:cubicBezTo>
                  <a:cubicBezTo>
                    <a:pt x="39" y="6"/>
                    <a:pt x="32" y="6"/>
                    <a:pt x="24" y="10"/>
                  </a:cubicBezTo>
                  <a:cubicBezTo>
                    <a:pt x="12" y="14"/>
                    <a:pt x="0" y="30"/>
                    <a:pt x="0" y="42"/>
                  </a:cubicBezTo>
                  <a:cubicBezTo>
                    <a:pt x="0" y="57"/>
                    <a:pt x="8" y="70"/>
                    <a:pt x="24" y="77"/>
                  </a:cubicBezTo>
                  <a:cubicBezTo>
                    <a:pt x="32" y="77"/>
                    <a:pt x="39" y="81"/>
                    <a:pt x="48" y="81"/>
                  </a:cubicBezTo>
                  <a:cubicBezTo>
                    <a:pt x="52" y="82"/>
                    <a:pt x="55" y="83"/>
                    <a:pt x="59" y="83"/>
                  </a:cubicBezTo>
                  <a:cubicBezTo>
                    <a:pt x="80" y="83"/>
                    <a:pt x="99" y="65"/>
                    <a:pt x="99" y="42"/>
                  </a:cubicBezTo>
                  <a:cubicBezTo>
                    <a:pt x="99" y="21"/>
                    <a:pt x="78" y="1"/>
                    <a:pt x="57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8224123" y="3804468"/>
              <a:ext cx="205" cy="205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cubicBezTo>
                    <a:pt x="1" y="1"/>
                    <a:pt x="1" y="4"/>
                    <a:pt x="4" y="4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8236207" y="3851779"/>
              <a:ext cx="6431" cy="4588"/>
            </a:xfrm>
            <a:custGeom>
              <a:avLst/>
              <a:gdLst/>
              <a:ahLst/>
              <a:cxnLst/>
              <a:rect l="l" t="t" r="r" b="b"/>
              <a:pathLst>
                <a:path w="157" h="112" extrusionOk="0">
                  <a:moveTo>
                    <a:pt x="25" y="0"/>
                  </a:moveTo>
                  <a:cubicBezTo>
                    <a:pt x="9" y="0"/>
                    <a:pt x="0" y="19"/>
                    <a:pt x="17" y="30"/>
                  </a:cubicBezTo>
                  <a:cubicBezTo>
                    <a:pt x="48" y="49"/>
                    <a:pt x="81" y="68"/>
                    <a:pt x="101" y="101"/>
                  </a:cubicBezTo>
                  <a:cubicBezTo>
                    <a:pt x="106" y="108"/>
                    <a:pt x="113" y="111"/>
                    <a:pt x="120" y="111"/>
                  </a:cubicBezTo>
                  <a:cubicBezTo>
                    <a:pt x="138" y="111"/>
                    <a:pt x="156" y="90"/>
                    <a:pt x="139" y="73"/>
                  </a:cubicBezTo>
                  <a:cubicBezTo>
                    <a:pt x="108" y="37"/>
                    <a:pt x="72" y="21"/>
                    <a:pt x="33" y="2"/>
                  </a:cubicBezTo>
                  <a:cubicBezTo>
                    <a:pt x="30" y="1"/>
                    <a:pt x="27" y="0"/>
                    <a:pt x="25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8192787" y="3837278"/>
              <a:ext cx="3113" cy="2458"/>
            </a:xfrm>
            <a:custGeom>
              <a:avLst/>
              <a:gdLst/>
              <a:ahLst/>
              <a:cxnLst/>
              <a:rect l="l" t="t" r="r" b="b"/>
              <a:pathLst>
                <a:path w="76" h="60" extrusionOk="0">
                  <a:moveTo>
                    <a:pt x="39" y="1"/>
                  </a:moveTo>
                  <a:cubicBezTo>
                    <a:pt x="0" y="1"/>
                    <a:pt x="0" y="60"/>
                    <a:pt x="39" y="60"/>
                  </a:cubicBezTo>
                  <a:cubicBezTo>
                    <a:pt x="75" y="60"/>
                    <a:pt x="75" y="1"/>
                    <a:pt x="39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8204871" y="3837033"/>
              <a:ext cx="3605" cy="2785"/>
            </a:xfrm>
            <a:custGeom>
              <a:avLst/>
              <a:gdLst/>
              <a:ahLst/>
              <a:cxnLst/>
              <a:rect l="l" t="t" r="r" b="b"/>
              <a:pathLst>
                <a:path w="88" h="68" extrusionOk="0">
                  <a:moveTo>
                    <a:pt x="35" y="1"/>
                  </a:moveTo>
                  <a:cubicBezTo>
                    <a:pt x="26" y="1"/>
                    <a:pt x="19" y="4"/>
                    <a:pt x="13" y="11"/>
                  </a:cubicBezTo>
                  <a:cubicBezTo>
                    <a:pt x="5" y="18"/>
                    <a:pt x="1" y="26"/>
                    <a:pt x="1" y="34"/>
                  </a:cubicBezTo>
                  <a:cubicBezTo>
                    <a:pt x="1" y="42"/>
                    <a:pt x="5" y="54"/>
                    <a:pt x="13" y="58"/>
                  </a:cubicBezTo>
                  <a:cubicBezTo>
                    <a:pt x="18" y="65"/>
                    <a:pt x="24" y="68"/>
                    <a:pt x="31" y="68"/>
                  </a:cubicBezTo>
                  <a:cubicBezTo>
                    <a:pt x="35" y="68"/>
                    <a:pt x="40" y="67"/>
                    <a:pt x="44" y="66"/>
                  </a:cubicBezTo>
                  <a:cubicBezTo>
                    <a:pt x="52" y="66"/>
                    <a:pt x="60" y="66"/>
                    <a:pt x="68" y="62"/>
                  </a:cubicBezTo>
                  <a:cubicBezTo>
                    <a:pt x="79" y="62"/>
                    <a:pt x="88" y="46"/>
                    <a:pt x="88" y="34"/>
                  </a:cubicBezTo>
                  <a:cubicBezTo>
                    <a:pt x="88" y="22"/>
                    <a:pt x="79" y="11"/>
                    <a:pt x="68" y="7"/>
                  </a:cubicBezTo>
                  <a:cubicBezTo>
                    <a:pt x="60" y="7"/>
                    <a:pt x="52" y="2"/>
                    <a:pt x="44" y="2"/>
                  </a:cubicBezTo>
                  <a:cubicBezTo>
                    <a:pt x="41" y="1"/>
                    <a:pt x="38" y="1"/>
                    <a:pt x="35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1"/>
            <p:cNvSpPr/>
            <p:nvPr/>
          </p:nvSpPr>
          <p:spPr>
            <a:xfrm>
              <a:off x="8200939" y="3800331"/>
              <a:ext cx="5448" cy="8193"/>
            </a:xfrm>
            <a:custGeom>
              <a:avLst/>
              <a:gdLst/>
              <a:ahLst/>
              <a:cxnLst/>
              <a:rect l="l" t="t" r="r" b="b"/>
              <a:pathLst>
                <a:path w="133" h="200" extrusionOk="0">
                  <a:moveTo>
                    <a:pt x="32" y="1"/>
                  </a:moveTo>
                  <a:cubicBezTo>
                    <a:pt x="16" y="1"/>
                    <a:pt x="0" y="11"/>
                    <a:pt x="2" y="31"/>
                  </a:cubicBezTo>
                  <a:cubicBezTo>
                    <a:pt x="6" y="58"/>
                    <a:pt x="10" y="86"/>
                    <a:pt x="26" y="109"/>
                  </a:cubicBezTo>
                  <a:cubicBezTo>
                    <a:pt x="33" y="122"/>
                    <a:pt x="46" y="133"/>
                    <a:pt x="53" y="140"/>
                  </a:cubicBezTo>
                  <a:cubicBezTo>
                    <a:pt x="69" y="153"/>
                    <a:pt x="81" y="157"/>
                    <a:pt x="81" y="176"/>
                  </a:cubicBezTo>
                  <a:cubicBezTo>
                    <a:pt x="83" y="192"/>
                    <a:pt x="95" y="200"/>
                    <a:pt x="107" y="200"/>
                  </a:cubicBezTo>
                  <a:cubicBezTo>
                    <a:pt x="119" y="200"/>
                    <a:pt x="130" y="192"/>
                    <a:pt x="133" y="176"/>
                  </a:cubicBezTo>
                  <a:cubicBezTo>
                    <a:pt x="133" y="149"/>
                    <a:pt x="120" y="129"/>
                    <a:pt x="101" y="109"/>
                  </a:cubicBezTo>
                  <a:cubicBezTo>
                    <a:pt x="77" y="86"/>
                    <a:pt x="65" y="62"/>
                    <a:pt x="65" y="31"/>
                  </a:cubicBezTo>
                  <a:cubicBezTo>
                    <a:pt x="65" y="11"/>
                    <a:pt x="49" y="1"/>
                    <a:pt x="32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1"/>
            <p:cNvSpPr/>
            <p:nvPr/>
          </p:nvSpPr>
          <p:spPr>
            <a:xfrm>
              <a:off x="8236617" y="3839245"/>
              <a:ext cx="8152" cy="3277"/>
            </a:xfrm>
            <a:custGeom>
              <a:avLst/>
              <a:gdLst/>
              <a:ahLst/>
              <a:cxnLst/>
              <a:rect l="l" t="t" r="r" b="b"/>
              <a:pathLst>
                <a:path w="199" h="80" extrusionOk="0">
                  <a:moveTo>
                    <a:pt x="157" y="0"/>
                  </a:moveTo>
                  <a:cubicBezTo>
                    <a:pt x="156" y="0"/>
                    <a:pt x="155" y="0"/>
                    <a:pt x="153" y="0"/>
                  </a:cubicBezTo>
                  <a:cubicBezTo>
                    <a:pt x="114" y="8"/>
                    <a:pt x="74" y="24"/>
                    <a:pt x="31" y="32"/>
                  </a:cubicBezTo>
                  <a:cubicBezTo>
                    <a:pt x="1" y="39"/>
                    <a:pt x="14" y="79"/>
                    <a:pt x="43" y="79"/>
                  </a:cubicBezTo>
                  <a:cubicBezTo>
                    <a:pt x="44" y="79"/>
                    <a:pt x="46" y="79"/>
                    <a:pt x="47" y="79"/>
                  </a:cubicBezTo>
                  <a:cubicBezTo>
                    <a:pt x="82" y="71"/>
                    <a:pt x="122" y="63"/>
                    <a:pt x="162" y="59"/>
                  </a:cubicBezTo>
                  <a:cubicBezTo>
                    <a:pt x="199" y="55"/>
                    <a:pt x="193" y="0"/>
                    <a:pt x="157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8166244" y="3890898"/>
              <a:ext cx="3605" cy="2867"/>
            </a:xfrm>
            <a:custGeom>
              <a:avLst/>
              <a:gdLst/>
              <a:ahLst/>
              <a:cxnLst/>
              <a:rect l="l" t="t" r="r" b="b"/>
              <a:pathLst>
                <a:path w="88" h="70" extrusionOk="0">
                  <a:moveTo>
                    <a:pt x="54" y="0"/>
                  </a:moveTo>
                  <a:cubicBezTo>
                    <a:pt x="50" y="0"/>
                    <a:pt x="47" y="1"/>
                    <a:pt x="44" y="2"/>
                  </a:cubicBezTo>
                  <a:cubicBezTo>
                    <a:pt x="36" y="2"/>
                    <a:pt x="28" y="6"/>
                    <a:pt x="20" y="6"/>
                  </a:cubicBezTo>
                  <a:cubicBezTo>
                    <a:pt x="9" y="9"/>
                    <a:pt x="0" y="22"/>
                    <a:pt x="0" y="33"/>
                  </a:cubicBezTo>
                  <a:cubicBezTo>
                    <a:pt x="0" y="45"/>
                    <a:pt x="9" y="61"/>
                    <a:pt x="20" y="61"/>
                  </a:cubicBezTo>
                  <a:cubicBezTo>
                    <a:pt x="28" y="65"/>
                    <a:pt x="36" y="65"/>
                    <a:pt x="44" y="69"/>
                  </a:cubicBezTo>
                  <a:cubicBezTo>
                    <a:pt x="56" y="69"/>
                    <a:pt x="68" y="69"/>
                    <a:pt x="75" y="57"/>
                  </a:cubicBezTo>
                  <a:cubicBezTo>
                    <a:pt x="84" y="53"/>
                    <a:pt x="88" y="45"/>
                    <a:pt x="88" y="33"/>
                  </a:cubicBezTo>
                  <a:cubicBezTo>
                    <a:pt x="88" y="26"/>
                    <a:pt x="84" y="18"/>
                    <a:pt x="75" y="9"/>
                  </a:cubicBezTo>
                  <a:cubicBezTo>
                    <a:pt x="70" y="4"/>
                    <a:pt x="62" y="0"/>
                    <a:pt x="54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8152358" y="3930221"/>
              <a:ext cx="2294" cy="2622"/>
            </a:xfrm>
            <a:custGeom>
              <a:avLst/>
              <a:gdLst/>
              <a:ahLst/>
              <a:cxnLst/>
              <a:rect l="l" t="t" r="r" b="b"/>
              <a:pathLst>
                <a:path w="56" h="64" extrusionOk="0">
                  <a:moveTo>
                    <a:pt x="28" y="0"/>
                  </a:moveTo>
                  <a:cubicBezTo>
                    <a:pt x="12" y="0"/>
                    <a:pt x="0" y="16"/>
                    <a:pt x="4" y="29"/>
                  </a:cubicBezTo>
                  <a:cubicBezTo>
                    <a:pt x="4" y="36"/>
                    <a:pt x="8" y="44"/>
                    <a:pt x="12" y="52"/>
                  </a:cubicBezTo>
                  <a:cubicBezTo>
                    <a:pt x="14" y="60"/>
                    <a:pt x="21" y="64"/>
                    <a:pt x="28" y="64"/>
                  </a:cubicBezTo>
                  <a:cubicBezTo>
                    <a:pt x="35" y="64"/>
                    <a:pt x="42" y="60"/>
                    <a:pt x="44" y="52"/>
                  </a:cubicBezTo>
                  <a:cubicBezTo>
                    <a:pt x="44" y="44"/>
                    <a:pt x="48" y="36"/>
                    <a:pt x="51" y="29"/>
                  </a:cubicBezTo>
                  <a:cubicBezTo>
                    <a:pt x="55" y="16"/>
                    <a:pt x="44" y="0"/>
                    <a:pt x="28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8165261" y="3958198"/>
              <a:ext cx="2335" cy="4055"/>
            </a:xfrm>
            <a:custGeom>
              <a:avLst/>
              <a:gdLst/>
              <a:ahLst/>
              <a:cxnLst/>
              <a:rect l="l" t="t" r="r" b="b"/>
              <a:pathLst>
                <a:path w="57" h="99" extrusionOk="0">
                  <a:moveTo>
                    <a:pt x="28" y="0"/>
                  </a:moveTo>
                  <a:cubicBezTo>
                    <a:pt x="18" y="0"/>
                    <a:pt x="7" y="8"/>
                    <a:pt x="4" y="24"/>
                  </a:cubicBezTo>
                  <a:cubicBezTo>
                    <a:pt x="4" y="40"/>
                    <a:pt x="4" y="56"/>
                    <a:pt x="1" y="71"/>
                  </a:cubicBezTo>
                  <a:cubicBezTo>
                    <a:pt x="1" y="84"/>
                    <a:pt x="17" y="99"/>
                    <a:pt x="28" y="99"/>
                  </a:cubicBezTo>
                  <a:cubicBezTo>
                    <a:pt x="40" y="99"/>
                    <a:pt x="57" y="84"/>
                    <a:pt x="57" y="71"/>
                  </a:cubicBezTo>
                  <a:cubicBezTo>
                    <a:pt x="52" y="56"/>
                    <a:pt x="52" y="40"/>
                    <a:pt x="48" y="24"/>
                  </a:cubicBezTo>
                  <a:cubicBezTo>
                    <a:pt x="48" y="8"/>
                    <a:pt x="38" y="0"/>
                    <a:pt x="28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1"/>
            <p:cNvSpPr/>
            <p:nvPr/>
          </p:nvSpPr>
          <p:spPr>
            <a:xfrm>
              <a:off x="8186971" y="3917154"/>
              <a:ext cx="2744" cy="3400"/>
            </a:xfrm>
            <a:custGeom>
              <a:avLst/>
              <a:gdLst/>
              <a:ahLst/>
              <a:cxnLst/>
              <a:rect l="l" t="t" r="r" b="b"/>
              <a:pathLst>
                <a:path w="67" h="83" extrusionOk="0">
                  <a:moveTo>
                    <a:pt x="35" y="0"/>
                  </a:moveTo>
                  <a:cubicBezTo>
                    <a:pt x="24" y="0"/>
                    <a:pt x="12" y="8"/>
                    <a:pt x="8" y="20"/>
                  </a:cubicBezTo>
                  <a:cubicBezTo>
                    <a:pt x="8" y="28"/>
                    <a:pt x="4" y="35"/>
                    <a:pt x="4" y="44"/>
                  </a:cubicBezTo>
                  <a:cubicBezTo>
                    <a:pt x="0" y="51"/>
                    <a:pt x="4" y="64"/>
                    <a:pt x="12" y="71"/>
                  </a:cubicBezTo>
                  <a:cubicBezTo>
                    <a:pt x="19" y="79"/>
                    <a:pt x="24" y="83"/>
                    <a:pt x="35" y="83"/>
                  </a:cubicBezTo>
                  <a:cubicBezTo>
                    <a:pt x="43" y="83"/>
                    <a:pt x="51" y="79"/>
                    <a:pt x="55" y="71"/>
                  </a:cubicBezTo>
                  <a:cubicBezTo>
                    <a:pt x="63" y="64"/>
                    <a:pt x="66" y="55"/>
                    <a:pt x="63" y="44"/>
                  </a:cubicBezTo>
                  <a:cubicBezTo>
                    <a:pt x="63" y="35"/>
                    <a:pt x="59" y="28"/>
                    <a:pt x="59" y="20"/>
                  </a:cubicBezTo>
                  <a:cubicBezTo>
                    <a:pt x="59" y="8"/>
                    <a:pt x="43" y="0"/>
                    <a:pt x="35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1"/>
            <p:cNvSpPr/>
            <p:nvPr/>
          </p:nvSpPr>
          <p:spPr>
            <a:xfrm>
              <a:off x="8197129" y="3927149"/>
              <a:ext cx="4219" cy="2826"/>
            </a:xfrm>
            <a:custGeom>
              <a:avLst/>
              <a:gdLst/>
              <a:ahLst/>
              <a:cxnLst/>
              <a:rect l="l" t="t" r="r" b="b"/>
              <a:pathLst>
                <a:path w="103" h="69" extrusionOk="0">
                  <a:moveTo>
                    <a:pt x="29" y="0"/>
                  </a:moveTo>
                  <a:cubicBezTo>
                    <a:pt x="25" y="0"/>
                    <a:pt x="20" y="2"/>
                    <a:pt x="16" y="4"/>
                  </a:cubicBezTo>
                  <a:cubicBezTo>
                    <a:pt x="4" y="17"/>
                    <a:pt x="0" y="33"/>
                    <a:pt x="13" y="44"/>
                  </a:cubicBezTo>
                  <a:cubicBezTo>
                    <a:pt x="26" y="58"/>
                    <a:pt x="45" y="69"/>
                    <a:pt x="68" y="69"/>
                  </a:cubicBezTo>
                  <a:cubicBezTo>
                    <a:pt x="72" y="69"/>
                    <a:pt x="75" y="68"/>
                    <a:pt x="79" y="68"/>
                  </a:cubicBezTo>
                  <a:cubicBezTo>
                    <a:pt x="103" y="68"/>
                    <a:pt x="103" y="33"/>
                    <a:pt x="79" y="33"/>
                  </a:cubicBezTo>
                  <a:cubicBezTo>
                    <a:pt x="68" y="28"/>
                    <a:pt x="55" y="24"/>
                    <a:pt x="51" y="13"/>
                  </a:cubicBezTo>
                  <a:cubicBezTo>
                    <a:pt x="47" y="5"/>
                    <a:pt x="38" y="0"/>
                    <a:pt x="29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8219741" y="3964834"/>
              <a:ext cx="9135" cy="2622"/>
            </a:xfrm>
            <a:custGeom>
              <a:avLst/>
              <a:gdLst/>
              <a:ahLst/>
              <a:cxnLst/>
              <a:rect l="l" t="t" r="r" b="b"/>
              <a:pathLst>
                <a:path w="223" h="64" extrusionOk="0">
                  <a:moveTo>
                    <a:pt x="186" y="0"/>
                  </a:moveTo>
                  <a:cubicBezTo>
                    <a:pt x="185" y="0"/>
                    <a:pt x="183" y="0"/>
                    <a:pt x="182" y="0"/>
                  </a:cubicBezTo>
                  <a:cubicBezTo>
                    <a:pt x="135" y="0"/>
                    <a:pt x="84" y="4"/>
                    <a:pt x="37" y="4"/>
                  </a:cubicBezTo>
                  <a:cubicBezTo>
                    <a:pt x="1" y="4"/>
                    <a:pt x="1" y="55"/>
                    <a:pt x="37" y="55"/>
                  </a:cubicBezTo>
                  <a:cubicBezTo>
                    <a:pt x="84" y="60"/>
                    <a:pt x="135" y="60"/>
                    <a:pt x="182" y="64"/>
                  </a:cubicBezTo>
                  <a:cubicBezTo>
                    <a:pt x="221" y="64"/>
                    <a:pt x="222" y="0"/>
                    <a:pt x="186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8170258" y="3948982"/>
              <a:ext cx="246" cy="205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6" y="1"/>
                  </a:moveTo>
                  <a:cubicBezTo>
                    <a:pt x="1" y="1"/>
                    <a:pt x="1" y="5"/>
                    <a:pt x="6" y="5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8200898" y="3901466"/>
              <a:ext cx="17450" cy="2785"/>
            </a:xfrm>
            <a:custGeom>
              <a:avLst/>
              <a:gdLst/>
              <a:ahLst/>
              <a:cxnLst/>
              <a:rect l="l" t="t" r="r" b="b"/>
              <a:pathLst>
                <a:path w="426" h="68" extrusionOk="0">
                  <a:moveTo>
                    <a:pt x="398" y="1"/>
                  </a:moveTo>
                  <a:cubicBezTo>
                    <a:pt x="280" y="1"/>
                    <a:pt x="157" y="8"/>
                    <a:pt x="34" y="20"/>
                  </a:cubicBezTo>
                  <a:cubicBezTo>
                    <a:pt x="1" y="24"/>
                    <a:pt x="6" y="68"/>
                    <a:pt x="39" y="68"/>
                  </a:cubicBezTo>
                  <a:cubicBezTo>
                    <a:pt x="40" y="68"/>
                    <a:pt x="41" y="68"/>
                    <a:pt x="43" y="68"/>
                  </a:cubicBezTo>
                  <a:cubicBezTo>
                    <a:pt x="161" y="52"/>
                    <a:pt x="280" y="44"/>
                    <a:pt x="398" y="39"/>
                  </a:cubicBezTo>
                  <a:cubicBezTo>
                    <a:pt x="425" y="39"/>
                    <a:pt x="425" y="1"/>
                    <a:pt x="398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1"/>
            <p:cNvSpPr/>
            <p:nvPr/>
          </p:nvSpPr>
          <p:spPr>
            <a:xfrm>
              <a:off x="8246284" y="3912566"/>
              <a:ext cx="2581" cy="4383"/>
            </a:xfrm>
            <a:custGeom>
              <a:avLst/>
              <a:gdLst/>
              <a:ahLst/>
              <a:cxnLst/>
              <a:rect l="l" t="t" r="r" b="b"/>
              <a:pathLst>
                <a:path w="63" h="107" extrusionOk="0">
                  <a:moveTo>
                    <a:pt x="21" y="1"/>
                  </a:moveTo>
                  <a:cubicBezTo>
                    <a:pt x="10" y="1"/>
                    <a:pt x="0" y="12"/>
                    <a:pt x="8" y="25"/>
                  </a:cubicBezTo>
                  <a:cubicBezTo>
                    <a:pt x="20" y="45"/>
                    <a:pt x="28" y="65"/>
                    <a:pt x="28" y="88"/>
                  </a:cubicBezTo>
                  <a:cubicBezTo>
                    <a:pt x="30" y="100"/>
                    <a:pt x="38" y="106"/>
                    <a:pt x="47" y="106"/>
                  </a:cubicBezTo>
                  <a:cubicBezTo>
                    <a:pt x="55" y="106"/>
                    <a:pt x="63" y="100"/>
                    <a:pt x="63" y="88"/>
                  </a:cubicBezTo>
                  <a:cubicBezTo>
                    <a:pt x="59" y="61"/>
                    <a:pt x="52" y="34"/>
                    <a:pt x="35" y="10"/>
                  </a:cubicBezTo>
                  <a:cubicBezTo>
                    <a:pt x="32" y="3"/>
                    <a:pt x="26" y="1"/>
                    <a:pt x="21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1"/>
            <p:cNvSpPr/>
            <p:nvPr/>
          </p:nvSpPr>
          <p:spPr>
            <a:xfrm>
              <a:off x="8234118" y="4014521"/>
              <a:ext cx="4752" cy="5243"/>
            </a:xfrm>
            <a:custGeom>
              <a:avLst/>
              <a:gdLst/>
              <a:ahLst/>
              <a:cxnLst/>
              <a:rect l="l" t="t" r="r" b="b"/>
              <a:pathLst>
                <a:path w="116" h="128" extrusionOk="0">
                  <a:moveTo>
                    <a:pt x="73" y="1"/>
                  </a:moveTo>
                  <a:cubicBezTo>
                    <a:pt x="65" y="1"/>
                    <a:pt x="57" y="4"/>
                    <a:pt x="52" y="11"/>
                  </a:cubicBezTo>
                  <a:cubicBezTo>
                    <a:pt x="25" y="35"/>
                    <a:pt x="1" y="70"/>
                    <a:pt x="5" y="109"/>
                  </a:cubicBezTo>
                  <a:cubicBezTo>
                    <a:pt x="5" y="121"/>
                    <a:pt x="16" y="128"/>
                    <a:pt x="27" y="128"/>
                  </a:cubicBezTo>
                  <a:cubicBezTo>
                    <a:pt x="36" y="128"/>
                    <a:pt x="45" y="124"/>
                    <a:pt x="48" y="113"/>
                  </a:cubicBezTo>
                  <a:cubicBezTo>
                    <a:pt x="52" y="90"/>
                    <a:pt x="72" y="73"/>
                    <a:pt x="92" y="62"/>
                  </a:cubicBezTo>
                  <a:cubicBezTo>
                    <a:pt x="112" y="55"/>
                    <a:pt x="116" y="31"/>
                    <a:pt x="104" y="15"/>
                  </a:cubicBezTo>
                  <a:cubicBezTo>
                    <a:pt x="95" y="6"/>
                    <a:pt x="84" y="1"/>
                    <a:pt x="73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8178696" y="4039466"/>
              <a:ext cx="8766" cy="5284"/>
            </a:xfrm>
            <a:custGeom>
              <a:avLst/>
              <a:gdLst/>
              <a:ahLst/>
              <a:cxnLst/>
              <a:rect l="l" t="t" r="r" b="b"/>
              <a:pathLst>
                <a:path w="214" h="129" extrusionOk="0">
                  <a:moveTo>
                    <a:pt x="39" y="0"/>
                  </a:moveTo>
                  <a:cubicBezTo>
                    <a:pt x="16" y="0"/>
                    <a:pt x="1" y="34"/>
                    <a:pt x="20" y="56"/>
                  </a:cubicBezTo>
                  <a:cubicBezTo>
                    <a:pt x="52" y="96"/>
                    <a:pt x="99" y="124"/>
                    <a:pt x="150" y="127"/>
                  </a:cubicBezTo>
                  <a:cubicBezTo>
                    <a:pt x="154" y="128"/>
                    <a:pt x="158" y="128"/>
                    <a:pt x="162" y="128"/>
                  </a:cubicBezTo>
                  <a:cubicBezTo>
                    <a:pt x="186" y="128"/>
                    <a:pt x="206" y="116"/>
                    <a:pt x="210" y="89"/>
                  </a:cubicBezTo>
                  <a:cubicBezTo>
                    <a:pt x="213" y="66"/>
                    <a:pt x="196" y="32"/>
                    <a:pt x="167" y="32"/>
                  </a:cubicBezTo>
                  <a:cubicBezTo>
                    <a:pt x="165" y="32"/>
                    <a:pt x="164" y="33"/>
                    <a:pt x="162" y="33"/>
                  </a:cubicBezTo>
                  <a:cubicBezTo>
                    <a:pt x="155" y="34"/>
                    <a:pt x="149" y="34"/>
                    <a:pt x="142" y="34"/>
                  </a:cubicBezTo>
                  <a:cubicBezTo>
                    <a:pt x="111" y="34"/>
                    <a:pt x="85" y="25"/>
                    <a:pt x="55" y="5"/>
                  </a:cubicBezTo>
                  <a:cubicBezTo>
                    <a:pt x="50" y="2"/>
                    <a:pt x="44" y="0"/>
                    <a:pt x="39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8163008" y="4046676"/>
              <a:ext cx="5735" cy="3072"/>
            </a:xfrm>
            <a:custGeom>
              <a:avLst/>
              <a:gdLst/>
              <a:ahLst/>
              <a:cxnLst/>
              <a:rect l="l" t="t" r="r" b="b"/>
              <a:pathLst>
                <a:path w="140" h="75" extrusionOk="0">
                  <a:moveTo>
                    <a:pt x="36" y="0"/>
                  </a:moveTo>
                  <a:cubicBezTo>
                    <a:pt x="26" y="0"/>
                    <a:pt x="14" y="7"/>
                    <a:pt x="8" y="15"/>
                  </a:cubicBezTo>
                  <a:cubicBezTo>
                    <a:pt x="1" y="27"/>
                    <a:pt x="5" y="46"/>
                    <a:pt x="21" y="55"/>
                  </a:cubicBezTo>
                  <a:cubicBezTo>
                    <a:pt x="48" y="66"/>
                    <a:pt x="76" y="75"/>
                    <a:pt x="107" y="75"/>
                  </a:cubicBezTo>
                  <a:cubicBezTo>
                    <a:pt x="131" y="75"/>
                    <a:pt x="139" y="35"/>
                    <a:pt x="115" y="31"/>
                  </a:cubicBezTo>
                  <a:cubicBezTo>
                    <a:pt x="88" y="27"/>
                    <a:pt x="68" y="19"/>
                    <a:pt x="48" y="4"/>
                  </a:cubicBezTo>
                  <a:cubicBezTo>
                    <a:pt x="45" y="1"/>
                    <a:pt x="41" y="0"/>
                    <a:pt x="36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8201799" y="4054336"/>
              <a:ext cx="11388" cy="7005"/>
            </a:xfrm>
            <a:custGeom>
              <a:avLst/>
              <a:gdLst/>
              <a:ahLst/>
              <a:cxnLst/>
              <a:rect l="l" t="t" r="r" b="b"/>
              <a:pathLst>
                <a:path w="278" h="171" extrusionOk="0">
                  <a:moveTo>
                    <a:pt x="237" y="1"/>
                  </a:moveTo>
                  <a:cubicBezTo>
                    <a:pt x="216" y="1"/>
                    <a:pt x="193" y="18"/>
                    <a:pt x="198" y="45"/>
                  </a:cubicBezTo>
                  <a:cubicBezTo>
                    <a:pt x="202" y="81"/>
                    <a:pt x="159" y="88"/>
                    <a:pt x="135" y="92"/>
                  </a:cubicBezTo>
                  <a:cubicBezTo>
                    <a:pt x="99" y="96"/>
                    <a:pt x="64" y="101"/>
                    <a:pt x="28" y="105"/>
                  </a:cubicBezTo>
                  <a:cubicBezTo>
                    <a:pt x="1" y="108"/>
                    <a:pt x="1" y="156"/>
                    <a:pt x="28" y="163"/>
                  </a:cubicBezTo>
                  <a:cubicBezTo>
                    <a:pt x="54" y="167"/>
                    <a:pt x="79" y="170"/>
                    <a:pt x="104" y="170"/>
                  </a:cubicBezTo>
                  <a:cubicBezTo>
                    <a:pt x="132" y="170"/>
                    <a:pt x="161" y="166"/>
                    <a:pt x="190" y="156"/>
                  </a:cubicBezTo>
                  <a:cubicBezTo>
                    <a:pt x="249" y="136"/>
                    <a:pt x="277" y="88"/>
                    <a:pt x="265" y="25"/>
                  </a:cubicBezTo>
                  <a:cubicBezTo>
                    <a:pt x="262" y="8"/>
                    <a:pt x="250" y="1"/>
                    <a:pt x="237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1"/>
            <p:cNvSpPr/>
            <p:nvPr/>
          </p:nvSpPr>
          <p:spPr>
            <a:xfrm>
              <a:off x="8150064" y="4021607"/>
              <a:ext cx="4915" cy="4301"/>
            </a:xfrm>
            <a:custGeom>
              <a:avLst/>
              <a:gdLst/>
              <a:ahLst/>
              <a:cxnLst/>
              <a:rect l="l" t="t" r="r" b="b"/>
              <a:pathLst>
                <a:path w="120" h="105" extrusionOk="0">
                  <a:moveTo>
                    <a:pt x="80" y="1"/>
                  </a:moveTo>
                  <a:cubicBezTo>
                    <a:pt x="73" y="1"/>
                    <a:pt x="66" y="4"/>
                    <a:pt x="60" y="11"/>
                  </a:cubicBezTo>
                  <a:cubicBezTo>
                    <a:pt x="44" y="27"/>
                    <a:pt x="33" y="47"/>
                    <a:pt x="17" y="62"/>
                  </a:cubicBezTo>
                  <a:cubicBezTo>
                    <a:pt x="1" y="81"/>
                    <a:pt x="17" y="105"/>
                    <a:pt x="36" y="105"/>
                  </a:cubicBezTo>
                  <a:cubicBezTo>
                    <a:pt x="42" y="105"/>
                    <a:pt x="47" y="103"/>
                    <a:pt x="53" y="98"/>
                  </a:cubicBezTo>
                  <a:cubicBezTo>
                    <a:pt x="68" y="82"/>
                    <a:pt x="88" y="71"/>
                    <a:pt x="104" y="55"/>
                  </a:cubicBezTo>
                  <a:cubicBezTo>
                    <a:pt x="120" y="43"/>
                    <a:pt x="115" y="19"/>
                    <a:pt x="104" y="11"/>
                  </a:cubicBezTo>
                  <a:cubicBezTo>
                    <a:pt x="97" y="5"/>
                    <a:pt x="88" y="1"/>
                    <a:pt x="80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1"/>
            <p:cNvSpPr/>
            <p:nvPr/>
          </p:nvSpPr>
          <p:spPr>
            <a:xfrm>
              <a:off x="8161124" y="4052165"/>
              <a:ext cx="8070" cy="2622"/>
            </a:xfrm>
            <a:custGeom>
              <a:avLst/>
              <a:gdLst/>
              <a:ahLst/>
              <a:cxnLst/>
              <a:rect l="l" t="t" r="r" b="b"/>
              <a:pathLst>
                <a:path w="197" h="64" extrusionOk="0">
                  <a:moveTo>
                    <a:pt x="152" y="0"/>
                  </a:moveTo>
                  <a:cubicBezTo>
                    <a:pt x="111" y="0"/>
                    <a:pt x="72" y="16"/>
                    <a:pt x="31" y="19"/>
                  </a:cubicBezTo>
                  <a:cubicBezTo>
                    <a:pt x="1" y="23"/>
                    <a:pt x="6" y="63"/>
                    <a:pt x="35" y="63"/>
                  </a:cubicBezTo>
                  <a:cubicBezTo>
                    <a:pt x="37" y="63"/>
                    <a:pt x="38" y="63"/>
                    <a:pt x="39" y="63"/>
                  </a:cubicBezTo>
                  <a:cubicBezTo>
                    <a:pt x="83" y="51"/>
                    <a:pt x="123" y="30"/>
                    <a:pt x="166" y="30"/>
                  </a:cubicBezTo>
                  <a:cubicBezTo>
                    <a:pt x="170" y="30"/>
                    <a:pt x="173" y="30"/>
                    <a:pt x="177" y="31"/>
                  </a:cubicBezTo>
                  <a:cubicBezTo>
                    <a:pt x="193" y="31"/>
                    <a:pt x="196" y="3"/>
                    <a:pt x="181" y="3"/>
                  </a:cubicBezTo>
                  <a:cubicBezTo>
                    <a:pt x="171" y="1"/>
                    <a:pt x="162" y="0"/>
                    <a:pt x="152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8214866" y="4023204"/>
              <a:ext cx="14869" cy="12985"/>
            </a:xfrm>
            <a:custGeom>
              <a:avLst/>
              <a:gdLst/>
              <a:ahLst/>
              <a:cxnLst/>
              <a:rect l="l" t="t" r="r" b="b"/>
              <a:pathLst>
                <a:path w="363" h="317" extrusionOk="0">
                  <a:moveTo>
                    <a:pt x="301" y="1"/>
                  </a:moveTo>
                  <a:cubicBezTo>
                    <a:pt x="292" y="1"/>
                    <a:pt x="283" y="4"/>
                    <a:pt x="274" y="12"/>
                  </a:cubicBezTo>
                  <a:cubicBezTo>
                    <a:pt x="187" y="94"/>
                    <a:pt x="88" y="169"/>
                    <a:pt x="13" y="264"/>
                  </a:cubicBezTo>
                  <a:cubicBezTo>
                    <a:pt x="0" y="283"/>
                    <a:pt x="14" y="316"/>
                    <a:pt x="34" y="316"/>
                  </a:cubicBezTo>
                  <a:cubicBezTo>
                    <a:pt x="39" y="316"/>
                    <a:pt x="44" y="315"/>
                    <a:pt x="48" y="311"/>
                  </a:cubicBezTo>
                  <a:cubicBezTo>
                    <a:pt x="148" y="237"/>
                    <a:pt x="238" y="150"/>
                    <a:pt x="329" y="71"/>
                  </a:cubicBezTo>
                  <a:cubicBezTo>
                    <a:pt x="363" y="43"/>
                    <a:pt x="334" y="1"/>
                    <a:pt x="301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8151702" y="4056670"/>
              <a:ext cx="3113" cy="3769"/>
            </a:xfrm>
            <a:custGeom>
              <a:avLst/>
              <a:gdLst/>
              <a:ahLst/>
              <a:cxnLst/>
              <a:rect l="l" t="t" r="r" b="b"/>
              <a:pathLst>
                <a:path w="76" h="92" extrusionOk="0">
                  <a:moveTo>
                    <a:pt x="44" y="0"/>
                  </a:moveTo>
                  <a:cubicBezTo>
                    <a:pt x="24" y="0"/>
                    <a:pt x="9" y="15"/>
                    <a:pt x="16" y="35"/>
                  </a:cubicBezTo>
                  <a:lnTo>
                    <a:pt x="16" y="51"/>
                  </a:lnTo>
                  <a:cubicBezTo>
                    <a:pt x="13" y="59"/>
                    <a:pt x="9" y="63"/>
                    <a:pt x="4" y="71"/>
                  </a:cubicBezTo>
                  <a:cubicBezTo>
                    <a:pt x="0" y="75"/>
                    <a:pt x="4" y="83"/>
                    <a:pt x="9" y="86"/>
                  </a:cubicBezTo>
                  <a:cubicBezTo>
                    <a:pt x="13" y="91"/>
                    <a:pt x="20" y="91"/>
                    <a:pt x="24" y="91"/>
                  </a:cubicBezTo>
                  <a:cubicBezTo>
                    <a:pt x="48" y="79"/>
                    <a:pt x="64" y="59"/>
                    <a:pt x="71" y="35"/>
                  </a:cubicBezTo>
                  <a:cubicBezTo>
                    <a:pt x="75" y="15"/>
                    <a:pt x="60" y="0"/>
                    <a:pt x="44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8170463" y="4144902"/>
              <a:ext cx="5530" cy="5202"/>
            </a:xfrm>
            <a:custGeom>
              <a:avLst/>
              <a:gdLst/>
              <a:ahLst/>
              <a:cxnLst/>
              <a:rect l="l" t="t" r="r" b="b"/>
              <a:pathLst>
                <a:path w="135" h="127" extrusionOk="0">
                  <a:moveTo>
                    <a:pt x="72" y="1"/>
                  </a:moveTo>
                  <a:cubicBezTo>
                    <a:pt x="59" y="1"/>
                    <a:pt x="52" y="5"/>
                    <a:pt x="39" y="9"/>
                  </a:cubicBezTo>
                  <a:cubicBezTo>
                    <a:pt x="36" y="16"/>
                    <a:pt x="28" y="21"/>
                    <a:pt x="24" y="25"/>
                  </a:cubicBezTo>
                  <a:cubicBezTo>
                    <a:pt x="16" y="28"/>
                    <a:pt x="8" y="32"/>
                    <a:pt x="4" y="40"/>
                  </a:cubicBezTo>
                  <a:cubicBezTo>
                    <a:pt x="1" y="48"/>
                    <a:pt x="1" y="56"/>
                    <a:pt x="1" y="63"/>
                  </a:cubicBezTo>
                  <a:cubicBezTo>
                    <a:pt x="1" y="72"/>
                    <a:pt x="1" y="80"/>
                    <a:pt x="4" y="87"/>
                  </a:cubicBezTo>
                  <a:cubicBezTo>
                    <a:pt x="8" y="96"/>
                    <a:pt x="16" y="103"/>
                    <a:pt x="24" y="107"/>
                  </a:cubicBezTo>
                  <a:cubicBezTo>
                    <a:pt x="28" y="111"/>
                    <a:pt x="36" y="116"/>
                    <a:pt x="39" y="119"/>
                  </a:cubicBezTo>
                  <a:cubicBezTo>
                    <a:pt x="52" y="123"/>
                    <a:pt x="59" y="127"/>
                    <a:pt x="72" y="127"/>
                  </a:cubicBezTo>
                  <a:cubicBezTo>
                    <a:pt x="83" y="127"/>
                    <a:pt x="95" y="123"/>
                    <a:pt x="103" y="119"/>
                  </a:cubicBezTo>
                  <a:cubicBezTo>
                    <a:pt x="123" y="107"/>
                    <a:pt x="134" y="87"/>
                    <a:pt x="134" y="63"/>
                  </a:cubicBezTo>
                  <a:cubicBezTo>
                    <a:pt x="134" y="44"/>
                    <a:pt x="123" y="21"/>
                    <a:pt x="103" y="9"/>
                  </a:cubicBezTo>
                  <a:cubicBezTo>
                    <a:pt x="95" y="5"/>
                    <a:pt x="83" y="1"/>
                    <a:pt x="72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8104964" y="4163909"/>
              <a:ext cx="3932" cy="3195"/>
            </a:xfrm>
            <a:custGeom>
              <a:avLst/>
              <a:gdLst/>
              <a:ahLst/>
              <a:cxnLst/>
              <a:rect l="l" t="t" r="r" b="b"/>
              <a:pathLst>
                <a:path w="96" h="78" extrusionOk="0">
                  <a:moveTo>
                    <a:pt x="39" y="1"/>
                  </a:moveTo>
                  <a:cubicBezTo>
                    <a:pt x="18" y="1"/>
                    <a:pt x="1" y="17"/>
                    <a:pt x="1" y="38"/>
                  </a:cubicBezTo>
                  <a:cubicBezTo>
                    <a:pt x="1" y="62"/>
                    <a:pt x="19" y="77"/>
                    <a:pt x="41" y="77"/>
                  </a:cubicBezTo>
                  <a:cubicBezTo>
                    <a:pt x="47" y="77"/>
                    <a:pt x="54" y="76"/>
                    <a:pt x="60" y="73"/>
                  </a:cubicBezTo>
                  <a:cubicBezTo>
                    <a:pt x="64" y="69"/>
                    <a:pt x="72" y="65"/>
                    <a:pt x="76" y="62"/>
                  </a:cubicBezTo>
                  <a:cubicBezTo>
                    <a:pt x="96" y="54"/>
                    <a:pt x="96" y="26"/>
                    <a:pt x="76" y="14"/>
                  </a:cubicBezTo>
                  <a:cubicBezTo>
                    <a:pt x="72" y="14"/>
                    <a:pt x="64" y="11"/>
                    <a:pt x="60" y="7"/>
                  </a:cubicBezTo>
                  <a:cubicBezTo>
                    <a:pt x="53" y="3"/>
                    <a:pt x="46" y="1"/>
                    <a:pt x="39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1"/>
            <p:cNvSpPr/>
            <p:nvPr/>
          </p:nvSpPr>
          <p:spPr>
            <a:xfrm>
              <a:off x="8181441" y="3850468"/>
              <a:ext cx="36211" cy="9626"/>
            </a:xfrm>
            <a:custGeom>
              <a:avLst/>
              <a:gdLst/>
              <a:ahLst/>
              <a:cxnLst/>
              <a:rect l="l" t="t" r="r" b="b"/>
              <a:pathLst>
                <a:path w="884" h="235" extrusionOk="0">
                  <a:moveTo>
                    <a:pt x="473" y="0"/>
                  </a:moveTo>
                  <a:cubicBezTo>
                    <a:pt x="462" y="0"/>
                    <a:pt x="450" y="1"/>
                    <a:pt x="438" y="2"/>
                  </a:cubicBezTo>
                  <a:cubicBezTo>
                    <a:pt x="281" y="18"/>
                    <a:pt x="178" y="191"/>
                    <a:pt x="24" y="200"/>
                  </a:cubicBezTo>
                  <a:cubicBezTo>
                    <a:pt x="1" y="204"/>
                    <a:pt x="1" y="235"/>
                    <a:pt x="24" y="235"/>
                  </a:cubicBezTo>
                  <a:cubicBezTo>
                    <a:pt x="135" y="231"/>
                    <a:pt x="214" y="144"/>
                    <a:pt x="312" y="97"/>
                  </a:cubicBezTo>
                  <a:cubicBezTo>
                    <a:pt x="365" y="68"/>
                    <a:pt x="416" y="58"/>
                    <a:pt x="467" y="58"/>
                  </a:cubicBezTo>
                  <a:cubicBezTo>
                    <a:pt x="592" y="58"/>
                    <a:pt x="713" y="123"/>
                    <a:pt x="846" y="140"/>
                  </a:cubicBezTo>
                  <a:cubicBezTo>
                    <a:pt x="847" y="140"/>
                    <a:pt x="848" y="140"/>
                    <a:pt x="849" y="140"/>
                  </a:cubicBezTo>
                  <a:cubicBezTo>
                    <a:pt x="874" y="140"/>
                    <a:pt x="883" y="105"/>
                    <a:pt x="857" y="100"/>
                  </a:cubicBezTo>
                  <a:cubicBezTo>
                    <a:pt x="726" y="75"/>
                    <a:pt x="606" y="0"/>
                    <a:pt x="473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8242106" y="3862675"/>
              <a:ext cx="3728" cy="3318"/>
            </a:xfrm>
            <a:custGeom>
              <a:avLst/>
              <a:gdLst/>
              <a:ahLst/>
              <a:cxnLst/>
              <a:rect l="l" t="t" r="r" b="b"/>
              <a:pathLst>
                <a:path w="91" h="81" extrusionOk="0">
                  <a:moveTo>
                    <a:pt x="28" y="0"/>
                  </a:moveTo>
                  <a:cubicBezTo>
                    <a:pt x="10" y="0"/>
                    <a:pt x="0" y="28"/>
                    <a:pt x="23" y="35"/>
                  </a:cubicBezTo>
                  <a:cubicBezTo>
                    <a:pt x="43" y="39"/>
                    <a:pt x="55" y="48"/>
                    <a:pt x="63" y="71"/>
                  </a:cubicBezTo>
                  <a:cubicBezTo>
                    <a:pt x="63" y="77"/>
                    <a:pt x="67" y="80"/>
                    <a:pt x="72" y="80"/>
                  </a:cubicBezTo>
                  <a:cubicBezTo>
                    <a:pt x="74" y="80"/>
                    <a:pt x="76" y="80"/>
                    <a:pt x="79" y="79"/>
                  </a:cubicBezTo>
                  <a:cubicBezTo>
                    <a:pt x="86" y="79"/>
                    <a:pt x="90" y="71"/>
                    <a:pt x="90" y="63"/>
                  </a:cubicBezTo>
                  <a:cubicBezTo>
                    <a:pt x="82" y="32"/>
                    <a:pt x="63" y="8"/>
                    <a:pt x="31" y="0"/>
                  </a:cubicBezTo>
                  <a:cubicBezTo>
                    <a:pt x="30" y="0"/>
                    <a:pt x="29" y="0"/>
                    <a:pt x="28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8214784" y="3952832"/>
              <a:ext cx="11756" cy="5448"/>
            </a:xfrm>
            <a:custGeom>
              <a:avLst/>
              <a:gdLst/>
              <a:ahLst/>
              <a:cxnLst/>
              <a:rect l="l" t="t" r="r" b="b"/>
              <a:pathLst>
                <a:path w="287" h="133" extrusionOk="0">
                  <a:moveTo>
                    <a:pt x="12" y="1"/>
                  </a:moveTo>
                  <a:cubicBezTo>
                    <a:pt x="2" y="1"/>
                    <a:pt x="1" y="13"/>
                    <a:pt x="12" y="13"/>
                  </a:cubicBezTo>
                  <a:cubicBezTo>
                    <a:pt x="103" y="40"/>
                    <a:pt x="205" y="60"/>
                    <a:pt x="276" y="131"/>
                  </a:cubicBezTo>
                  <a:cubicBezTo>
                    <a:pt x="277" y="132"/>
                    <a:pt x="278" y="133"/>
                    <a:pt x="279" y="133"/>
                  </a:cubicBezTo>
                  <a:cubicBezTo>
                    <a:pt x="283" y="133"/>
                    <a:pt x="286" y="129"/>
                    <a:pt x="283" y="124"/>
                  </a:cubicBezTo>
                  <a:cubicBezTo>
                    <a:pt x="212" y="53"/>
                    <a:pt x="110" y="29"/>
                    <a:pt x="15" y="1"/>
                  </a:cubicBezTo>
                  <a:cubicBezTo>
                    <a:pt x="14" y="1"/>
                    <a:pt x="13" y="1"/>
                    <a:pt x="12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8215235" y="3837442"/>
              <a:ext cx="2949" cy="2867"/>
            </a:xfrm>
            <a:custGeom>
              <a:avLst/>
              <a:gdLst/>
              <a:ahLst/>
              <a:cxnLst/>
              <a:rect l="l" t="t" r="r" b="b"/>
              <a:pathLst>
                <a:path w="72" h="70" extrusionOk="0">
                  <a:moveTo>
                    <a:pt x="24" y="1"/>
                  </a:moveTo>
                  <a:cubicBezTo>
                    <a:pt x="21" y="1"/>
                    <a:pt x="12" y="4"/>
                    <a:pt x="8" y="8"/>
                  </a:cubicBezTo>
                  <a:cubicBezTo>
                    <a:pt x="4" y="12"/>
                    <a:pt x="1" y="21"/>
                    <a:pt x="1" y="24"/>
                  </a:cubicBezTo>
                  <a:cubicBezTo>
                    <a:pt x="1" y="36"/>
                    <a:pt x="4" y="40"/>
                    <a:pt x="12" y="48"/>
                  </a:cubicBezTo>
                  <a:cubicBezTo>
                    <a:pt x="21" y="52"/>
                    <a:pt x="32" y="59"/>
                    <a:pt x="39" y="68"/>
                  </a:cubicBezTo>
                  <a:cubicBezTo>
                    <a:pt x="42" y="69"/>
                    <a:pt x="45" y="69"/>
                    <a:pt x="47" y="69"/>
                  </a:cubicBezTo>
                  <a:cubicBezTo>
                    <a:pt x="54" y="69"/>
                    <a:pt x="60" y="67"/>
                    <a:pt x="63" y="63"/>
                  </a:cubicBezTo>
                  <a:cubicBezTo>
                    <a:pt x="68" y="56"/>
                    <a:pt x="72" y="48"/>
                    <a:pt x="68" y="40"/>
                  </a:cubicBezTo>
                  <a:cubicBezTo>
                    <a:pt x="59" y="32"/>
                    <a:pt x="52" y="21"/>
                    <a:pt x="48" y="12"/>
                  </a:cubicBezTo>
                  <a:cubicBezTo>
                    <a:pt x="39" y="4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1"/>
            <p:cNvSpPr/>
            <p:nvPr/>
          </p:nvSpPr>
          <p:spPr>
            <a:xfrm>
              <a:off x="8258081" y="3863289"/>
              <a:ext cx="4875" cy="4875"/>
            </a:xfrm>
            <a:custGeom>
              <a:avLst/>
              <a:gdLst/>
              <a:ahLst/>
              <a:cxnLst/>
              <a:rect l="l" t="t" r="r" b="b"/>
              <a:pathLst>
                <a:path w="119" h="119" extrusionOk="0">
                  <a:moveTo>
                    <a:pt x="51" y="1"/>
                  </a:moveTo>
                  <a:cubicBezTo>
                    <a:pt x="35" y="1"/>
                    <a:pt x="24" y="5"/>
                    <a:pt x="16" y="17"/>
                  </a:cubicBezTo>
                  <a:cubicBezTo>
                    <a:pt x="4" y="24"/>
                    <a:pt x="0" y="37"/>
                    <a:pt x="0" y="53"/>
                  </a:cubicBezTo>
                  <a:cubicBezTo>
                    <a:pt x="0" y="68"/>
                    <a:pt x="8" y="84"/>
                    <a:pt x="24" y="95"/>
                  </a:cubicBezTo>
                  <a:cubicBezTo>
                    <a:pt x="35" y="100"/>
                    <a:pt x="44" y="108"/>
                    <a:pt x="51" y="111"/>
                  </a:cubicBezTo>
                  <a:cubicBezTo>
                    <a:pt x="55" y="115"/>
                    <a:pt x="59" y="115"/>
                    <a:pt x="64" y="119"/>
                  </a:cubicBezTo>
                  <a:lnTo>
                    <a:pt x="79" y="119"/>
                  </a:lnTo>
                  <a:cubicBezTo>
                    <a:pt x="91" y="115"/>
                    <a:pt x="99" y="111"/>
                    <a:pt x="106" y="108"/>
                  </a:cubicBezTo>
                  <a:cubicBezTo>
                    <a:pt x="111" y="100"/>
                    <a:pt x="115" y="95"/>
                    <a:pt x="115" y="88"/>
                  </a:cubicBezTo>
                  <a:cubicBezTo>
                    <a:pt x="119" y="76"/>
                    <a:pt x="119" y="64"/>
                    <a:pt x="111" y="53"/>
                  </a:cubicBezTo>
                  <a:cubicBezTo>
                    <a:pt x="106" y="44"/>
                    <a:pt x="99" y="37"/>
                    <a:pt x="95" y="24"/>
                  </a:cubicBezTo>
                  <a:cubicBezTo>
                    <a:pt x="83" y="13"/>
                    <a:pt x="68" y="1"/>
                    <a:pt x="51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1"/>
            <p:cNvSpPr/>
            <p:nvPr/>
          </p:nvSpPr>
          <p:spPr>
            <a:xfrm>
              <a:off x="8232848" y="3801805"/>
              <a:ext cx="4096" cy="3400"/>
            </a:xfrm>
            <a:custGeom>
              <a:avLst/>
              <a:gdLst/>
              <a:ahLst/>
              <a:cxnLst/>
              <a:rect l="l" t="t" r="r" b="b"/>
              <a:pathLst>
                <a:path w="100" h="83" extrusionOk="0">
                  <a:moveTo>
                    <a:pt x="57" y="1"/>
                  </a:moveTo>
                  <a:cubicBezTo>
                    <a:pt x="50" y="1"/>
                    <a:pt x="43" y="2"/>
                    <a:pt x="36" y="6"/>
                  </a:cubicBezTo>
                  <a:cubicBezTo>
                    <a:pt x="32" y="10"/>
                    <a:pt x="24" y="14"/>
                    <a:pt x="21" y="18"/>
                  </a:cubicBezTo>
                  <a:cubicBezTo>
                    <a:pt x="1" y="30"/>
                    <a:pt x="1" y="57"/>
                    <a:pt x="21" y="69"/>
                  </a:cubicBezTo>
                  <a:cubicBezTo>
                    <a:pt x="24" y="73"/>
                    <a:pt x="32" y="73"/>
                    <a:pt x="36" y="77"/>
                  </a:cubicBezTo>
                  <a:cubicBezTo>
                    <a:pt x="43" y="81"/>
                    <a:pt x="50" y="83"/>
                    <a:pt x="57" y="83"/>
                  </a:cubicBezTo>
                  <a:cubicBezTo>
                    <a:pt x="79" y="83"/>
                    <a:pt x="99" y="66"/>
                    <a:pt x="99" y="42"/>
                  </a:cubicBezTo>
                  <a:cubicBezTo>
                    <a:pt x="99" y="17"/>
                    <a:pt x="79" y="1"/>
                    <a:pt x="57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1"/>
            <p:cNvSpPr/>
            <p:nvPr/>
          </p:nvSpPr>
          <p:spPr>
            <a:xfrm>
              <a:off x="8213596" y="3831912"/>
              <a:ext cx="4096" cy="3154"/>
            </a:xfrm>
            <a:custGeom>
              <a:avLst/>
              <a:gdLst/>
              <a:ahLst/>
              <a:cxnLst/>
              <a:rect l="l" t="t" r="r" b="b"/>
              <a:pathLst>
                <a:path w="100" h="77" extrusionOk="0">
                  <a:moveTo>
                    <a:pt x="35" y="0"/>
                  </a:moveTo>
                  <a:cubicBezTo>
                    <a:pt x="28" y="0"/>
                    <a:pt x="19" y="6"/>
                    <a:pt x="13" y="9"/>
                  </a:cubicBezTo>
                  <a:cubicBezTo>
                    <a:pt x="5" y="17"/>
                    <a:pt x="1" y="29"/>
                    <a:pt x="1" y="37"/>
                  </a:cubicBezTo>
                  <a:cubicBezTo>
                    <a:pt x="1" y="49"/>
                    <a:pt x="5" y="61"/>
                    <a:pt x="13" y="65"/>
                  </a:cubicBezTo>
                  <a:cubicBezTo>
                    <a:pt x="21" y="72"/>
                    <a:pt x="32" y="76"/>
                    <a:pt x="41" y="76"/>
                  </a:cubicBezTo>
                  <a:lnTo>
                    <a:pt x="64" y="76"/>
                  </a:lnTo>
                  <a:cubicBezTo>
                    <a:pt x="72" y="72"/>
                    <a:pt x="79" y="72"/>
                    <a:pt x="88" y="65"/>
                  </a:cubicBezTo>
                  <a:cubicBezTo>
                    <a:pt x="96" y="56"/>
                    <a:pt x="99" y="49"/>
                    <a:pt x="99" y="37"/>
                  </a:cubicBezTo>
                  <a:cubicBezTo>
                    <a:pt x="99" y="29"/>
                    <a:pt x="96" y="21"/>
                    <a:pt x="88" y="14"/>
                  </a:cubicBezTo>
                  <a:cubicBezTo>
                    <a:pt x="79" y="5"/>
                    <a:pt x="72" y="1"/>
                    <a:pt x="64" y="1"/>
                  </a:cubicBezTo>
                  <a:lnTo>
                    <a:pt x="41" y="1"/>
                  </a:lnTo>
                  <a:cubicBezTo>
                    <a:pt x="39" y="0"/>
                    <a:pt x="37" y="0"/>
                    <a:pt x="35" y="0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1"/>
            <p:cNvSpPr/>
            <p:nvPr/>
          </p:nvSpPr>
          <p:spPr>
            <a:xfrm>
              <a:off x="8229367" y="3848666"/>
              <a:ext cx="5325" cy="4096"/>
            </a:xfrm>
            <a:custGeom>
              <a:avLst/>
              <a:gdLst/>
              <a:ahLst/>
              <a:cxnLst/>
              <a:rect l="l" t="t" r="r" b="b"/>
              <a:pathLst>
                <a:path w="130" h="100" extrusionOk="0">
                  <a:moveTo>
                    <a:pt x="23" y="1"/>
                  </a:moveTo>
                  <a:cubicBezTo>
                    <a:pt x="8" y="1"/>
                    <a:pt x="0" y="20"/>
                    <a:pt x="11" y="31"/>
                  </a:cubicBezTo>
                  <a:cubicBezTo>
                    <a:pt x="26" y="54"/>
                    <a:pt x="54" y="66"/>
                    <a:pt x="73" y="89"/>
                  </a:cubicBezTo>
                  <a:cubicBezTo>
                    <a:pt x="79" y="97"/>
                    <a:pt x="86" y="100"/>
                    <a:pt x="94" y="100"/>
                  </a:cubicBezTo>
                  <a:cubicBezTo>
                    <a:pt x="103" y="100"/>
                    <a:pt x="113" y="95"/>
                    <a:pt x="117" y="86"/>
                  </a:cubicBezTo>
                  <a:cubicBezTo>
                    <a:pt x="129" y="70"/>
                    <a:pt x="125" y="50"/>
                    <a:pt x="109" y="42"/>
                  </a:cubicBezTo>
                  <a:cubicBezTo>
                    <a:pt x="86" y="26"/>
                    <a:pt x="54" y="18"/>
                    <a:pt x="31" y="2"/>
                  </a:cubicBezTo>
                  <a:cubicBezTo>
                    <a:pt x="28" y="1"/>
                    <a:pt x="26" y="1"/>
                    <a:pt x="23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1"/>
            <p:cNvSpPr/>
            <p:nvPr/>
          </p:nvSpPr>
          <p:spPr>
            <a:xfrm>
              <a:off x="8213473" y="3803321"/>
              <a:ext cx="3236" cy="3113"/>
            </a:xfrm>
            <a:custGeom>
              <a:avLst/>
              <a:gdLst/>
              <a:ahLst/>
              <a:cxnLst/>
              <a:rect l="l" t="t" r="r" b="b"/>
              <a:pathLst>
                <a:path w="79" h="76" extrusionOk="0">
                  <a:moveTo>
                    <a:pt x="45" y="0"/>
                  </a:moveTo>
                  <a:cubicBezTo>
                    <a:pt x="31" y="0"/>
                    <a:pt x="16" y="15"/>
                    <a:pt x="16" y="32"/>
                  </a:cubicBezTo>
                  <a:lnTo>
                    <a:pt x="16" y="35"/>
                  </a:lnTo>
                  <a:lnTo>
                    <a:pt x="16" y="35"/>
                  </a:lnTo>
                  <a:cubicBezTo>
                    <a:pt x="14" y="36"/>
                    <a:pt x="11" y="36"/>
                    <a:pt x="8" y="36"/>
                  </a:cubicBezTo>
                  <a:cubicBezTo>
                    <a:pt x="4" y="40"/>
                    <a:pt x="0" y="52"/>
                    <a:pt x="0" y="60"/>
                  </a:cubicBezTo>
                  <a:cubicBezTo>
                    <a:pt x="4" y="67"/>
                    <a:pt x="11" y="76"/>
                    <a:pt x="20" y="76"/>
                  </a:cubicBezTo>
                  <a:lnTo>
                    <a:pt x="40" y="76"/>
                  </a:lnTo>
                  <a:cubicBezTo>
                    <a:pt x="47" y="76"/>
                    <a:pt x="55" y="67"/>
                    <a:pt x="59" y="64"/>
                  </a:cubicBezTo>
                  <a:cubicBezTo>
                    <a:pt x="64" y="56"/>
                    <a:pt x="67" y="52"/>
                    <a:pt x="67" y="44"/>
                  </a:cubicBezTo>
                  <a:cubicBezTo>
                    <a:pt x="79" y="29"/>
                    <a:pt x="71" y="9"/>
                    <a:pt x="51" y="1"/>
                  </a:cubicBezTo>
                  <a:cubicBezTo>
                    <a:pt x="49" y="1"/>
                    <a:pt x="47" y="0"/>
                    <a:pt x="45" y="0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1"/>
            <p:cNvSpPr/>
            <p:nvPr/>
          </p:nvSpPr>
          <p:spPr>
            <a:xfrm>
              <a:off x="8174150" y="3864108"/>
              <a:ext cx="3932" cy="3850"/>
            </a:xfrm>
            <a:custGeom>
              <a:avLst/>
              <a:gdLst/>
              <a:ahLst/>
              <a:cxnLst/>
              <a:rect l="l" t="t" r="r" b="b"/>
              <a:pathLst>
                <a:path w="96" h="94" extrusionOk="0">
                  <a:moveTo>
                    <a:pt x="29" y="0"/>
                  </a:moveTo>
                  <a:cubicBezTo>
                    <a:pt x="17" y="0"/>
                    <a:pt x="5" y="13"/>
                    <a:pt x="1" y="24"/>
                  </a:cubicBezTo>
                  <a:cubicBezTo>
                    <a:pt x="1" y="36"/>
                    <a:pt x="5" y="52"/>
                    <a:pt x="17" y="56"/>
                  </a:cubicBezTo>
                  <a:cubicBezTo>
                    <a:pt x="17" y="76"/>
                    <a:pt x="34" y="93"/>
                    <a:pt x="53" y="93"/>
                  </a:cubicBezTo>
                  <a:cubicBezTo>
                    <a:pt x="57" y="93"/>
                    <a:pt x="60" y="92"/>
                    <a:pt x="64" y="91"/>
                  </a:cubicBezTo>
                  <a:cubicBezTo>
                    <a:pt x="76" y="91"/>
                    <a:pt x="84" y="84"/>
                    <a:pt x="88" y="75"/>
                  </a:cubicBezTo>
                  <a:cubicBezTo>
                    <a:pt x="95" y="64"/>
                    <a:pt x="95" y="48"/>
                    <a:pt x="88" y="36"/>
                  </a:cubicBezTo>
                  <a:cubicBezTo>
                    <a:pt x="84" y="33"/>
                    <a:pt x="84" y="24"/>
                    <a:pt x="80" y="20"/>
                  </a:cubicBezTo>
                  <a:cubicBezTo>
                    <a:pt x="72" y="9"/>
                    <a:pt x="60" y="0"/>
                    <a:pt x="48" y="0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1"/>
            <p:cNvSpPr/>
            <p:nvPr/>
          </p:nvSpPr>
          <p:spPr>
            <a:xfrm>
              <a:off x="8170135" y="3936775"/>
              <a:ext cx="4547" cy="5612"/>
            </a:xfrm>
            <a:custGeom>
              <a:avLst/>
              <a:gdLst/>
              <a:ahLst/>
              <a:cxnLst/>
              <a:rect l="l" t="t" r="r" b="b"/>
              <a:pathLst>
                <a:path w="111" h="137" extrusionOk="0">
                  <a:moveTo>
                    <a:pt x="56" y="1"/>
                  </a:moveTo>
                  <a:cubicBezTo>
                    <a:pt x="44" y="1"/>
                    <a:pt x="32" y="7"/>
                    <a:pt x="28" y="18"/>
                  </a:cubicBezTo>
                  <a:cubicBezTo>
                    <a:pt x="20" y="30"/>
                    <a:pt x="16" y="42"/>
                    <a:pt x="9" y="58"/>
                  </a:cubicBezTo>
                  <a:cubicBezTo>
                    <a:pt x="0" y="73"/>
                    <a:pt x="0" y="93"/>
                    <a:pt x="9" y="109"/>
                  </a:cubicBezTo>
                  <a:cubicBezTo>
                    <a:pt x="20" y="125"/>
                    <a:pt x="36" y="137"/>
                    <a:pt x="56" y="137"/>
                  </a:cubicBezTo>
                  <a:cubicBezTo>
                    <a:pt x="75" y="137"/>
                    <a:pt x="91" y="125"/>
                    <a:pt x="103" y="109"/>
                  </a:cubicBezTo>
                  <a:cubicBezTo>
                    <a:pt x="111" y="93"/>
                    <a:pt x="111" y="73"/>
                    <a:pt x="103" y="58"/>
                  </a:cubicBezTo>
                  <a:cubicBezTo>
                    <a:pt x="95" y="42"/>
                    <a:pt x="91" y="30"/>
                    <a:pt x="83" y="18"/>
                  </a:cubicBezTo>
                  <a:cubicBezTo>
                    <a:pt x="79" y="7"/>
                    <a:pt x="67" y="1"/>
                    <a:pt x="56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1"/>
            <p:cNvSpPr/>
            <p:nvPr/>
          </p:nvSpPr>
          <p:spPr>
            <a:xfrm>
              <a:off x="8200038" y="3923913"/>
              <a:ext cx="2622" cy="3154"/>
            </a:xfrm>
            <a:custGeom>
              <a:avLst/>
              <a:gdLst/>
              <a:ahLst/>
              <a:cxnLst/>
              <a:rect l="l" t="t" r="r" b="b"/>
              <a:pathLst>
                <a:path w="64" h="77" extrusionOk="0">
                  <a:moveTo>
                    <a:pt x="32" y="1"/>
                  </a:moveTo>
                  <a:cubicBezTo>
                    <a:pt x="20" y="1"/>
                    <a:pt x="8" y="5"/>
                    <a:pt x="4" y="17"/>
                  </a:cubicBezTo>
                  <a:cubicBezTo>
                    <a:pt x="0" y="21"/>
                    <a:pt x="0" y="25"/>
                    <a:pt x="0" y="32"/>
                  </a:cubicBezTo>
                  <a:cubicBezTo>
                    <a:pt x="0" y="36"/>
                    <a:pt x="0" y="44"/>
                    <a:pt x="4" y="48"/>
                  </a:cubicBezTo>
                  <a:cubicBezTo>
                    <a:pt x="8" y="52"/>
                    <a:pt x="8" y="60"/>
                    <a:pt x="13" y="68"/>
                  </a:cubicBezTo>
                  <a:cubicBezTo>
                    <a:pt x="16" y="74"/>
                    <a:pt x="24" y="77"/>
                    <a:pt x="32" y="77"/>
                  </a:cubicBezTo>
                  <a:cubicBezTo>
                    <a:pt x="40" y="77"/>
                    <a:pt x="48" y="74"/>
                    <a:pt x="52" y="68"/>
                  </a:cubicBezTo>
                  <a:cubicBezTo>
                    <a:pt x="52" y="60"/>
                    <a:pt x="55" y="52"/>
                    <a:pt x="60" y="48"/>
                  </a:cubicBezTo>
                  <a:cubicBezTo>
                    <a:pt x="60" y="44"/>
                    <a:pt x="64" y="36"/>
                    <a:pt x="64" y="32"/>
                  </a:cubicBezTo>
                  <a:cubicBezTo>
                    <a:pt x="64" y="25"/>
                    <a:pt x="60" y="21"/>
                    <a:pt x="60" y="17"/>
                  </a:cubicBezTo>
                  <a:cubicBezTo>
                    <a:pt x="52" y="5"/>
                    <a:pt x="44" y="1"/>
                    <a:pt x="32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1"/>
            <p:cNvSpPr/>
            <p:nvPr/>
          </p:nvSpPr>
          <p:spPr>
            <a:xfrm>
              <a:off x="8212490" y="3947671"/>
              <a:ext cx="3605" cy="2785"/>
            </a:xfrm>
            <a:custGeom>
              <a:avLst/>
              <a:gdLst/>
              <a:ahLst/>
              <a:cxnLst/>
              <a:rect l="l" t="t" r="r" b="b"/>
              <a:pathLst>
                <a:path w="88" h="68" extrusionOk="0">
                  <a:moveTo>
                    <a:pt x="44" y="1"/>
                  </a:moveTo>
                  <a:cubicBezTo>
                    <a:pt x="0" y="1"/>
                    <a:pt x="0" y="68"/>
                    <a:pt x="44" y="68"/>
                  </a:cubicBezTo>
                  <a:cubicBezTo>
                    <a:pt x="88" y="68"/>
                    <a:pt x="88" y="1"/>
                    <a:pt x="44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1"/>
            <p:cNvSpPr/>
            <p:nvPr/>
          </p:nvSpPr>
          <p:spPr>
            <a:xfrm>
              <a:off x="8227155" y="3952299"/>
              <a:ext cx="4629" cy="9176"/>
            </a:xfrm>
            <a:custGeom>
              <a:avLst/>
              <a:gdLst/>
              <a:ahLst/>
              <a:cxnLst/>
              <a:rect l="l" t="t" r="r" b="b"/>
              <a:pathLst>
                <a:path w="113" h="224" extrusionOk="0">
                  <a:moveTo>
                    <a:pt x="28" y="1"/>
                  </a:moveTo>
                  <a:cubicBezTo>
                    <a:pt x="14" y="1"/>
                    <a:pt x="0" y="15"/>
                    <a:pt x="9" y="30"/>
                  </a:cubicBezTo>
                  <a:cubicBezTo>
                    <a:pt x="41" y="77"/>
                    <a:pt x="41" y="137"/>
                    <a:pt x="41" y="192"/>
                  </a:cubicBezTo>
                  <a:cubicBezTo>
                    <a:pt x="41" y="213"/>
                    <a:pt x="56" y="223"/>
                    <a:pt x="73" y="223"/>
                  </a:cubicBezTo>
                  <a:cubicBezTo>
                    <a:pt x="92" y="223"/>
                    <a:pt x="113" y="208"/>
                    <a:pt x="108" y="180"/>
                  </a:cubicBezTo>
                  <a:cubicBezTo>
                    <a:pt x="96" y="121"/>
                    <a:pt x="85" y="53"/>
                    <a:pt x="41" y="6"/>
                  </a:cubicBezTo>
                  <a:cubicBezTo>
                    <a:pt x="37" y="2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1"/>
            <p:cNvSpPr/>
            <p:nvPr/>
          </p:nvSpPr>
          <p:spPr>
            <a:xfrm>
              <a:off x="8227687" y="3916171"/>
              <a:ext cx="5038" cy="4055"/>
            </a:xfrm>
            <a:custGeom>
              <a:avLst/>
              <a:gdLst/>
              <a:ahLst/>
              <a:cxnLst/>
              <a:rect l="l" t="t" r="r" b="b"/>
              <a:pathLst>
                <a:path w="123" h="99" extrusionOk="0">
                  <a:moveTo>
                    <a:pt x="63" y="0"/>
                  </a:moveTo>
                  <a:cubicBezTo>
                    <a:pt x="1" y="0"/>
                    <a:pt x="1" y="99"/>
                    <a:pt x="63" y="99"/>
                  </a:cubicBezTo>
                  <a:cubicBezTo>
                    <a:pt x="123" y="99"/>
                    <a:pt x="123" y="0"/>
                    <a:pt x="63" y="0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1"/>
            <p:cNvSpPr/>
            <p:nvPr/>
          </p:nvSpPr>
          <p:spPr>
            <a:xfrm>
              <a:off x="8245915" y="3969012"/>
              <a:ext cx="4915" cy="4588"/>
            </a:xfrm>
            <a:custGeom>
              <a:avLst/>
              <a:gdLst/>
              <a:ahLst/>
              <a:cxnLst/>
              <a:rect l="l" t="t" r="r" b="b"/>
              <a:pathLst>
                <a:path w="120" h="112" extrusionOk="0">
                  <a:moveTo>
                    <a:pt x="31" y="0"/>
                  </a:moveTo>
                  <a:cubicBezTo>
                    <a:pt x="26" y="0"/>
                    <a:pt x="22" y="2"/>
                    <a:pt x="17" y="5"/>
                  </a:cubicBezTo>
                  <a:cubicBezTo>
                    <a:pt x="9" y="9"/>
                    <a:pt x="1" y="20"/>
                    <a:pt x="6" y="33"/>
                  </a:cubicBezTo>
                  <a:cubicBezTo>
                    <a:pt x="17" y="64"/>
                    <a:pt x="29" y="91"/>
                    <a:pt x="61" y="108"/>
                  </a:cubicBezTo>
                  <a:cubicBezTo>
                    <a:pt x="66" y="110"/>
                    <a:pt x="73" y="111"/>
                    <a:pt x="79" y="111"/>
                  </a:cubicBezTo>
                  <a:cubicBezTo>
                    <a:pt x="93" y="111"/>
                    <a:pt x="106" y="104"/>
                    <a:pt x="112" y="88"/>
                  </a:cubicBezTo>
                  <a:cubicBezTo>
                    <a:pt x="119" y="68"/>
                    <a:pt x="112" y="44"/>
                    <a:pt x="88" y="40"/>
                  </a:cubicBezTo>
                  <a:lnTo>
                    <a:pt x="80" y="37"/>
                  </a:lnTo>
                  <a:cubicBezTo>
                    <a:pt x="77" y="37"/>
                    <a:pt x="77" y="33"/>
                    <a:pt x="72" y="33"/>
                  </a:cubicBezTo>
                  <a:cubicBezTo>
                    <a:pt x="72" y="29"/>
                    <a:pt x="72" y="29"/>
                    <a:pt x="68" y="29"/>
                  </a:cubicBezTo>
                  <a:lnTo>
                    <a:pt x="68" y="27"/>
                  </a:lnTo>
                  <a:lnTo>
                    <a:pt x="68" y="27"/>
                  </a:lnTo>
                  <a:cubicBezTo>
                    <a:pt x="69" y="27"/>
                    <a:pt x="69" y="27"/>
                    <a:pt x="69" y="27"/>
                  </a:cubicBezTo>
                  <a:cubicBezTo>
                    <a:pt x="70" y="27"/>
                    <a:pt x="70" y="26"/>
                    <a:pt x="68" y="24"/>
                  </a:cubicBezTo>
                  <a:lnTo>
                    <a:pt x="68" y="27"/>
                  </a:lnTo>
                  <a:lnTo>
                    <a:pt x="68" y="27"/>
                  </a:lnTo>
                  <a:cubicBezTo>
                    <a:pt x="67" y="26"/>
                    <a:pt x="66" y="24"/>
                    <a:pt x="64" y="20"/>
                  </a:cubicBezTo>
                  <a:cubicBezTo>
                    <a:pt x="61" y="17"/>
                    <a:pt x="53" y="13"/>
                    <a:pt x="48" y="9"/>
                  </a:cubicBezTo>
                  <a:cubicBezTo>
                    <a:pt x="44" y="4"/>
                    <a:pt x="38" y="0"/>
                    <a:pt x="31" y="0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1"/>
            <p:cNvSpPr/>
            <p:nvPr/>
          </p:nvSpPr>
          <p:spPr>
            <a:xfrm>
              <a:off x="8207943" y="3955126"/>
              <a:ext cx="4588" cy="4752"/>
            </a:xfrm>
            <a:custGeom>
              <a:avLst/>
              <a:gdLst/>
              <a:ahLst/>
              <a:cxnLst/>
              <a:rect l="l" t="t" r="r" b="b"/>
              <a:pathLst>
                <a:path w="112" h="116" extrusionOk="0">
                  <a:moveTo>
                    <a:pt x="56" y="0"/>
                  </a:moveTo>
                  <a:cubicBezTo>
                    <a:pt x="28" y="0"/>
                    <a:pt x="1" y="32"/>
                    <a:pt x="9" y="60"/>
                  </a:cubicBezTo>
                  <a:cubicBezTo>
                    <a:pt x="13" y="68"/>
                    <a:pt x="17" y="75"/>
                    <a:pt x="17" y="84"/>
                  </a:cubicBezTo>
                  <a:cubicBezTo>
                    <a:pt x="24" y="99"/>
                    <a:pt x="40" y="115"/>
                    <a:pt x="56" y="115"/>
                  </a:cubicBezTo>
                  <a:cubicBezTo>
                    <a:pt x="75" y="115"/>
                    <a:pt x="92" y="103"/>
                    <a:pt x="95" y="84"/>
                  </a:cubicBezTo>
                  <a:cubicBezTo>
                    <a:pt x="99" y="75"/>
                    <a:pt x="104" y="68"/>
                    <a:pt x="104" y="60"/>
                  </a:cubicBezTo>
                  <a:cubicBezTo>
                    <a:pt x="111" y="32"/>
                    <a:pt x="88" y="0"/>
                    <a:pt x="56" y="0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1"/>
            <p:cNvSpPr/>
            <p:nvPr/>
          </p:nvSpPr>
          <p:spPr>
            <a:xfrm>
              <a:off x="8171282" y="3952013"/>
              <a:ext cx="9585" cy="6718"/>
            </a:xfrm>
            <a:custGeom>
              <a:avLst/>
              <a:gdLst/>
              <a:ahLst/>
              <a:cxnLst/>
              <a:rect l="l" t="t" r="r" b="b"/>
              <a:pathLst>
                <a:path w="234" h="164" extrusionOk="0">
                  <a:moveTo>
                    <a:pt x="198" y="1"/>
                  </a:moveTo>
                  <a:cubicBezTo>
                    <a:pt x="194" y="1"/>
                    <a:pt x="189" y="2"/>
                    <a:pt x="185" y="5"/>
                  </a:cubicBezTo>
                  <a:cubicBezTo>
                    <a:pt x="162" y="21"/>
                    <a:pt x="142" y="37"/>
                    <a:pt x="118" y="53"/>
                  </a:cubicBezTo>
                  <a:cubicBezTo>
                    <a:pt x="99" y="73"/>
                    <a:pt x="79" y="84"/>
                    <a:pt x="52" y="84"/>
                  </a:cubicBezTo>
                  <a:cubicBezTo>
                    <a:pt x="1" y="89"/>
                    <a:pt x="4" y="164"/>
                    <a:pt x="48" y="164"/>
                  </a:cubicBezTo>
                  <a:cubicBezTo>
                    <a:pt x="49" y="164"/>
                    <a:pt x="51" y="164"/>
                    <a:pt x="52" y="164"/>
                  </a:cubicBezTo>
                  <a:cubicBezTo>
                    <a:pt x="130" y="155"/>
                    <a:pt x="178" y="104"/>
                    <a:pt x="221" y="41"/>
                  </a:cubicBezTo>
                  <a:cubicBezTo>
                    <a:pt x="233" y="23"/>
                    <a:pt x="216" y="1"/>
                    <a:pt x="198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1"/>
            <p:cNvSpPr/>
            <p:nvPr/>
          </p:nvSpPr>
          <p:spPr>
            <a:xfrm>
              <a:off x="8199546" y="3925428"/>
              <a:ext cx="5694" cy="4260"/>
            </a:xfrm>
            <a:custGeom>
              <a:avLst/>
              <a:gdLst/>
              <a:ahLst/>
              <a:cxnLst/>
              <a:rect l="l" t="t" r="r" b="b"/>
              <a:pathLst>
                <a:path w="139" h="104" extrusionOk="0">
                  <a:moveTo>
                    <a:pt x="98" y="1"/>
                  </a:moveTo>
                  <a:cubicBezTo>
                    <a:pt x="92" y="1"/>
                    <a:pt x="86" y="2"/>
                    <a:pt x="80" y="4"/>
                  </a:cubicBezTo>
                  <a:cubicBezTo>
                    <a:pt x="52" y="7"/>
                    <a:pt x="28" y="23"/>
                    <a:pt x="12" y="51"/>
                  </a:cubicBezTo>
                  <a:cubicBezTo>
                    <a:pt x="1" y="66"/>
                    <a:pt x="9" y="86"/>
                    <a:pt x="20" y="98"/>
                  </a:cubicBezTo>
                  <a:cubicBezTo>
                    <a:pt x="27" y="102"/>
                    <a:pt x="35" y="104"/>
                    <a:pt x="42" y="104"/>
                  </a:cubicBezTo>
                  <a:cubicBezTo>
                    <a:pt x="52" y="104"/>
                    <a:pt x="61" y="101"/>
                    <a:pt x="67" y="94"/>
                  </a:cubicBezTo>
                  <a:lnTo>
                    <a:pt x="72" y="90"/>
                  </a:lnTo>
                  <a:cubicBezTo>
                    <a:pt x="76" y="90"/>
                    <a:pt x="76" y="86"/>
                    <a:pt x="76" y="86"/>
                  </a:cubicBezTo>
                  <a:lnTo>
                    <a:pt x="91" y="86"/>
                  </a:lnTo>
                  <a:cubicBezTo>
                    <a:pt x="93" y="86"/>
                    <a:pt x="95" y="86"/>
                    <a:pt x="96" y="86"/>
                  </a:cubicBezTo>
                  <a:cubicBezTo>
                    <a:pt x="122" y="86"/>
                    <a:pt x="138" y="61"/>
                    <a:pt x="135" y="39"/>
                  </a:cubicBezTo>
                  <a:cubicBezTo>
                    <a:pt x="135" y="27"/>
                    <a:pt x="127" y="15"/>
                    <a:pt x="119" y="7"/>
                  </a:cubicBezTo>
                  <a:cubicBezTo>
                    <a:pt x="112" y="3"/>
                    <a:pt x="106" y="1"/>
                    <a:pt x="98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1"/>
            <p:cNvSpPr/>
            <p:nvPr/>
          </p:nvSpPr>
          <p:spPr>
            <a:xfrm>
              <a:off x="8196146" y="4020132"/>
              <a:ext cx="3932" cy="3605"/>
            </a:xfrm>
            <a:custGeom>
              <a:avLst/>
              <a:gdLst/>
              <a:ahLst/>
              <a:cxnLst/>
              <a:rect l="l" t="t" r="r" b="b"/>
              <a:pathLst>
                <a:path w="96" h="88" extrusionOk="0">
                  <a:moveTo>
                    <a:pt x="54" y="1"/>
                  </a:moveTo>
                  <a:cubicBezTo>
                    <a:pt x="42" y="1"/>
                    <a:pt x="30" y="5"/>
                    <a:pt x="21" y="12"/>
                  </a:cubicBezTo>
                  <a:cubicBezTo>
                    <a:pt x="17" y="16"/>
                    <a:pt x="13" y="20"/>
                    <a:pt x="8" y="24"/>
                  </a:cubicBezTo>
                  <a:cubicBezTo>
                    <a:pt x="1" y="36"/>
                    <a:pt x="1" y="51"/>
                    <a:pt x="8" y="63"/>
                  </a:cubicBezTo>
                  <a:cubicBezTo>
                    <a:pt x="13" y="67"/>
                    <a:pt x="17" y="71"/>
                    <a:pt x="21" y="75"/>
                  </a:cubicBezTo>
                  <a:cubicBezTo>
                    <a:pt x="31" y="83"/>
                    <a:pt x="41" y="87"/>
                    <a:pt x="52" y="87"/>
                  </a:cubicBezTo>
                  <a:cubicBezTo>
                    <a:pt x="58" y="87"/>
                    <a:pt x="65" y="86"/>
                    <a:pt x="72" y="83"/>
                  </a:cubicBezTo>
                  <a:cubicBezTo>
                    <a:pt x="84" y="79"/>
                    <a:pt x="95" y="60"/>
                    <a:pt x="95" y="43"/>
                  </a:cubicBezTo>
                  <a:cubicBezTo>
                    <a:pt x="95" y="27"/>
                    <a:pt x="88" y="16"/>
                    <a:pt x="75" y="7"/>
                  </a:cubicBezTo>
                  <a:cubicBezTo>
                    <a:pt x="69" y="3"/>
                    <a:pt x="62" y="1"/>
                    <a:pt x="54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1"/>
            <p:cNvSpPr/>
            <p:nvPr/>
          </p:nvSpPr>
          <p:spPr>
            <a:xfrm>
              <a:off x="8174150" y="4006041"/>
              <a:ext cx="65991" cy="6595"/>
            </a:xfrm>
            <a:custGeom>
              <a:avLst/>
              <a:gdLst/>
              <a:ahLst/>
              <a:cxnLst/>
              <a:rect l="l" t="t" r="r" b="b"/>
              <a:pathLst>
                <a:path w="1611" h="161" extrusionOk="0">
                  <a:moveTo>
                    <a:pt x="54" y="1"/>
                  </a:moveTo>
                  <a:cubicBezTo>
                    <a:pt x="46" y="1"/>
                    <a:pt x="37" y="1"/>
                    <a:pt x="29" y="1"/>
                  </a:cubicBezTo>
                  <a:cubicBezTo>
                    <a:pt x="5" y="1"/>
                    <a:pt x="1" y="40"/>
                    <a:pt x="24" y="44"/>
                  </a:cubicBezTo>
                  <a:cubicBezTo>
                    <a:pt x="297" y="80"/>
                    <a:pt x="538" y="154"/>
                    <a:pt x="814" y="154"/>
                  </a:cubicBezTo>
                  <a:cubicBezTo>
                    <a:pt x="849" y="154"/>
                    <a:pt x="1083" y="161"/>
                    <a:pt x="1283" y="161"/>
                  </a:cubicBezTo>
                  <a:cubicBezTo>
                    <a:pt x="1440" y="161"/>
                    <a:pt x="1576" y="157"/>
                    <a:pt x="1580" y="143"/>
                  </a:cubicBezTo>
                  <a:cubicBezTo>
                    <a:pt x="1580" y="148"/>
                    <a:pt x="1584" y="151"/>
                    <a:pt x="1589" y="151"/>
                  </a:cubicBezTo>
                  <a:cubicBezTo>
                    <a:pt x="1591" y="151"/>
                    <a:pt x="1594" y="150"/>
                    <a:pt x="1596" y="147"/>
                  </a:cubicBezTo>
                  <a:cubicBezTo>
                    <a:pt x="1599" y="143"/>
                    <a:pt x="1603" y="135"/>
                    <a:pt x="1607" y="131"/>
                  </a:cubicBezTo>
                  <a:cubicBezTo>
                    <a:pt x="1611" y="123"/>
                    <a:pt x="1607" y="115"/>
                    <a:pt x="1603" y="115"/>
                  </a:cubicBezTo>
                  <a:cubicBezTo>
                    <a:pt x="1516" y="84"/>
                    <a:pt x="1414" y="75"/>
                    <a:pt x="1311" y="75"/>
                  </a:cubicBezTo>
                  <a:cubicBezTo>
                    <a:pt x="1186" y="75"/>
                    <a:pt x="1058" y="87"/>
                    <a:pt x="945" y="87"/>
                  </a:cubicBezTo>
                  <a:cubicBezTo>
                    <a:pt x="937" y="87"/>
                    <a:pt x="929" y="87"/>
                    <a:pt x="920" y="87"/>
                  </a:cubicBezTo>
                  <a:cubicBezTo>
                    <a:pt x="629" y="80"/>
                    <a:pt x="344" y="1"/>
                    <a:pt x="54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1"/>
            <p:cNvSpPr/>
            <p:nvPr/>
          </p:nvSpPr>
          <p:spPr>
            <a:xfrm>
              <a:off x="8220437" y="3989370"/>
              <a:ext cx="9995" cy="2499"/>
            </a:xfrm>
            <a:custGeom>
              <a:avLst/>
              <a:gdLst/>
              <a:ahLst/>
              <a:cxnLst/>
              <a:rect l="l" t="t" r="r" b="b"/>
              <a:pathLst>
                <a:path w="244" h="61" extrusionOk="0">
                  <a:moveTo>
                    <a:pt x="20" y="0"/>
                  </a:moveTo>
                  <a:cubicBezTo>
                    <a:pt x="3" y="0"/>
                    <a:pt x="1" y="25"/>
                    <a:pt x="16" y="29"/>
                  </a:cubicBezTo>
                  <a:cubicBezTo>
                    <a:pt x="83" y="53"/>
                    <a:pt x="145" y="60"/>
                    <a:pt x="213" y="60"/>
                  </a:cubicBezTo>
                  <a:cubicBezTo>
                    <a:pt x="214" y="61"/>
                    <a:pt x="215" y="61"/>
                    <a:pt x="216" y="61"/>
                  </a:cubicBezTo>
                  <a:cubicBezTo>
                    <a:pt x="244" y="61"/>
                    <a:pt x="243" y="17"/>
                    <a:pt x="213" y="17"/>
                  </a:cubicBezTo>
                  <a:cubicBezTo>
                    <a:pt x="198" y="18"/>
                    <a:pt x="183" y="18"/>
                    <a:pt x="168" y="18"/>
                  </a:cubicBezTo>
                  <a:cubicBezTo>
                    <a:pt x="120" y="18"/>
                    <a:pt x="72" y="13"/>
                    <a:pt x="23" y="1"/>
                  </a:cubicBezTo>
                  <a:cubicBezTo>
                    <a:pt x="22" y="1"/>
                    <a:pt x="21" y="0"/>
                    <a:pt x="20" y="0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1"/>
            <p:cNvSpPr/>
            <p:nvPr/>
          </p:nvSpPr>
          <p:spPr>
            <a:xfrm>
              <a:off x="8211220" y="3923135"/>
              <a:ext cx="3236" cy="164"/>
            </a:xfrm>
            <a:custGeom>
              <a:avLst/>
              <a:gdLst/>
              <a:ahLst/>
              <a:cxnLst/>
              <a:rect l="l" t="t" r="r" b="b"/>
              <a:pathLst>
                <a:path w="79" h="4" extrusionOk="0">
                  <a:moveTo>
                    <a:pt x="0" y="0"/>
                  </a:moveTo>
                  <a:lnTo>
                    <a:pt x="0" y="4"/>
                  </a:lnTo>
                  <a:lnTo>
                    <a:pt x="75" y="4"/>
                  </a:lnTo>
                  <a:cubicBezTo>
                    <a:pt x="79" y="4"/>
                    <a:pt x="79" y="0"/>
                    <a:pt x="75" y="0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1"/>
            <p:cNvSpPr/>
            <p:nvPr/>
          </p:nvSpPr>
          <p:spPr>
            <a:xfrm>
              <a:off x="8183694" y="4072482"/>
              <a:ext cx="18474" cy="3973"/>
            </a:xfrm>
            <a:custGeom>
              <a:avLst/>
              <a:gdLst/>
              <a:ahLst/>
              <a:cxnLst/>
              <a:rect l="l" t="t" r="r" b="b"/>
              <a:pathLst>
                <a:path w="451" h="97" extrusionOk="0">
                  <a:moveTo>
                    <a:pt x="40" y="1"/>
                  </a:moveTo>
                  <a:cubicBezTo>
                    <a:pt x="13" y="4"/>
                    <a:pt x="1" y="40"/>
                    <a:pt x="24" y="56"/>
                  </a:cubicBezTo>
                  <a:cubicBezTo>
                    <a:pt x="84" y="89"/>
                    <a:pt x="159" y="96"/>
                    <a:pt x="235" y="96"/>
                  </a:cubicBezTo>
                  <a:cubicBezTo>
                    <a:pt x="295" y="96"/>
                    <a:pt x="355" y="92"/>
                    <a:pt x="407" y="92"/>
                  </a:cubicBezTo>
                  <a:cubicBezTo>
                    <a:pt x="451" y="92"/>
                    <a:pt x="451" y="20"/>
                    <a:pt x="407" y="20"/>
                  </a:cubicBezTo>
                  <a:lnTo>
                    <a:pt x="222" y="20"/>
                  </a:lnTo>
                  <a:cubicBezTo>
                    <a:pt x="163" y="17"/>
                    <a:pt x="99" y="1"/>
                    <a:pt x="40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1"/>
            <p:cNvSpPr/>
            <p:nvPr/>
          </p:nvSpPr>
          <p:spPr>
            <a:xfrm>
              <a:off x="8165670" y="4118523"/>
              <a:ext cx="20235" cy="4629"/>
            </a:xfrm>
            <a:custGeom>
              <a:avLst/>
              <a:gdLst/>
              <a:ahLst/>
              <a:cxnLst/>
              <a:rect l="l" t="t" r="r" b="b"/>
              <a:pathLst>
                <a:path w="494" h="113" extrusionOk="0">
                  <a:moveTo>
                    <a:pt x="457" y="1"/>
                  </a:moveTo>
                  <a:cubicBezTo>
                    <a:pt x="454" y="1"/>
                    <a:pt x="452" y="1"/>
                    <a:pt x="449" y="2"/>
                  </a:cubicBezTo>
                  <a:cubicBezTo>
                    <a:pt x="302" y="25"/>
                    <a:pt x="156" y="49"/>
                    <a:pt x="14" y="88"/>
                  </a:cubicBezTo>
                  <a:cubicBezTo>
                    <a:pt x="0" y="92"/>
                    <a:pt x="6" y="112"/>
                    <a:pt x="19" y="112"/>
                  </a:cubicBezTo>
                  <a:cubicBezTo>
                    <a:pt x="21" y="112"/>
                    <a:pt x="22" y="112"/>
                    <a:pt x="23" y="112"/>
                  </a:cubicBezTo>
                  <a:cubicBezTo>
                    <a:pt x="165" y="80"/>
                    <a:pt x="311" y="68"/>
                    <a:pt x="457" y="53"/>
                  </a:cubicBezTo>
                  <a:cubicBezTo>
                    <a:pt x="494" y="49"/>
                    <a:pt x="489" y="1"/>
                    <a:pt x="457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1"/>
            <p:cNvSpPr/>
            <p:nvPr/>
          </p:nvSpPr>
          <p:spPr>
            <a:xfrm>
              <a:off x="7787343" y="3085627"/>
              <a:ext cx="127721" cy="140870"/>
            </a:xfrm>
            <a:custGeom>
              <a:avLst/>
              <a:gdLst/>
              <a:ahLst/>
              <a:cxnLst/>
              <a:rect l="l" t="t" r="r" b="b"/>
              <a:pathLst>
                <a:path w="3118" h="3439" extrusionOk="0">
                  <a:moveTo>
                    <a:pt x="2689" y="0"/>
                  </a:moveTo>
                  <a:cubicBezTo>
                    <a:pt x="2671" y="0"/>
                    <a:pt x="2653" y="15"/>
                    <a:pt x="2660" y="39"/>
                  </a:cubicBezTo>
                  <a:cubicBezTo>
                    <a:pt x="2940" y="978"/>
                    <a:pt x="2842" y="1898"/>
                    <a:pt x="1961" y="2454"/>
                  </a:cubicBezTo>
                  <a:cubicBezTo>
                    <a:pt x="1685" y="2628"/>
                    <a:pt x="1425" y="2750"/>
                    <a:pt x="1097" y="2782"/>
                  </a:cubicBezTo>
                  <a:cubicBezTo>
                    <a:pt x="782" y="2812"/>
                    <a:pt x="438" y="2927"/>
                    <a:pt x="125" y="2927"/>
                  </a:cubicBezTo>
                  <a:cubicBezTo>
                    <a:pt x="120" y="2927"/>
                    <a:pt x="115" y="2927"/>
                    <a:pt x="110" y="2927"/>
                  </a:cubicBezTo>
                  <a:cubicBezTo>
                    <a:pt x="28" y="2927"/>
                    <a:pt x="0" y="3026"/>
                    <a:pt x="48" y="3082"/>
                  </a:cubicBezTo>
                  <a:cubicBezTo>
                    <a:pt x="279" y="3356"/>
                    <a:pt x="586" y="3438"/>
                    <a:pt x="925" y="3438"/>
                  </a:cubicBezTo>
                  <a:cubicBezTo>
                    <a:pt x="995" y="3438"/>
                    <a:pt x="1068" y="3435"/>
                    <a:pt x="1141" y="3428"/>
                  </a:cubicBezTo>
                  <a:cubicBezTo>
                    <a:pt x="1649" y="3390"/>
                    <a:pt x="1899" y="3192"/>
                    <a:pt x="2258" y="2836"/>
                  </a:cubicBezTo>
                  <a:cubicBezTo>
                    <a:pt x="3035" y="2067"/>
                    <a:pt x="3118" y="1006"/>
                    <a:pt x="2719" y="23"/>
                  </a:cubicBezTo>
                  <a:cubicBezTo>
                    <a:pt x="2714" y="7"/>
                    <a:pt x="2702" y="0"/>
                    <a:pt x="2689" y="0"/>
                  </a:cubicBezTo>
                  <a:close/>
                </a:path>
              </a:pathLst>
            </a:custGeom>
            <a:solidFill>
              <a:srgbClr val="9011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590;p34">
            <a:extLst>
              <a:ext uri="{FF2B5EF4-FFF2-40B4-BE49-F238E27FC236}">
                <a16:creationId xmlns:a16="http://schemas.microsoft.com/office/drawing/2014/main" id="{5558C035-C02A-7B5F-2539-3F64FE03F3C6}"/>
              </a:ext>
            </a:extLst>
          </p:cNvPr>
          <p:cNvSpPr txBox="1">
            <a:spLocks/>
          </p:cNvSpPr>
          <p:nvPr/>
        </p:nvSpPr>
        <p:spPr>
          <a:xfrm>
            <a:off x="2351957" y="289000"/>
            <a:ext cx="6232652" cy="667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2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algn="ctr"/>
            <a:r>
              <a:rPr lang="en-US" sz="3200" dirty="0">
                <a:latin typeface="Fjalla One" panose="02000506040000020004" pitchFamily="2" charset="0"/>
              </a:rPr>
              <a:t>CONCLUSION</a:t>
            </a:r>
            <a:endParaRPr lang="en-ID" sz="3200" dirty="0">
              <a:latin typeface="Fjalla One" panose="02000506040000020004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ED8EF6-7C88-EA2B-F606-07C2D56E19AA}"/>
              </a:ext>
            </a:extLst>
          </p:cNvPr>
          <p:cNvSpPr txBox="1"/>
          <p:nvPr/>
        </p:nvSpPr>
        <p:spPr>
          <a:xfrm>
            <a:off x="2511996" y="1216146"/>
            <a:ext cx="5975934" cy="3531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600"/>
              </a:spcAft>
            </a:pP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Segmentasi</a:t>
            </a:r>
            <a:endParaRPr lang="en-ID" sz="105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71450" lvl="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segmen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1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merupakan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segmen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potensial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dengan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kecenderung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melakukan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transaksi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dengan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nominal yang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besar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lvl="0" algn="just">
              <a:spcAft>
                <a:spcPts val="600"/>
              </a:spcAft>
            </a:pP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Profil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Demografi</a:t>
            </a:r>
            <a:endParaRPr lang="en-ID" sz="105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71450" lvl="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potensial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teridri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dari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individu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dengan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kecenderungan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berusia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tua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berpendidikan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tinggi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jumlah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anak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rendah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dan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jumlah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pendapatan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berada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di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kelas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menengah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hingga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menengah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ke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atas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</a:p>
          <a:p>
            <a:pPr lvl="0" algn="just">
              <a:spcAft>
                <a:spcPts val="600"/>
              </a:spcAft>
            </a:pP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Preferensi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Produk</a:t>
            </a:r>
            <a:endParaRPr lang="en-ID" sz="105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71450" lvl="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potensial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memiliki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persentase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i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Amount Spent 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yang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tinggi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pada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produk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i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wine 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dan </a:t>
            </a:r>
            <a:r>
              <a:rPr lang="en-ID" sz="1050" b="1" i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meat 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dan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cenderung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rendah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pada </a:t>
            </a:r>
            <a:r>
              <a:rPr lang="en-ID" sz="1050" i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gold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lvl="0" algn="just">
              <a:spcAft>
                <a:spcPts val="600"/>
              </a:spcAft>
            </a:pP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Preferensi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i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Campaign</a:t>
            </a:r>
          </a:p>
          <a:p>
            <a:pPr marL="171450" lvl="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potensial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memiliki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tingkat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penerimaan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campaign yang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tinggi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pada </a:t>
            </a:r>
            <a:r>
              <a:rPr lang="en-ID" sz="1050" b="1" i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campaign 6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dan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rendah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pada 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campaign 2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Sementara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itu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ID" sz="1050" b="1" i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campaign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5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menyumbang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pendapatan</a:t>
            </a:r>
            <a:r>
              <a:rPr lang="en-ID" sz="1050" b="1" i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tertinggi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melalui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produk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i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wine 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dan </a:t>
            </a:r>
            <a:r>
              <a:rPr lang="en-ID" sz="1050" b="1" i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meat</a:t>
            </a:r>
            <a:r>
              <a:rPr lang="en-ID" sz="1050" i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lvl="0" algn="just">
              <a:spcAft>
                <a:spcPts val="600"/>
              </a:spcAft>
            </a:pP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Preferensi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i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Distribution Channel</a:t>
            </a:r>
          </a:p>
          <a:p>
            <a:pPr marL="171450" lvl="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potensial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cenderung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memilih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transaksi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langsung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melalui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toko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Selain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itu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ini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juga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memiliki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kecenderungan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realtif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lebih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tinggi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pada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transaksi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melalui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katalog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64CEE8-88D2-8D43-477A-483BC3DDB9E0}"/>
              </a:ext>
            </a:extLst>
          </p:cNvPr>
          <p:cNvSpPr txBox="1"/>
          <p:nvPr/>
        </p:nvSpPr>
        <p:spPr>
          <a:xfrm>
            <a:off x="8432585" y="4759011"/>
            <a:ext cx="580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93402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5 Cara Memasukkan Produk Ke Supermarket Dengan Mudah">
            <a:extLst>
              <a:ext uri="{FF2B5EF4-FFF2-40B4-BE49-F238E27FC236}">
                <a16:creationId xmlns:a16="http://schemas.microsoft.com/office/drawing/2014/main" id="{2A326C5E-AB57-F266-248E-E74BF62E4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13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4" name="Google Shape;574;p34"/>
          <p:cNvGrpSpPr/>
          <p:nvPr/>
        </p:nvGrpSpPr>
        <p:grpSpPr>
          <a:xfrm>
            <a:off x="316800" y="2274325"/>
            <a:ext cx="8510400" cy="2152526"/>
            <a:chOff x="314000" y="2020325"/>
            <a:chExt cx="8510400" cy="1625025"/>
          </a:xfrm>
          <a:solidFill>
            <a:schemeClr val="accent2">
              <a:lumMod val="90000"/>
            </a:schemeClr>
          </a:solidFill>
        </p:grpSpPr>
        <p:sp>
          <p:nvSpPr>
            <p:cNvPr id="575" name="Google Shape;575;p34"/>
            <p:cNvSpPr/>
            <p:nvPr/>
          </p:nvSpPr>
          <p:spPr>
            <a:xfrm>
              <a:off x="314000" y="2542250"/>
              <a:ext cx="8510400" cy="11031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6" name="Google Shape;576;p34"/>
            <p:cNvGrpSpPr/>
            <p:nvPr/>
          </p:nvGrpSpPr>
          <p:grpSpPr>
            <a:xfrm>
              <a:off x="3524825" y="2020325"/>
              <a:ext cx="2076362" cy="641924"/>
              <a:chOff x="3527575" y="0"/>
              <a:chExt cx="2076362" cy="641924"/>
            </a:xfrm>
            <a:grpFill/>
          </p:grpSpPr>
          <p:sp>
            <p:nvSpPr>
              <p:cNvPr id="577" name="Google Shape;577;p34"/>
              <p:cNvSpPr/>
              <p:nvPr/>
            </p:nvSpPr>
            <p:spPr>
              <a:xfrm>
                <a:off x="3527575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4"/>
              <p:cNvSpPr/>
              <p:nvPr/>
            </p:nvSpPr>
            <p:spPr>
              <a:xfrm>
                <a:off x="3547295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9" name="Google Shape;579;p34"/>
              <p:cNvGrpSpPr/>
              <p:nvPr/>
            </p:nvGrpSpPr>
            <p:grpSpPr>
              <a:xfrm>
                <a:off x="5557050" y="0"/>
                <a:ext cx="46887" cy="641924"/>
                <a:chOff x="2783050" y="0"/>
                <a:chExt cx="46887" cy="641924"/>
              </a:xfrm>
              <a:grpFill/>
            </p:grpSpPr>
            <p:sp>
              <p:nvSpPr>
                <p:cNvPr id="580" name="Google Shape;580;p34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grpFill/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34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82" name="Google Shape;582;p34"/>
          <p:cNvGrpSpPr/>
          <p:nvPr/>
        </p:nvGrpSpPr>
        <p:grpSpPr>
          <a:xfrm>
            <a:off x="3294200" y="0"/>
            <a:ext cx="2555700" cy="2555750"/>
            <a:chOff x="3294150" y="0"/>
            <a:chExt cx="2555700" cy="2301750"/>
          </a:xfrm>
        </p:grpSpPr>
        <p:sp>
          <p:nvSpPr>
            <p:cNvPr id="583" name="Google Shape;583;p34"/>
            <p:cNvSpPr/>
            <p:nvPr/>
          </p:nvSpPr>
          <p:spPr>
            <a:xfrm>
              <a:off x="3294150" y="363150"/>
              <a:ext cx="2555700" cy="193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352757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354729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6" name="Google Shape;586;p34"/>
            <p:cNvGrpSpPr/>
            <p:nvPr/>
          </p:nvGrpSpPr>
          <p:grpSpPr>
            <a:xfrm>
              <a:off x="5557050" y="0"/>
              <a:ext cx="46887" cy="641924"/>
              <a:chOff x="2783050" y="0"/>
              <a:chExt cx="46887" cy="641924"/>
            </a:xfrm>
          </p:grpSpPr>
          <p:sp>
            <p:nvSpPr>
              <p:cNvPr id="587" name="Google Shape;587;p34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4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4"/>
          <p:cNvSpPr txBox="1">
            <a:spLocks noGrp="1"/>
          </p:cNvSpPr>
          <p:nvPr>
            <p:ph type="ctrTitle"/>
          </p:nvPr>
        </p:nvSpPr>
        <p:spPr>
          <a:xfrm>
            <a:off x="594359" y="3027459"/>
            <a:ext cx="7955280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Fjalla One" panose="02000506040000020004" pitchFamily="2" charset="0"/>
              </a:rPr>
              <a:t>RECOMMENDATION</a:t>
            </a:r>
            <a:endParaRPr sz="4000" dirty="0">
              <a:latin typeface="Fjalla One" panose="02000506040000020004" pitchFamily="2" charset="0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title" idx="2"/>
          </p:nvPr>
        </p:nvSpPr>
        <p:spPr>
          <a:xfrm>
            <a:off x="3736242" y="954487"/>
            <a:ext cx="1750157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6DB3E3B7-98B0-1DC8-B3FC-3DBE6E63BCE8}"/>
              </a:ext>
            </a:extLst>
          </p:cNvPr>
          <p:cNvSpPr txBox="1"/>
          <p:nvPr/>
        </p:nvSpPr>
        <p:spPr>
          <a:xfrm>
            <a:off x="1527627" y="3952606"/>
            <a:ext cx="6088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Strategies for Increasing Supermarket Revenue Based on Analysis Results.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2FCC5B-7192-27F3-4C1D-774AD0DC5E42}"/>
              </a:ext>
            </a:extLst>
          </p:cNvPr>
          <p:cNvSpPr txBox="1"/>
          <p:nvPr/>
        </p:nvSpPr>
        <p:spPr>
          <a:xfrm>
            <a:off x="8549639" y="4759011"/>
            <a:ext cx="463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04002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92C21BD-F7BC-DA0D-A7A5-472753F112E8}"/>
              </a:ext>
            </a:extLst>
          </p:cNvPr>
          <p:cNvSpPr/>
          <p:nvPr/>
        </p:nvSpPr>
        <p:spPr>
          <a:xfrm rot="729083">
            <a:off x="-691285" y="315803"/>
            <a:ext cx="4234771" cy="4484328"/>
          </a:xfrm>
          <a:prstGeom prst="ellipse">
            <a:avLst/>
          </a:prstGeom>
          <a:solidFill>
            <a:srgbClr val="CDE2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Google Shape;1003;p41">
            <a:extLst>
              <a:ext uri="{FF2B5EF4-FFF2-40B4-BE49-F238E27FC236}">
                <a16:creationId xmlns:a16="http://schemas.microsoft.com/office/drawing/2014/main" id="{71963F1A-9349-FB61-97CC-B124C435EFB7}"/>
              </a:ext>
            </a:extLst>
          </p:cNvPr>
          <p:cNvSpPr/>
          <p:nvPr/>
        </p:nvSpPr>
        <p:spPr>
          <a:xfrm>
            <a:off x="2690989" y="1085872"/>
            <a:ext cx="6111250" cy="3730806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471D19-C0D7-C3C0-BB35-0AA0CAC18372}"/>
              </a:ext>
            </a:extLst>
          </p:cNvPr>
          <p:cNvSpPr txBox="1"/>
          <p:nvPr/>
        </p:nvSpPr>
        <p:spPr>
          <a:xfrm>
            <a:off x="2910469" y="1290889"/>
            <a:ext cx="5637199" cy="3377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Segmentasi</a:t>
            </a:r>
            <a:r>
              <a:rPr lang="en-US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endParaRPr lang="en-US" sz="105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Prioritaskan</a:t>
            </a:r>
            <a:r>
              <a:rPr lang="en-US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penjualan</a:t>
            </a:r>
            <a:r>
              <a:rPr lang="en-US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pada </a:t>
            </a:r>
            <a:r>
              <a:rPr lang="en-US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segmen</a:t>
            </a:r>
            <a:r>
              <a:rPr lang="en-US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US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potensial</a:t>
            </a:r>
            <a:r>
              <a:rPr lang="en-US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  <a:r>
              <a:rPr lang="en-US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Dengan</a:t>
            </a:r>
            <a:r>
              <a:rPr lang="en-US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ini</a:t>
            </a:r>
            <a:r>
              <a:rPr lang="en-US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supermarket </a:t>
            </a:r>
            <a:r>
              <a:rPr lang="en-US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dapat</a:t>
            </a:r>
            <a:r>
              <a:rPr lang="en-US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memaksimalkan</a:t>
            </a:r>
            <a:r>
              <a:rPr lang="en-US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keuntungannya</a:t>
            </a:r>
            <a:r>
              <a:rPr lang="en-US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melalui</a:t>
            </a:r>
            <a:r>
              <a:rPr lang="en-US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pendapatan</a:t>
            </a:r>
            <a:r>
              <a:rPr lang="en-US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yang </a:t>
            </a:r>
            <a:r>
              <a:rPr lang="en-US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besar</a:t>
            </a:r>
            <a:r>
              <a:rPr lang="en-US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dengan</a:t>
            </a:r>
            <a:r>
              <a:rPr lang="en-US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frekuensi</a:t>
            </a:r>
            <a:r>
              <a:rPr lang="en-US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penjualan</a:t>
            </a:r>
            <a:r>
              <a:rPr lang="en-US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yang minim </a:t>
            </a:r>
            <a:r>
              <a:rPr lang="en-US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dibandingkan</a:t>
            </a:r>
            <a:r>
              <a:rPr lang="en-US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dengan</a:t>
            </a:r>
            <a:r>
              <a:rPr lang="en-US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segmen</a:t>
            </a:r>
            <a:r>
              <a:rPr lang="en-US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lain.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Produk</a:t>
            </a:r>
            <a:endParaRPr lang="en-US" sz="105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Meningkatkan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variasi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produk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serta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mengadakan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promosi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khusus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pada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produk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wine dan meat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untuk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meningkatkan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reputasinya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sebagai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supermarket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dengan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variasi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produk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lengkap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dengan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promo yang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menarik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bagi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segmen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potensial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050" b="1" i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Campaign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Meningkatkan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frekuensi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campaign 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pada </a:t>
            </a:r>
            <a:r>
              <a:rPr lang="en-ID" sz="1050" i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wine 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dan </a:t>
            </a:r>
            <a:r>
              <a:rPr lang="en-ID" sz="1050" i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meat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dengan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menggunakan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strategi yang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digunakan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pada campaign 5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untuk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meningkatkan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besarnya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pendapatan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dan strategi campaign 6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untuk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memaksimalkan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i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conversion rate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potensial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dengan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menghindari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kesalahan-kesalahan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pada campaign 2. 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050" b="1" i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Distribution Channel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Pertimbangankan</a:t>
            </a:r>
            <a:r>
              <a:rPr lang="en-US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untuk</a:t>
            </a:r>
            <a:r>
              <a:rPr lang="en-US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memperbanyak</a:t>
            </a:r>
            <a:r>
              <a:rPr lang="en-US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cabang</a:t>
            </a:r>
            <a:r>
              <a:rPr lang="en-US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toko</a:t>
            </a:r>
            <a:r>
              <a:rPr lang="en-US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dengan</a:t>
            </a:r>
            <a:r>
              <a:rPr lang="en-US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kualitas</a:t>
            </a:r>
            <a:r>
              <a:rPr lang="en-US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kebersihan</a:t>
            </a:r>
            <a:r>
              <a:rPr lang="en-US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keamanan</a:t>
            </a:r>
            <a:r>
              <a:rPr lang="en-US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dan </a:t>
            </a:r>
            <a:r>
              <a:rPr lang="en-US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staf</a:t>
            </a:r>
            <a:r>
              <a:rPr lang="en-US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yang </a:t>
            </a:r>
            <a:r>
              <a:rPr lang="en-US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handal</a:t>
            </a:r>
            <a:r>
              <a:rPr lang="en-US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serta</a:t>
            </a:r>
            <a:r>
              <a:rPr lang="en-US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kolborasikan</a:t>
            </a:r>
            <a:r>
              <a:rPr lang="en-US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dengan</a:t>
            </a:r>
            <a:r>
              <a:rPr lang="en-US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pembagian</a:t>
            </a:r>
            <a:r>
              <a:rPr lang="en-US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selebaran</a:t>
            </a:r>
            <a:r>
              <a:rPr lang="en-US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katalog</a:t>
            </a:r>
            <a:r>
              <a:rPr lang="en-US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produk</a:t>
            </a:r>
            <a:r>
              <a:rPr lang="en-US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050" b="1" i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wine </a:t>
            </a:r>
            <a:r>
              <a:rPr lang="en-US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dan meat </a:t>
            </a:r>
            <a:r>
              <a:rPr lang="en-US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pada </a:t>
            </a:r>
            <a:r>
              <a:rPr lang="en-US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setiap</a:t>
            </a:r>
            <a:r>
              <a:rPr lang="en-US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US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yang </a:t>
            </a:r>
            <a:r>
              <a:rPr lang="en-US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datang</a:t>
            </a:r>
            <a:r>
              <a:rPr lang="en-US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ke</a:t>
            </a:r>
            <a:r>
              <a:rPr lang="en-US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toko</a:t>
            </a:r>
            <a:r>
              <a:rPr lang="en-US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lang="en-US" sz="1050" b="1" i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64" name="Google Shape;590;p34">
            <a:extLst>
              <a:ext uri="{FF2B5EF4-FFF2-40B4-BE49-F238E27FC236}">
                <a16:creationId xmlns:a16="http://schemas.microsoft.com/office/drawing/2014/main" id="{37B3CE89-89C0-9026-8724-144679DFEA28}"/>
              </a:ext>
            </a:extLst>
          </p:cNvPr>
          <p:cNvSpPr txBox="1">
            <a:spLocks/>
          </p:cNvSpPr>
          <p:nvPr/>
        </p:nvSpPr>
        <p:spPr>
          <a:xfrm>
            <a:off x="1416030" y="326822"/>
            <a:ext cx="8436065" cy="667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2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algn="ctr"/>
            <a:r>
              <a:rPr lang="fi-FI" sz="2800" dirty="0">
                <a:latin typeface="Fjalla One" panose="02000506040000020004" pitchFamily="2" charset="0"/>
              </a:rPr>
              <a:t>RECOMMENDATION</a:t>
            </a:r>
            <a:endParaRPr lang="en-ID" sz="2800" dirty="0">
              <a:latin typeface="Fjalla One" panose="02000506040000020004" pitchFamily="2" charset="0"/>
            </a:endParaRPr>
          </a:p>
        </p:txBody>
      </p:sp>
      <p:sp>
        <p:nvSpPr>
          <p:cNvPr id="1046" name="Google Shape;702;p36">
            <a:extLst>
              <a:ext uri="{FF2B5EF4-FFF2-40B4-BE49-F238E27FC236}">
                <a16:creationId xmlns:a16="http://schemas.microsoft.com/office/drawing/2014/main" id="{69632A18-478B-7737-52B1-9CEAB665C8B0}"/>
              </a:ext>
            </a:extLst>
          </p:cNvPr>
          <p:cNvSpPr/>
          <p:nvPr/>
        </p:nvSpPr>
        <p:spPr>
          <a:xfrm flipH="1">
            <a:off x="-248968" y="4540893"/>
            <a:ext cx="2941899" cy="180690"/>
          </a:xfrm>
          <a:custGeom>
            <a:avLst/>
            <a:gdLst/>
            <a:ahLst/>
            <a:cxnLst/>
            <a:rect l="l" t="t" r="r" b="b"/>
            <a:pathLst>
              <a:path w="32160" h="5050" extrusionOk="0">
                <a:moveTo>
                  <a:pt x="16082" y="1"/>
                </a:moveTo>
                <a:cubicBezTo>
                  <a:pt x="7202" y="1"/>
                  <a:pt x="0" y="1130"/>
                  <a:pt x="0" y="2523"/>
                </a:cubicBezTo>
                <a:cubicBezTo>
                  <a:pt x="0" y="3920"/>
                  <a:pt x="7202" y="5049"/>
                  <a:pt x="16082" y="5049"/>
                </a:cubicBezTo>
                <a:cubicBezTo>
                  <a:pt x="24962" y="5049"/>
                  <a:pt x="32160" y="3920"/>
                  <a:pt x="32160" y="2523"/>
                </a:cubicBezTo>
                <a:cubicBezTo>
                  <a:pt x="32160" y="1130"/>
                  <a:pt x="24962" y="1"/>
                  <a:pt x="16082" y="1"/>
                </a:cubicBezTo>
                <a:close/>
              </a:path>
            </a:pathLst>
          </a:custGeom>
          <a:solidFill>
            <a:srgbClr val="092329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578" name="Picture 2" descr="supermarket sale flyer design template. big sale saves now flyer template.  Super shop flyer in yellow color with the product catalog. 5352520 Vector  Art at Vecteezy">
            <a:extLst>
              <a:ext uri="{FF2B5EF4-FFF2-40B4-BE49-F238E27FC236}">
                <a16:creationId xmlns:a16="http://schemas.microsoft.com/office/drawing/2014/main" id="{24EA9B43-CC20-28DF-131F-1A43804B38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79" t="-3038" r="31861" b="3038"/>
          <a:stretch/>
        </p:blipFill>
        <p:spPr bwMode="auto">
          <a:xfrm>
            <a:off x="84456" y="1207604"/>
            <a:ext cx="1722780" cy="267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oogle Shape;2202;p57">
            <a:extLst>
              <a:ext uri="{FF2B5EF4-FFF2-40B4-BE49-F238E27FC236}">
                <a16:creationId xmlns:a16="http://schemas.microsoft.com/office/drawing/2014/main" id="{C18192A8-CCA0-B6F5-A7BE-60EF0A9D8264}"/>
              </a:ext>
            </a:extLst>
          </p:cNvPr>
          <p:cNvGrpSpPr/>
          <p:nvPr/>
        </p:nvGrpSpPr>
        <p:grpSpPr>
          <a:xfrm>
            <a:off x="1416030" y="1480023"/>
            <a:ext cx="1029419" cy="2830108"/>
            <a:chOff x="3492988" y="1847857"/>
            <a:chExt cx="1029419" cy="2830108"/>
          </a:xfrm>
        </p:grpSpPr>
        <p:sp>
          <p:nvSpPr>
            <p:cNvPr id="4" name="Google Shape;2203;p57">
              <a:extLst>
                <a:ext uri="{FF2B5EF4-FFF2-40B4-BE49-F238E27FC236}">
                  <a16:creationId xmlns:a16="http://schemas.microsoft.com/office/drawing/2014/main" id="{939EE0D6-6B36-8DA3-5BCD-227E08C1446C}"/>
                </a:ext>
              </a:extLst>
            </p:cNvPr>
            <p:cNvSpPr/>
            <p:nvPr/>
          </p:nvSpPr>
          <p:spPr>
            <a:xfrm>
              <a:off x="3492988" y="4535229"/>
              <a:ext cx="245316" cy="52170"/>
            </a:xfrm>
            <a:custGeom>
              <a:avLst/>
              <a:gdLst/>
              <a:ahLst/>
              <a:cxnLst/>
              <a:rect l="l" t="t" r="r" b="b"/>
              <a:pathLst>
                <a:path w="5859" h="1246" extrusionOk="0">
                  <a:moveTo>
                    <a:pt x="3117" y="1"/>
                  </a:moveTo>
                  <a:cubicBezTo>
                    <a:pt x="3117" y="1"/>
                    <a:pt x="512" y="631"/>
                    <a:pt x="128" y="1058"/>
                  </a:cubicBezTo>
                  <a:cubicBezTo>
                    <a:pt x="1" y="1198"/>
                    <a:pt x="595" y="1245"/>
                    <a:pt x="1444" y="1245"/>
                  </a:cubicBezTo>
                  <a:cubicBezTo>
                    <a:pt x="3142" y="1245"/>
                    <a:pt x="5859" y="1058"/>
                    <a:pt x="5859" y="1058"/>
                  </a:cubicBezTo>
                  <a:lnTo>
                    <a:pt x="31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204;p57">
              <a:extLst>
                <a:ext uri="{FF2B5EF4-FFF2-40B4-BE49-F238E27FC236}">
                  <a16:creationId xmlns:a16="http://schemas.microsoft.com/office/drawing/2014/main" id="{A2848503-5F67-0520-E18A-7CC1607F778B}"/>
                </a:ext>
              </a:extLst>
            </p:cNvPr>
            <p:cNvSpPr/>
            <p:nvPr/>
          </p:nvSpPr>
          <p:spPr>
            <a:xfrm>
              <a:off x="4045810" y="4587107"/>
              <a:ext cx="189587" cy="90858"/>
            </a:xfrm>
            <a:custGeom>
              <a:avLst/>
              <a:gdLst/>
              <a:ahLst/>
              <a:cxnLst/>
              <a:rect l="l" t="t" r="r" b="b"/>
              <a:pathLst>
                <a:path w="4528" h="2170" extrusionOk="0">
                  <a:moveTo>
                    <a:pt x="4527" y="0"/>
                  </a:moveTo>
                  <a:lnTo>
                    <a:pt x="1" y="924"/>
                  </a:lnTo>
                  <a:cubicBezTo>
                    <a:pt x="1" y="924"/>
                    <a:pt x="541" y="2170"/>
                    <a:pt x="1661" y="2170"/>
                  </a:cubicBezTo>
                  <a:cubicBezTo>
                    <a:pt x="2377" y="2170"/>
                    <a:pt x="3328" y="1662"/>
                    <a:pt x="4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05;p57">
              <a:extLst>
                <a:ext uri="{FF2B5EF4-FFF2-40B4-BE49-F238E27FC236}">
                  <a16:creationId xmlns:a16="http://schemas.microsoft.com/office/drawing/2014/main" id="{A08E73CA-BBB7-FBD7-D82E-D0B63DAC35C5}"/>
                </a:ext>
              </a:extLst>
            </p:cNvPr>
            <p:cNvSpPr/>
            <p:nvPr/>
          </p:nvSpPr>
          <p:spPr>
            <a:xfrm>
              <a:off x="3825736" y="2228752"/>
              <a:ext cx="356439" cy="506878"/>
            </a:xfrm>
            <a:custGeom>
              <a:avLst/>
              <a:gdLst/>
              <a:ahLst/>
              <a:cxnLst/>
              <a:rect l="l" t="t" r="r" b="b"/>
              <a:pathLst>
                <a:path w="8513" h="12106" extrusionOk="0">
                  <a:moveTo>
                    <a:pt x="8315" y="1"/>
                  </a:moveTo>
                  <a:lnTo>
                    <a:pt x="5552" y="2361"/>
                  </a:lnTo>
                  <a:lnTo>
                    <a:pt x="5055" y="6785"/>
                  </a:lnTo>
                  <a:cubicBezTo>
                    <a:pt x="5055" y="6785"/>
                    <a:pt x="2596" y="5286"/>
                    <a:pt x="1629" y="4922"/>
                  </a:cubicBezTo>
                  <a:cubicBezTo>
                    <a:pt x="1601" y="4911"/>
                    <a:pt x="1572" y="4906"/>
                    <a:pt x="1544" y="4906"/>
                  </a:cubicBezTo>
                  <a:cubicBezTo>
                    <a:pt x="628" y="4906"/>
                    <a:pt x="0" y="10507"/>
                    <a:pt x="0" y="10507"/>
                  </a:cubicBezTo>
                  <a:lnTo>
                    <a:pt x="4689" y="12106"/>
                  </a:lnTo>
                  <a:lnTo>
                    <a:pt x="6851" y="11474"/>
                  </a:lnTo>
                  <a:lnTo>
                    <a:pt x="8512" y="3790"/>
                  </a:lnTo>
                  <a:lnTo>
                    <a:pt x="8315" y="1"/>
                  </a:ln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06;p57">
              <a:extLst>
                <a:ext uri="{FF2B5EF4-FFF2-40B4-BE49-F238E27FC236}">
                  <a16:creationId xmlns:a16="http://schemas.microsoft.com/office/drawing/2014/main" id="{D80ECA7A-9E6B-780D-6B78-E529F63BB8A6}"/>
                </a:ext>
              </a:extLst>
            </p:cNvPr>
            <p:cNvSpPr/>
            <p:nvPr/>
          </p:nvSpPr>
          <p:spPr>
            <a:xfrm>
              <a:off x="3814640" y="2430401"/>
              <a:ext cx="434946" cy="457388"/>
            </a:xfrm>
            <a:custGeom>
              <a:avLst/>
              <a:gdLst/>
              <a:ahLst/>
              <a:cxnLst/>
              <a:rect l="l" t="t" r="r" b="b"/>
              <a:pathLst>
                <a:path w="10388" h="10924" extrusionOk="0">
                  <a:moveTo>
                    <a:pt x="10388" y="0"/>
                  </a:moveTo>
                  <a:lnTo>
                    <a:pt x="9784" y="383"/>
                  </a:lnTo>
                  <a:cubicBezTo>
                    <a:pt x="9784" y="383"/>
                    <a:pt x="9220" y="1878"/>
                    <a:pt x="8470" y="3445"/>
                  </a:cubicBezTo>
                  <a:cubicBezTo>
                    <a:pt x="6826" y="3977"/>
                    <a:pt x="5665" y="4147"/>
                    <a:pt x="4854" y="4147"/>
                  </a:cubicBezTo>
                  <a:cubicBezTo>
                    <a:pt x="3433" y="4147"/>
                    <a:pt x="3083" y="3627"/>
                    <a:pt x="3083" y="3627"/>
                  </a:cubicBezTo>
                  <a:lnTo>
                    <a:pt x="4078" y="1235"/>
                  </a:lnTo>
                  <a:lnTo>
                    <a:pt x="3774" y="1062"/>
                  </a:lnTo>
                  <a:lnTo>
                    <a:pt x="2089" y="4851"/>
                  </a:lnTo>
                  <a:cubicBezTo>
                    <a:pt x="0" y="5955"/>
                    <a:pt x="1539" y="7991"/>
                    <a:pt x="1539" y="7991"/>
                  </a:cubicBezTo>
                  <a:lnTo>
                    <a:pt x="7056" y="10924"/>
                  </a:lnTo>
                  <a:lnTo>
                    <a:pt x="9097" y="4254"/>
                  </a:lnTo>
                  <a:lnTo>
                    <a:pt x="8777" y="3627"/>
                  </a:lnTo>
                  <a:lnTo>
                    <a:pt x="103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07;p57">
              <a:extLst>
                <a:ext uri="{FF2B5EF4-FFF2-40B4-BE49-F238E27FC236}">
                  <a16:creationId xmlns:a16="http://schemas.microsoft.com/office/drawing/2014/main" id="{089ABC35-91A5-E627-C82C-DE1D7226D25B}"/>
                </a:ext>
              </a:extLst>
            </p:cNvPr>
            <p:cNvSpPr/>
            <p:nvPr/>
          </p:nvSpPr>
          <p:spPr>
            <a:xfrm>
              <a:off x="3856093" y="1847857"/>
              <a:ext cx="489502" cy="496620"/>
            </a:xfrm>
            <a:custGeom>
              <a:avLst/>
              <a:gdLst/>
              <a:ahLst/>
              <a:cxnLst/>
              <a:rect l="l" t="t" r="r" b="b"/>
              <a:pathLst>
                <a:path w="11691" h="11861" extrusionOk="0">
                  <a:moveTo>
                    <a:pt x="2930" y="1"/>
                  </a:moveTo>
                  <a:cubicBezTo>
                    <a:pt x="2587" y="1"/>
                    <a:pt x="2214" y="277"/>
                    <a:pt x="1880" y="1127"/>
                  </a:cubicBezTo>
                  <a:cubicBezTo>
                    <a:pt x="920" y="3553"/>
                    <a:pt x="1" y="7721"/>
                    <a:pt x="1161" y="9500"/>
                  </a:cubicBezTo>
                  <a:cubicBezTo>
                    <a:pt x="1161" y="9500"/>
                    <a:pt x="920" y="8269"/>
                    <a:pt x="1023" y="7618"/>
                  </a:cubicBezTo>
                  <a:lnTo>
                    <a:pt x="1023" y="7618"/>
                  </a:lnTo>
                  <a:cubicBezTo>
                    <a:pt x="1023" y="7619"/>
                    <a:pt x="1023" y="9501"/>
                    <a:pt x="2188" y="10456"/>
                  </a:cubicBezTo>
                  <a:cubicBezTo>
                    <a:pt x="3348" y="11415"/>
                    <a:pt x="5574" y="11861"/>
                    <a:pt x="5574" y="11861"/>
                  </a:cubicBezTo>
                  <a:lnTo>
                    <a:pt x="6966" y="11218"/>
                  </a:lnTo>
                  <a:cubicBezTo>
                    <a:pt x="6966" y="11218"/>
                    <a:pt x="9434" y="10183"/>
                    <a:pt x="10562" y="8542"/>
                  </a:cubicBezTo>
                  <a:cubicBezTo>
                    <a:pt x="11691" y="6900"/>
                    <a:pt x="11347" y="5535"/>
                    <a:pt x="9469" y="3210"/>
                  </a:cubicBezTo>
                  <a:cubicBezTo>
                    <a:pt x="8126" y="1549"/>
                    <a:pt x="6223" y="307"/>
                    <a:pt x="5059" y="307"/>
                  </a:cubicBezTo>
                  <a:cubicBezTo>
                    <a:pt x="4594" y="307"/>
                    <a:pt x="4247" y="504"/>
                    <a:pt x="4101" y="952"/>
                  </a:cubicBezTo>
                  <a:cubicBezTo>
                    <a:pt x="4101" y="952"/>
                    <a:pt x="3566" y="1"/>
                    <a:pt x="2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08;p57">
              <a:extLst>
                <a:ext uri="{FF2B5EF4-FFF2-40B4-BE49-F238E27FC236}">
                  <a16:creationId xmlns:a16="http://schemas.microsoft.com/office/drawing/2014/main" id="{C38D4201-2D1C-629B-12B0-B8311F94FBDC}"/>
                </a:ext>
              </a:extLst>
            </p:cNvPr>
            <p:cNvSpPr/>
            <p:nvPr/>
          </p:nvSpPr>
          <p:spPr>
            <a:xfrm>
              <a:off x="3906798" y="2183532"/>
              <a:ext cx="69672" cy="86001"/>
            </a:xfrm>
            <a:custGeom>
              <a:avLst/>
              <a:gdLst/>
              <a:ahLst/>
              <a:cxnLst/>
              <a:rect l="l" t="t" r="r" b="b"/>
              <a:pathLst>
                <a:path w="1664" h="2054" extrusionOk="0">
                  <a:moveTo>
                    <a:pt x="628" y="0"/>
                  </a:moveTo>
                  <a:cubicBezTo>
                    <a:pt x="526" y="0"/>
                    <a:pt x="421" y="37"/>
                    <a:pt x="321" y="134"/>
                  </a:cubicBezTo>
                  <a:cubicBezTo>
                    <a:pt x="0" y="446"/>
                    <a:pt x="682" y="2054"/>
                    <a:pt x="1279" y="2054"/>
                  </a:cubicBezTo>
                  <a:cubicBezTo>
                    <a:pt x="1416" y="2054"/>
                    <a:pt x="1548" y="1969"/>
                    <a:pt x="1663" y="1764"/>
                  </a:cubicBezTo>
                  <a:lnTo>
                    <a:pt x="1205" y="323"/>
                  </a:lnTo>
                  <a:cubicBezTo>
                    <a:pt x="1205" y="323"/>
                    <a:pt x="931" y="0"/>
                    <a:pt x="628" y="0"/>
                  </a:cubicBezTo>
                  <a:close/>
                </a:path>
              </a:pathLst>
            </a:custGeom>
            <a:solidFill>
              <a:srgbClr val="F0A4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09;p57">
              <a:extLst>
                <a:ext uri="{FF2B5EF4-FFF2-40B4-BE49-F238E27FC236}">
                  <a16:creationId xmlns:a16="http://schemas.microsoft.com/office/drawing/2014/main" id="{08C0B4D3-33BA-E5F3-85DC-E7BD512796AB}"/>
                </a:ext>
              </a:extLst>
            </p:cNvPr>
            <p:cNvSpPr/>
            <p:nvPr/>
          </p:nvSpPr>
          <p:spPr>
            <a:xfrm>
              <a:off x="3939918" y="1941521"/>
              <a:ext cx="277096" cy="433396"/>
            </a:xfrm>
            <a:custGeom>
              <a:avLst/>
              <a:gdLst/>
              <a:ahLst/>
              <a:cxnLst/>
              <a:rect l="l" t="t" r="r" b="b"/>
              <a:pathLst>
                <a:path w="6618" h="10351" extrusionOk="0">
                  <a:moveTo>
                    <a:pt x="2055" y="1"/>
                  </a:moveTo>
                  <a:cubicBezTo>
                    <a:pt x="1909" y="1"/>
                    <a:pt x="1823" y="10"/>
                    <a:pt x="1823" y="10"/>
                  </a:cubicBezTo>
                  <a:lnTo>
                    <a:pt x="465" y="1573"/>
                  </a:lnTo>
                  <a:cubicBezTo>
                    <a:pt x="465" y="1573"/>
                    <a:pt x="0" y="4766"/>
                    <a:pt x="268" y="6629"/>
                  </a:cubicBezTo>
                  <a:cubicBezTo>
                    <a:pt x="532" y="8491"/>
                    <a:pt x="2359" y="9987"/>
                    <a:pt x="3457" y="10350"/>
                  </a:cubicBezTo>
                  <a:cubicBezTo>
                    <a:pt x="5253" y="9055"/>
                    <a:pt x="6618" y="7425"/>
                    <a:pt x="5920" y="3534"/>
                  </a:cubicBezTo>
                  <a:cubicBezTo>
                    <a:pt x="5332" y="260"/>
                    <a:pt x="2833" y="1"/>
                    <a:pt x="2055" y="1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10;p57">
              <a:extLst>
                <a:ext uri="{FF2B5EF4-FFF2-40B4-BE49-F238E27FC236}">
                  <a16:creationId xmlns:a16="http://schemas.microsoft.com/office/drawing/2014/main" id="{D982924E-5D08-7D54-1510-187F4634453D}"/>
                </a:ext>
              </a:extLst>
            </p:cNvPr>
            <p:cNvSpPr/>
            <p:nvPr/>
          </p:nvSpPr>
          <p:spPr>
            <a:xfrm>
              <a:off x="3623458" y="2870585"/>
              <a:ext cx="898949" cy="1753641"/>
            </a:xfrm>
            <a:custGeom>
              <a:avLst/>
              <a:gdLst/>
              <a:ahLst/>
              <a:cxnLst/>
              <a:rect l="l" t="t" r="r" b="b"/>
              <a:pathLst>
                <a:path w="21470" h="41883" extrusionOk="0">
                  <a:moveTo>
                    <a:pt x="8533" y="1"/>
                  </a:moveTo>
                  <a:cubicBezTo>
                    <a:pt x="8533" y="1"/>
                    <a:pt x="7298" y="2657"/>
                    <a:pt x="6172" y="6741"/>
                  </a:cubicBezTo>
                  <a:cubicBezTo>
                    <a:pt x="5052" y="10822"/>
                    <a:pt x="1" y="39758"/>
                    <a:pt x="1" y="39758"/>
                  </a:cubicBezTo>
                  <a:cubicBezTo>
                    <a:pt x="1182" y="41163"/>
                    <a:pt x="5214" y="41882"/>
                    <a:pt x="9230" y="41882"/>
                  </a:cubicBezTo>
                  <a:cubicBezTo>
                    <a:pt x="11935" y="41882"/>
                    <a:pt x="14633" y="41556"/>
                    <a:pt x="16449" y="40894"/>
                  </a:cubicBezTo>
                  <a:cubicBezTo>
                    <a:pt x="17250" y="38838"/>
                    <a:pt x="16765" y="14531"/>
                    <a:pt x="16765" y="14531"/>
                  </a:cubicBezTo>
                  <a:cubicBezTo>
                    <a:pt x="21469" y="7298"/>
                    <a:pt x="13663" y="411"/>
                    <a:pt x="13663" y="411"/>
                  </a:cubicBezTo>
                  <a:lnTo>
                    <a:pt x="8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11;p57">
              <a:extLst>
                <a:ext uri="{FF2B5EF4-FFF2-40B4-BE49-F238E27FC236}">
                  <a16:creationId xmlns:a16="http://schemas.microsoft.com/office/drawing/2014/main" id="{3500D98C-9141-3C75-81FA-422D5B718B5D}"/>
                </a:ext>
              </a:extLst>
            </p:cNvPr>
            <p:cNvSpPr/>
            <p:nvPr/>
          </p:nvSpPr>
          <p:spPr>
            <a:xfrm>
              <a:off x="3907677" y="2870585"/>
              <a:ext cx="375951" cy="198924"/>
            </a:xfrm>
            <a:custGeom>
              <a:avLst/>
              <a:gdLst/>
              <a:ahLst/>
              <a:cxnLst/>
              <a:rect l="l" t="t" r="r" b="b"/>
              <a:pathLst>
                <a:path w="8979" h="4751" extrusionOk="0">
                  <a:moveTo>
                    <a:pt x="1745" y="1"/>
                  </a:moveTo>
                  <a:cubicBezTo>
                    <a:pt x="1745" y="1"/>
                    <a:pt x="916" y="1780"/>
                    <a:pt x="0" y="4669"/>
                  </a:cubicBezTo>
                  <a:cubicBezTo>
                    <a:pt x="510" y="4725"/>
                    <a:pt x="1010" y="4750"/>
                    <a:pt x="1498" y="4750"/>
                  </a:cubicBezTo>
                  <a:cubicBezTo>
                    <a:pt x="4746" y="4750"/>
                    <a:pt x="7441" y="3623"/>
                    <a:pt x="8978" y="2806"/>
                  </a:cubicBezTo>
                  <a:cubicBezTo>
                    <a:pt x="7897" y="1311"/>
                    <a:pt x="6875" y="411"/>
                    <a:pt x="6875" y="411"/>
                  </a:cubicBezTo>
                  <a:lnTo>
                    <a:pt x="1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12;p57">
              <a:extLst>
                <a:ext uri="{FF2B5EF4-FFF2-40B4-BE49-F238E27FC236}">
                  <a16:creationId xmlns:a16="http://schemas.microsoft.com/office/drawing/2014/main" id="{556A0739-F51B-506B-4613-671DBAB09567}"/>
                </a:ext>
              </a:extLst>
            </p:cNvPr>
            <p:cNvSpPr/>
            <p:nvPr/>
          </p:nvSpPr>
          <p:spPr>
            <a:xfrm>
              <a:off x="3742915" y="2216694"/>
              <a:ext cx="85457" cy="520109"/>
            </a:xfrm>
            <a:custGeom>
              <a:avLst/>
              <a:gdLst/>
              <a:ahLst/>
              <a:cxnLst/>
              <a:rect l="l" t="t" r="r" b="b"/>
              <a:pathLst>
                <a:path w="2041" h="12422" extrusionOk="0">
                  <a:moveTo>
                    <a:pt x="115" y="1"/>
                  </a:moveTo>
                  <a:lnTo>
                    <a:pt x="1" y="45"/>
                  </a:lnTo>
                  <a:cubicBezTo>
                    <a:pt x="1796" y="4575"/>
                    <a:pt x="1919" y="12341"/>
                    <a:pt x="1919" y="12421"/>
                  </a:cubicBezTo>
                  <a:lnTo>
                    <a:pt x="2041" y="12417"/>
                  </a:lnTo>
                  <a:cubicBezTo>
                    <a:pt x="2041" y="12341"/>
                    <a:pt x="1919" y="4547"/>
                    <a:pt x="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13;p57">
              <a:extLst>
                <a:ext uri="{FF2B5EF4-FFF2-40B4-BE49-F238E27FC236}">
                  <a16:creationId xmlns:a16="http://schemas.microsoft.com/office/drawing/2014/main" id="{E7169386-3B94-BAA6-1A92-B14FDC2D2E4B}"/>
                </a:ext>
              </a:extLst>
            </p:cNvPr>
            <p:cNvSpPr/>
            <p:nvPr/>
          </p:nvSpPr>
          <p:spPr>
            <a:xfrm>
              <a:off x="3824061" y="2577575"/>
              <a:ext cx="127243" cy="92114"/>
            </a:xfrm>
            <a:custGeom>
              <a:avLst/>
              <a:gdLst/>
              <a:ahLst/>
              <a:cxnLst/>
              <a:rect l="l" t="t" r="r" b="b"/>
              <a:pathLst>
                <a:path w="3039" h="2200" extrusionOk="0">
                  <a:moveTo>
                    <a:pt x="2468" y="1"/>
                  </a:moveTo>
                  <a:cubicBezTo>
                    <a:pt x="2389" y="1"/>
                    <a:pt x="2244" y="42"/>
                    <a:pt x="2013" y="136"/>
                  </a:cubicBezTo>
                  <a:cubicBezTo>
                    <a:pt x="103" y="909"/>
                    <a:pt x="0" y="2199"/>
                    <a:pt x="0" y="2199"/>
                  </a:cubicBezTo>
                  <a:cubicBezTo>
                    <a:pt x="0" y="2199"/>
                    <a:pt x="3039" y="1"/>
                    <a:pt x="2468" y="1"/>
                  </a:cubicBezTo>
                  <a:close/>
                </a:path>
              </a:pathLst>
            </a:custGeom>
            <a:solidFill>
              <a:srgbClr val="9CC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14;p57">
              <a:extLst>
                <a:ext uri="{FF2B5EF4-FFF2-40B4-BE49-F238E27FC236}">
                  <a16:creationId xmlns:a16="http://schemas.microsoft.com/office/drawing/2014/main" id="{7E0845C4-A4E8-A1A3-F85D-D16FF807B05D}"/>
                </a:ext>
              </a:extLst>
            </p:cNvPr>
            <p:cNvSpPr/>
            <p:nvPr/>
          </p:nvSpPr>
          <p:spPr>
            <a:xfrm>
              <a:off x="3819916" y="2479682"/>
              <a:ext cx="86964" cy="107397"/>
            </a:xfrm>
            <a:custGeom>
              <a:avLst/>
              <a:gdLst/>
              <a:ahLst/>
              <a:cxnLst/>
              <a:rect l="l" t="t" r="r" b="b"/>
              <a:pathLst>
                <a:path w="2077" h="2565" extrusionOk="0">
                  <a:moveTo>
                    <a:pt x="1588" y="0"/>
                  </a:moveTo>
                  <a:cubicBezTo>
                    <a:pt x="1537" y="0"/>
                    <a:pt x="1458" y="28"/>
                    <a:pt x="1347" y="90"/>
                  </a:cubicBezTo>
                  <a:cubicBezTo>
                    <a:pt x="163" y="745"/>
                    <a:pt x="1" y="2565"/>
                    <a:pt x="1" y="2565"/>
                  </a:cubicBezTo>
                  <a:cubicBezTo>
                    <a:pt x="1" y="2565"/>
                    <a:pt x="2076" y="0"/>
                    <a:pt x="15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15;p57">
              <a:extLst>
                <a:ext uri="{FF2B5EF4-FFF2-40B4-BE49-F238E27FC236}">
                  <a16:creationId xmlns:a16="http://schemas.microsoft.com/office/drawing/2014/main" id="{512A68ED-182D-5329-5FF2-072C2C834879}"/>
                </a:ext>
              </a:extLst>
            </p:cNvPr>
            <p:cNvSpPr/>
            <p:nvPr/>
          </p:nvSpPr>
          <p:spPr>
            <a:xfrm>
              <a:off x="3809030" y="2394224"/>
              <a:ext cx="86252" cy="98520"/>
            </a:xfrm>
            <a:custGeom>
              <a:avLst/>
              <a:gdLst/>
              <a:ahLst/>
              <a:cxnLst/>
              <a:rect l="l" t="t" r="r" b="b"/>
              <a:pathLst>
                <a:path w="2060" h="2353" extrusionOk="0">
                  <a:moveTo>
                    <a:pt x="1678" y="0"/>
                  </a:moveTo>
                  <a:cubicBezTo>
                    <a:pt x="1637" y="0"/>
                    <a:pt x="1566" y="28"/>
                    <a:pt x="1460" y="90"/>
                  </a:cubicBezTo>
                  <a:cubicBezTo>
                    <a:pt x="383" y="722"/>
                    <a:pt x="1" y="2352"/>
                    <a:pt x="1" y="2352"/>
                  </a:cubicBezTo>
                  <a:cubicBezTo>
                    <a:pt x="1" y="2352"/>
                    <a:pt x="2060" y="0"/>
                    <a:pt x="16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16;p57">
              <a:extLst>
                <a:ext uri="{FF2B5EF4-FFF2-40B4-BE49-F238E27FC236}">
                  <a16:creationId xmlns:a16="http://schemas.microsoft.com/office/drawing/2014/main" id="{F84C4A52-525F-DA0D-43CA-8B115F4EA07D}"/>
                </a:ext>
              </a:extLst>
            </p:cNvPr>
            <p:cNvSpPr/>
            <p:nvPr/>
          </p:nvSpPr>
          <p:spPr>
            <a:xfrm>
              <a:off x="3799106" y="2311823"/>
              <a:ext cx="63224" cy="114808"/>
            </a:xfrm>
            <a:custGeom>
              <a:avLst/>
              <a:gdLst/>
              <a:ahLst/>
              <a:cxnLst/>
              <a:rect l="l" t="t" r="r" b="b"/>
              <a:pathLst>
                <a:path w="1510" h="2742" extrusionOk="0">
                  <a:moveTo>
                    <a:pt x="1133" y="0"/>
                  </a:moveTo>
                  <a:cubicBezTo>
                    <a:pt x="1085" y="0"/>
                    <a:pt x="1013" y="40"/>
                    <a:pt x="912" y="129"/>
                  </a:cubicBezTo>
                  <a:cubicBezTo>
                    <a:pt x="1" y="922"/>
                    <a:pt x="4" y="2741"/>
                    <a:pt x="4" y="2741"/>
                  </a:cubicBezTo>
                  <a:cubicBezTo>
                    <a:pt x="327" y="2517"/>
                    <a:pt x="1509" y="0"/>
                    <a:pt x="11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17;p57">
              <a:extLst>
                <a:ext uri="{FF2B5EF4-FFF2-40B4-BE49-F238E27FC236}">
                  <a16:creationId xmlns:a16="http://schemas.microsoft.com/office/drawing/2014/main" id="{A99A8359-B4FB-78EE-8963-7D1A0ABEA32A}"/>
                </a:ext>
              </a:extLst>
            </p:cNvPr>
            <p:cNvSpPr/>
            <p:nvPr/>
          </p:nvSpPr>
          <p:spPr>
            <a:xfrm>
              <a:off x="3779929" y="2243030"/>
              <a:ext cx="52672" cy="92868"/>
            </a:xfrm>
            <a:custGeom>
              <a:avLst/>
              <a:gdLst/>
              <a:ahLst/>
              <a:cxnLst/>
              <a:rect l="l" t="t" r="r" b="b"/>
              <a:pathLst>
                <a:path w="1258" h="2218" extrusionOk="0">
                  <a:moveTo>
                    <a:pt x="893" y="1"/>
                  </a:moveTo>
                  <a:cubicBezTo>
                    <a:pt x="869" y="1"/>
                    <a:pt x="840" y="9"/>
                    <a:pt x="805" y="27"/>
                  </a:cubicBezTo>
                  <a:cubicBezTo>
                    <a:pt x="226" y="323"/>
                    <a:pt x="0" y="2217"/>
                    <a:pt x="0" y="2217"/>
                  </a:cubicBezTo>
                  <a:cubicBezTo>
                    <a:pt x="275" y="2077"/>
                    <a:pt x="1257" y="1"/>
                    <a:pt x="8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18;p57">
              <a:extLst>
                <a:ext uri="{FF2B5EF4-FFF2-40B4-BE49-F238E27FC236}">
                  <a16:creationId xmlns:a16="http://schemas.microsoft.com/office/drawing/2014/main" id="{6D05D24D-F62A-7B3D-6FEC-4DC58BCC07F0}"/>
                </a:ext>
              </a:extLst>
            </p:cNvPr>
            <p:cNvSpPr/>
            <p:nvPr/>
          </p:nvSpPr>
          <p:spPr>
            <a:xfrm>
              <a:off x="3758952" y="2190525"/>
              <a:ext cx="36678" cy="73189"/>
            </a:xfrm>
            <a:custGeom>
              <a:avLst/>
              <a:gdLst/>
              <a:ahLst/>
              <a:cxnLst/>
              <a:rect l="l" t="t" r="r" b="b"/>
              <a:pathLst>
                <a:path w="876" h="1748" extrusionOk="0">
                  <a:moveTo>
                    <a:pt x="705" y="1"/>
                  </a:moveTo>
                  <a:cubicBezTo>
                    <a:pt x="668" y="1"/>
                    <a:pt x="605" y="61"/>
                    <a:pt x="514" y="204"/>
                  </a:cubicBezTo>
                  <a:cubicBezTo>
                    <a:pt x="0" y="993"/>
                    <a:pt x="64" y="1747"/>
                    <a:pt x="64" y="1747"/>
                  </a:cubicBezTo>
                  <a:cubicBezTo>
                    <a:pt x="530" y="1252"/>
                    <a:pt x="876" y="1"/>
                    <a:pt x="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19;p57">
              <a:extLst>
                <a:ext uri="{FF2B5EF4-FFF2-40B4-BE49-F238E27FC236}">
                  <a16:creationId xmlns:a16="http://schemas.microsoft.com/office/drawing/2014/main" id="{4E0A7F88-B857-41B1-73B7-22C1EB58E52C}"/>
                </a:ext>
              </a:extLst>
            </p:cNvPr>
            <p:cNvSpPr/>
            <p:nvPr/>
          </p:nvSpPr>
          <p:spPr>
            <a:xfrm>
              <a:off x="3678267" y="2194879"/>
              <a:ext cx="69337" cy="38269"/>
            </a:xfrm>
            <a:custGeom>
              <a:avLst/>
              <a:gdLst/>
              <a:ahLst/>
              <a:cxnLst/>
              <a:rect l="l" t="t" r="r" b="b"/>
              <a:pathLst>
                <a:path w="1656" h="914" extrusionOk="0">
                  <a:moveTo>
                    <a:pt x="669" y="1"/>
                  </a:moveTo>
                  <a:cubicBezTo>
                    <a:pt x="0" y="1"/>
                    <a:pt x="1175" y="886"/>
                    <a:pt x="1655" y="913"/>
                  </a:cubicBezTo>
                  <a:cubicBezTo>
                    <a:pt x="1655" y="913"/>
                    <a:pt x="1410" y="25"/>
                    <a:pt x="692" y="1"/>
                  </a:cubicBezTo>
                  <a:cubicBezTo>
                    <a:pt x="684" y="1"/>
                    <a:pt x="677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20;p57">
              <a:extLst>
                <a:ext uri="{FF2B5EF4-FFF2-40B4-BE49-F238E27FC236}">
                  <a16:creationId xmlns:a16="http://schemas.microsoft.com/office/drawing/2014/main" id="{CBEB0C28-2E3B-6371-E25C-44D67FBD3A6C}"/>
                </a:ext>
              </a:extLst>
            </p:cNvPr>
            <p:cNvSpPr/>
            <p:nvPr/>
          </p:nvSpPr>
          <p:spPr>
            <a:xfrm>
              <a:off x="3677681" y="2261369"/>
              <a:ext cx="93705" cy="40781"/>
            </a:xfrm>
            <a:custGeom>
              <a:avLst/>
              <a:gdLst/>
              <a:ahLst/>
              <a:cxnLst/>
              <a:rect l="l" t="t" r="r" b="b"/>
              <a:pathLst>
                <a:path w="2238" h="974" extrusionOk="0">
                  <a:moveTo>
                    <a:pt x="803" y="1"/>
                  </a:moveTo>
                  <a:cubicBezTo>
                    <a:pt x="757" y="1"/>
                    <a:pt x="711" y="6"/>
                    <a:pt x="666" y="16"/>
                  </a:cubicBezTo>
                  <a:cubicBezTo>
                    <a:pt x="0" y="168"/>
                    <a:pt x="1380" y="974"/>
                    <a:pt x="2155" y="974"/>
                  </a:cubicBezTo>
                  <a:cubicBezTo>
                    <a:pt x="2183" y="974"/>
                    <a:pt x="2211" y="973"/>
                    <a:pt x="2238" y="970"/>
                  </a:cubicBezTo>
                  <a:cubicBezTo>
                    <a:pt x="2238" y="970"/>
                    <a:pt x="1464" y="1"/>
                    <a:pt x="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21;p57">
              <a:extLst>
                <a:ext uri="{FF2B5EF4-FFF2-40B4-BE49-F238E27FC236}">
                  <a16:creationId xmlns:a16="http://schemas.microsoft.com/office/drawing/2014/main" id="{BC1F94C5-6384-765A-3017-3245CF2FFF49}"/>
                </a:ext>
              </a:extLst>
            </p:cNvPr>
            <p:cNvSpPr/>
            <p:nvPr/>
          </p:nvSpPr>
          <p:spPr>
            <a:xfrm>
              <a:off x="3693633" y="2331670"/>
              <a:ext cx="94249" cy="50328"/>
            </a:xfrm>
            <a:custGeom>
              <a:avLst/>
              <a:gdLst/>
              <a:ahLst/>
              <a:cxnLst/>
              <a:rect l="l" t="t" r="r" b="b"/>
              <a:pathLst>
                <a:path w="2251" h="1202" extrusionOk="0">
                  <a:moveTo>
                    <a:pt x="752" y="0"/>
                  </a:moveTo>
                  <a:cubicBezTo>
                    <a:pt x="0" y="0"/>
                    <a:pt x="586" y="698"/>
                    <a:pt x="2251" y="1202"/>
                  </a:cubicBezTo>
                  <a:cubicBezTo>
                    <a:pt x="2251" y="1202"/>
                    <a:pt x="1655" y="38"/>
                    <a:pt x="815" y="2"/>
                  </a:cubicBezTo>
                  <a:cubicBezTo>
                    <a:pt x="793" y="1"/>
                    <a:pt x="772" y="0"/>
                    <a:pt x="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22;p57">
              <a:extLst>
                <a:ext uri="{FF2B5EF4-FFF2-40B4-BE49-F238E27FC236}">
                  <a16:creationId xmlns:a16="http://schemas.microsoft.com/office/drawing/2014/main" id="{E69ADC64-2C89-D205-0533-5F3B14770E3F}"/>
                </a:ext>
              </a:extLst>
            </p:cNvPr>
            <p:cNvSpPr/>
            <p:nvPr/>
          </p:nvSpPr>
          <p:spPr>
            <a:xfrm>
              <a:off x="3678016" y="2401007"/>
              <a:ext cx="125945" cy="59330"/>
            </a:xfrm>
            <a:custGeom>
              <a:avLst/>
              <a:gdLst/>
              <a:ahLst/>
              <a:cxnLst/>
              <a:rect l="l" t="t" r="r" b="b"/>
              <a:pathLst>
                <a:path w="3008" h="1417" extrusionOk="0">
                  <a:moveTo>
                    <a:pt x="1029" y="0"/>
                  </a:moveTo>
                  <a:cubicBezTo>
                    <a:pt x="1004" y="0"/>
                    <a:pt x="979" y="1"/>
                    <a:pt x="955" y="3"/>
                  </a:cubicBezTo>
                  <a:cubicBezTo>
                    <a:pt x="0" y="87"/>
                    <a:pt x="1946" y="1258"/>
                    <a:pt x="3007" y="1416"/>
                  </a:cubicBezTo>
                  <a:cubicBezTo>
                    <a:pt x="3007" y="1416"/>
                    <a:pt x="1969" y="0"/>
                    <a:pt x="10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23;p57">
              <a:extLst>
                <a:ext uri="{FF2B5EF4-FFF2-40B4-BE49-F238E27FC236}">
                  <a16:creationId xmlns:a16="http://schemas.microsoft.com/office/drawing/2014/main" id="{1DB5FC17-8C3F-E203-FA61-5B2CCDA307B9}"/>
                </a:ext>
              </a:extLst>
            </p:cNvPr>
            <p:cNvSpPr/>
            <p:nvPr/>
          </p:nvSpPr>
          <p:spPr>
            <a:xfrm>
              <a:off x="3698867" y="2488852"/>
              <a:ext cx="115980" cy="58744"/>
            </a:xfrm>
            <a:custGeom>
              <a:avLst/>
              <a:gdLst/>
              <a:ahLst/>
              <a:cxnLst/>
              <a:rect l="l" t="t" r="r" b="b"/>
              <a:pathLst>
                <a:path w="2770" h="1403" extrusionOk="0">
                  <a:moveTo>
                    <a:pt x="720" y="1"/>
                  </a:moveTo>
                  <a:cubicBezTo>
                    <a:pt x="0" y="1"/>
                    <a:pt x="1042" y="1000"/>
                    <a:pt x="2770" y="1402"/>
                  </a:cubicBezTo>
                  <a:cubicBezTo>
                    <a:pt x="2770" y="1402"/>
                    <a:pt x="1790" y="123"/>
                    <a:pt x="843" y="9"/>
                  </a:cubicBezTo>
                  <a:cubicBezTo>
                    <a:pt x="798" y="4"/>
                    <a:pt x="756" y="1"/>
                    <a:pt x="7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24;p57">
              <a:extLst>
                <a:ext uri="{FF2B5EF4-FFF2-40B4-BE49-F238E27FC236}">
                  <a16:creationId xmlns:a16="http://schemas.microsoft.com/office/drawing/2014/main" id="{2574FFD3-B085-9198-E114-54434AC89119}"/>
                </a:ext>
              </a:extLst>
            </p:cNvPr>
            <p:cNvSpPr/>
            <p:nvPr/>
          </p:nvSpPr>
          <p:spPr>
            <a:xfrm>
              <a:off x="3655656" y="2563591"/>
              <a:ext cx="165135" cy="59665"/>
            </a:xfrm>
            <a:custGeom>
              <a:avLst/>
              <a:gdLst/>
              <a:ahLst/>
              <a:cxnLst/>
              <a:rect l="l" t="t" r="r" b="b"/>
              <a:pathLst>
                <a:path w="3944" h="1425" extrusionOk="0">
                  <a:moveTo>
                    <a:pt x="1534" y="0"/>
                  </a:moveTo>
                  <a:cubicBezTo>
                    <a:pt x="1442" y="0"/>
                    <a:pt x="1350" y="9"/>
                    <a:pt x="1260" y="27"/>
                  </a:cubicBezTo>
                  <a:cubicBezTo>
                    <a:pt x="1" y="288"/>
                    <a:pt x="3778" y="1424"/>
                    <a:pt x="3944" y="1424"/>
                  </a:cubicBezTo>
                  <a:cubicBezTo>
                    <a:pt x="3944" y="1424"/>
                    <a:pt x="2716" y="0"/>
                    <a:pt x="15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25;p57">
              <a:extLst>
                <a:ext uri="{FF2B5EF4-FFF2-40B4-BE49-F238E27FC236}">
                  <a16:creationId xmlns:a16="http://schemas.microsoft.com/office/drawing/2014/main" id="{55848317-606E-B0F1-60B1-9B74828874B1}"/>
                </a:ext>
              </a:extLst>
            </p:cNvPr>
            <p:cNvSpPr/>
            <p:nvPr/>
          </p:nvSpPr>
          <p:spPr>
            <a:xfrm>
              <a:off x="3678685" y="2623130"/>
              <a:ext cx="146880" cy="57153"/>
            </a:xfrm>
            <a:custGeom>
              <a:avLst/>
              <a:gdLst/>
              <a:ahLst/>
              <a:cxnLst/>
              <a:rect l="l" t="t" r="r" b="b"/>
              <a:pathLst>
                <a:path w="3508" h="1365" extrusionOk="0">
                  <a:moveTo>
                    <a:pt x="1009" y="0"/>
                  </a:moveTo>
                  <a:cubicBezTo>
                    <a:pt x="987" y="0"/>
                    <a:pt x="964" y="1"/>
                    <a:pt x="943" y="2"/>
                  </a:cubicBezTo>
                  <a:cubicBezTo>
                    <a:pt x="1" y="69"/>
                    <a:pt x="2480" y="1364"/>
                    <a:pt x="3490" y="1364"/>
                  </a:cubicBezTo>
                  <a:cubicBezTo>
                    <a:pt x="3496" y="1364"/>
                    <a:pt x="3502" y="1364"/>
                    <a:pt x="3508" y="1364"/>
                  </a:cubicBezTo>
                  <a:cubicBezTo>
                    <a:pt x="3508" y="1364"/>
                    <a:pt x="1963" y="0"/>
                    <a:pt x="1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26;p57">
              <a:extLst>
                <a:ext uri="{FF2B5EF4-FFF2-40B4-BE49-F238E27FC236}">
                  <a16:creationId xmlns:a16="http://schemas.microsoft.com/office/drawing/2014/main" id="{648E6222-71CB-D404-DAA0-FB047F1A0322}"/>
                </a:ext>
              </a:extLst>
            </p:cNvPr>
            <p:cNvSpPr/>
            <p:nvPr/>
          </p:nvSpPr>
          <p:spPr>
            <a:xfrm>
              <a:off x="3591385" y="2374880"/>
              <a:ext cx="190927" cy="249713"/>
            </a:xfrm>
            <a:custGeom>
              <a:avLst/>
              <a:gdLst/>
              <a:ahLst/>
              <a:cxnLst/>
              <a:rect l="l" t="t" r="r" b="b"/>
              <a:pathLst>
                <a:path w="4560" h="5964" extrusionOk="0">
                  <a:moveTo>
                    <a:pt x="1" y="773"/>
                  </a:moveTo>
                  <a:lnTo>
                    <a:pt x="1" y="773"/>
                  </a:lnTo>
                  <a:cubicBezTo>
                    <a:pt x="530" y="2738"/>
                    <a:pt x="3446" y="5659"/>
                    <a:pt x="3387" y="5840"/>
                  </a:cubicBezTo>
                  <a:lnTo>
                    <a:pt x="4106" y="5916"/>
                  </a:lnTo>
                  <a:lnTo>
                    <a:pt x="4106" y="5916"/>
                  </a:lnTo>
                  <a:cubicBezTo>
                    <a:pt x="3842" y="5446"/>
                    <a:pt x="1656" y="1625"/>
                    <a:pt x="1" y="773"/>
                  </a:cubicBezTo>
                  <a:close/>
                  <a:moveTo>
                    <a:pt x="4106" y="5916"/>
                  </a:moveTo>
                  <a:cubicBezTo>
                    <a:pt x="4124" y="5947"/>
                    <a:pt x="4133" y="5964"/>
                    <a:pt x="4133" y="5964"/>
                  </a:cubicBezTo>
                  <a:cubicBezTo>
                    <a:pt x="4133" y="5964"/>
                    <a:pt x="4125" y="5947"/>
                    <a:pt x="4109" y="5916"/>
                  </a:cubicBezTo>
                  <a:lnTo>
                    <a:pt x="4109" y="5916"/>
                  </a:lnTo>
                  <a:lnTo>
                    <a:pt x="4106" y="5916"/>
                  </a:lnTo>
                  <a:close/>
                  <a:moveTo>
                    <a:pt x="1461" y="0"/>
                  </a:moveTo>
                  <a:lnTo>
                    <a:pt x="1461" y="0"/>
                  </a:lnTo>
                  <a:cubicBezTo>
                    <a:pt x="1699" y="1151"/>
                    <a:pt x="3857" y="5419"/>
                    <a:pt x="4109" y="5916"/>
                  </a:cubicBezTo>
                  <a:lnTo>
                    <a:pt x="4109" y="5916"/>
                  </a:lnTo>
                  <a:lnTo>
                    <a:pt x="4559" y="5964"/>
                  </a:lnTo>
                  <a:cubicBezTo>
                    <a:pt x="4559" y="5964"/>
                    <a:pt x="3099" y="1228"/>
                    <a:pt x="14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27;p57">
              <a:extLst>
                <a:ext uri="{FF2B5EF4-FFF2-40B4-BE49-F238E27FC236}">
                  <a16:creationId xmlns:a16="http://schemas.microsoft.com/office/drawing/2014/main" id="{7CD44312-8777-71C7-5620-66BD56383D9C}"/>
                </a:ext>
              </a:extLst>
            </p:cNvPr>
            <p:cNvSpPr/>
            <p:nvPr/>
          </p:nvSpPr>
          <p:spPr>
            <a:xfrm>
              <a:off x="3814808" y="2555928"/>
              <a:ext cx="124480" cy="124354"/>
            </a:xfrm>
            <a:custGeom>
              <a:avLst/>
              <a:gdLst/>
              <a:ahLst/>
              <a:cxnLst/>
              <a:rect l="l" t="t" r="r" b="b"/>
              <a:pathLst>
                <a:path w="2973" h="2970" extrusionOk="0">
                  <a:moveTo>
                    <a:pt x="1484" y="1"/>
                  </a:moveTo>
                  <a:cubicBezTo>
                    <a:pt x="664" y="1"/>
                    <a:pt x="1" y="664"/>
                    <a:pt x="1" y="1485"/>
                  </a:cubicBezTo>
                  <a:cubicBezTo>
                    <a:pt x="1" y="2306"/>
                    <a:pt x="664" y="2969"/>
                    <a:pt x="1484" y="2969"/>
                  </a:cubicBezTo>
                  <a:cubicBezTo>
                    <a:pt x="2305" y="2969"/>
                    <a:pt x="2972" y="2306"/>
                    <a:pt x="2972" y="1485"/>
                  </a:cubicBezTo>
                  <a:cubicBezTo>
                    <a:pt x="2972" y="664"/>
                    <a:pt x="2305" y="1"/>
                    <a:pt x="1484" y="1"/>
                  </a:cubicBezTo>
                  <a:close/>
                </a:path>
              </a:pathLst>
            </a:custGeom>
            <a:solidFill>
              <a:srgbClr val="F147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28;p57">
              <a:extLst>
                <a:ext uri="{FF2B5EF4-FFF2-40B4-BE49-F238E27FC236}">
                  <a16:creationId xmlns:a16="http://schemas.microsoft.com/office/drawing/2014/main" id="{7FC1135B-BAD5-4272-1DA3-97C444A48BE7}"/>
                </a:ext>
              </a:extLst>
            </p:cNvPr>
            <p:cNvSpPr/>
            <p:nvPr/>
          </p:nvSpPr>
          <p:spPr>
            <a:xfrm>
              <a:off x="3907677" y="2587038"/>
              <a:ext cx="134403" cy="134193"/>
            </a:xfrm>
            <a:custGeom>
              <a:avLst/>
              <a:gdLst/>
              <a:ahLst/>
              <a:cxnLst/>
              <a:rect l="l" t="t" r="r" b="b"/>
              <a:pathLst>
                <a:path w="3210" h="3205" extrusionOk="0">
                  <a:moveTo>
                    <a:pt x="1603" y="1"/>
                  </a:moveTo>
                  <a:cubicBezTo>
                    <a:pt x="719" y="1"/>
                    <a:pt x="0" y="718"/>
                    <a:pt x="0" y="1602"/>
                  </a:cubicBezTo>
                  <a:cubicBezTo>
                    <a:pt x="0" y="2487"/>
                    <a:pt x="719" y="3205"/>
                    <a:pt x="1603" y="3205"/>
                  </a:cubicBezTo>
                  <a:cubicBezTo>
                    <a:pt x="2490" y="3205"/>
                    <a:pt x="3209" y="2487"/>
                    <a:pt x="3209" y="1602"/>
                  </a:cubicBezTo>
                  <a:cubicBezTo>
                    <a:pt x="3209" y="718"/>
                    <a:pt x="2490" y="1"/>
                    <a:pt x="1603" y="1"/>
                  </a:cubicBezTo>
                  <a:close/>
                </a:path>
              </a:pathLst>
            </a:custGeom>
            <a:solidFill>
              <a:srgbClr val="F147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29;p57">
              <a:extLst>
                <a:ext uri="{FF2B5EF4-FFF2-40B4-BE49-F238E27FC236}">
                  <a16:creationId xmlns:a16="http://schemas.microsoft.com/office/drawing/2014/main" id="{A2027E2D-CF24-7ACD-02A9-F7348BC96B64}"/>
                </a:ext>
              </a:extLst>
            </p:cNvPr>
            <p:cNvSpPr/>
            <p:nvPr/>
          </p:nvSpPr>
          <p:spPr>
            <a:xfrm>
              <a:off x="3665119" y="2608141"/>
              <a:ext cx="428330" cy="608329"/>
            </a:xfrm>
            <a:custGeom>
              <a:avLst/>
              <a:gdLst/>
              <a:ahLst/>
              <a:cxnLst/>
              <a:rect l="l" t="t" r="r" b="b"/>
              <a:pathLst>
                <a:path w="10230" h="14529" extrusionOk="0">
                  <a:moveTo>
                    <a:pt x="3604" y="1"/>
                  </a:moveTo>
                  <a:cubicBezTo>
                    <a:pt x="2404" y="1"/>
                    <a:pt x="1574" y="100"/>
                    <a:pt x="1574" y="100"/>
                  </a:cubicBezTo>
                  <a:cubicBezTo>
                    <a:pt x="1574" y="100"/>
                    <a:pt x="2174" y="2145"/>
                    <a:pt x="3035" y="4816"/>
                  </a:cubicBezTo>
                  <a:cubicBezTo>
                    <a:pt x="1824" y="6312"/>
                    <a:pt x="0" y="13316"/>
                    <a:pt x="0" y="13316"/>
                  </a:cubicBezTo>
                  <a:cubicBezTo>
                    <a:pt x="2289" y="14391"/>
                    <a:pt x="7427" y="14529"/>
                    <a:pt x="7427" y="14529"/>
                  </a:cubicBezTo>
                  <a:lnTo>
                    <a:pt x="8686" y="14205"/>
                  </a:lnTo>
                  <a:lnTo>
                    <a:pt x="9709" y="14529"/>
                  </a:lnTo>
                  <a:lnTo>
                    <a:pt x="8359" y="6679"/>
                  </a:lnTo>
                  <a:lnTo>
                    <a:pt x="8501" y="6269"/>
                  </a:lnTo>
                  <a:cubicBezTo>
                    <a:pt x="8501" y="6269"/>
                    <a:pt x="9108" y="4536"/>
                    <a:pt x="10230" y="1501"/>
                  </a:cubicBezTo>
                  <a:cubicBezTo>
                    <a:pt x="8288" y="245"/>
                    <a:pt x="5489" y="1"/>
                    <a:pt x="36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30;p57">
              <a:extLst>
                <a:ext uri="{FF2B5EF4-FFF2-40B4-BE49-F238E27FC236}">
                  <a16:creationId xmlns:a16="http://schemas.microsoft.com/office/drawing/2014/main" id="{ED6855B2-0200-622C-D7E2-8E86C46825D6}"/>
                </a:ext>
              </a:extLst>
            </p:cNvPr>
            <p:cNvSpPr/>
            <p:nvPr/>
          </p:nvSpPr>
          <p:spPr>
            <a:xfrm>
              <a:off x="3987651" y="2887752"/>
              <a:ext cx="40028" cy="310047"/>
            </a:xfrm>
            <a:custGeom>
              <a:avLst/>
              <a:gdLst/>
              <a:ahLst/>
              <a:cxnLst/>
              <a:rect l="l" t="t" r="r" b="b"/>
              <a:pathLst>
                <a:path w="956" h="7405" extrusionOk="0">
                  <a:moveTo>
                    <a:pt x="0" y="1"/>
                  </a:moveTo>
                  <a:cubicBezTo>
                    <a:pt x="48" y="620"/>
                    <a:pt x="111" y="1240"/>
                    <a:pt x="174" y="1860"/>
                  </a:cubicBezTo>
                  <a:cubicBezTo>
                    <a:pt x="241" y="2480"/>
                    <a:pt x="320" y="3095"/>
                    <a:pt x="395" y="3715"/>
                  </a:cubicBezTo>
                  <a:cubicBezTo>
                    <a:pt x="482" y="4330"/>
                    <a:pt x="561" y="4946"/>
                    <a:pt x="651" y="5562"/>
                  </a:cubicBezTo>
                  <a:cubicBezTo>
                    <a:pt x="746" y="6177"/>
                    <a:pt x="841" y="6793"/>
                    <a:pt x="955" y="7405"/>
                  </a:cubicBezTo>
                  <a:cubicBezTo>
                    <a:pt x="912" y="6785"/>
                    <a:pt x="849" y="6165"/>
                    <a:pt x="782" y="5545"/>
                  </a:cubicBezTo>
                  <a:cubicBezTo>
                    <a:pt x="718" y="4926"/>
                    <a:pt x="636" y="4310"/>
                    <a:pt x="565" y="3691"/>
                  </a:cubicBezTo>
                  <a:cubicBezTo>
                    <a:pt x="478" y="3075"/>
                    <a:pt x="399" y="2460"/>
                    <a:pt x="308" y="1844"/>
                  </a:cubicBezTo>
                  <a:cubicBezTo>
                    <a:pt x="214" y="1228"/>
                    <a:pt x="119" y="613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31;p57">
              <a:extLst>
                <a:ext uri="{FF2B5EF4-FFF2-40B4-BE49-F238E27FC236}">
                  <a16:creationId xmlns:a16="http://schemas.microsoft.com/office/drawing/2014/main" id="{64DB09AB-27DC-04E3-6703-59CCFD326FC9}"/>
                </a:ext>
              </a:extLst>
            </p:cNvPr>
            <p:cNvSpPr/>
            <p:nvPr/>
          </p:nvSpPr>
          <p:spPr>
            <a:xfrm>
              <a:off x="3935564" y="2631504"/>
              <a:ext cx="79720" cy="584966"/>
            </a:xfrm>
            <a:custGeom>
              <a:avLst/>
              <a:gdLst/>
              <a:ahLst/>
              <a:cxnLst/>
              <a:rect l="l" t="t" r="r" b="b"/>
              <a:pathLst>
                <a:path w="1904" h="13971" extrusionOk="0">
                  <a:moveTo>
                    <a:pt x="1904" y="0"/>
                  </a:moveTo>
                  <a:lnTo>
                    <a:pt x="1880" y="79"/>
                  </a:lnTo>
                  <a:cubicBezTo>
                    <a:pt x="1552" y="1152"/>
                    <a:pt x="1237" y="2230"/>
                    <a:pt x="924" y="3307"/>
                  </a:cubicBezTo>
                  <a:cubicBezTo>
                    <a:pt x="763" y="3844"/>
                    <a:pt x="617" y="4385"/>
                    <a:pt x="463" y="4925"/>
                  </a:cubicBezTo>
                  <a:lnTo>
                    <a:pt x="6" y="6543"/>
                  </a:lnTo>
                  <a:lnTo>
                    <a:pt x="1" y="6559"/>
                  </a:lnTo>
                  <a:lnTo>
                    <a:pt x="1" y="6578"/>
                  </a:lnTo>
                  <a:lnTo>
                    <a:pt x="226" y="8425"/>
                  </a:lnTo>
                  <a:cubicBezTo>
                    <a:pt x="305" y="9046"/>
                    <a:pt x="376" y="9661"/>
                    <a:pt x="459" y="10277"/>
                  </a:cubicBezTo>
                  <a:lnTo>
                    <a:pt x="704" y="12128"/>
                  </a:lnTo>
                  <a:cubicBezTo>
                    <a:pt x="791" y="12743"/>
                    <a:pt x="873" y="13359"/>
                    <a:pt x="968" y="13971"/>
                  </a:cubicBezTo>
                  <a:cubicBezTo>
                    <a:pt x="913" y="13350"/>
                    <a:pt x="850" y="12735"/>
                    <a:pt x="791" y="12115"/>
                  </a:cubicBezTo>
                  <a:lnTo>
                    <a:pt x="593" y="10261"/>
                  </a:lnTo>
                  <a:cubicBezTo>
                    <a:pt x="530" y="9645"/>
                    <a:pt x="456" y="9026"/>
                    <a:pt x="384" y="8410"/>
                  </a:cubicBezTo>
                  <a:lnTo>
                    <a:pt x="173" y="6568"/>
                  </a:lnTo>
                  <a:lnTo>
                    <a:pt x="173" y="6568"/>
                  </a:lnTo>
                  <a:lnTo>
                    <a:pt x="613" y="4968"/>
                  </a:lnTo>
                  <a:cubicBezTo>
                    <a:pt x="759" y="4423"/>
                    <a:pt x="913" y="3887"/>
                    <a:pt x="1055" y="3343"/>
                  </a:cubicBezTo>
                  <a:cubicBezTo>
                    <a:pt x="1336" y="2285"/>
                    <a:pt x="1613" y="1231"/>
                    <a:pt x="1883" y="170"/>
                  </a:cubicBezTo>
                  <a:lnTo>
                    <a:pt x="1883" y="170"/>
                  </a:lnTo>
                  <a:lnTo>
                    <a:pt x="1891" y="481"/>
                  </a:lnTo>
                  <a:lnTo>
                    <a:pt x="1904" y="87"/>
                  </a:lnTo>
                  <a:lnTo>
                    <a:pt x="1904" y="87"/>
                  </a:lnTo>
                  <a:cubicBezTo>
                    <a:pt x="1904" y="87"/>
                    <a:pt x="1904" y="87"/>
                    <a:pt x="1904" y="86"/>
                  </a:cubicBezTo>
                  <a:lnTo>
                    <a:pt x="1904" y="86"/>
                  </a:lnTo>
                  <a:lnTo>
                    <a:pt x="1904" y="86"/>
                  </a:lnTo>
                  <a:lnTo>
                    <a:pt x="1904" y="83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32;p57">
              <a:extLst>
                <a:ext uri="{FF2B5EF4-FFF2-40B4-BE49-F238E27FC236}">
                  <a16:creationId xmlns:a16="http://schemas.microsoft.com/office/drawing/2014/main" id="{4005A316-47C5-CE32-BC73-9B6C87561154}"/>
                </a:ext>
              </a:extLst>
            </p:cNvPr>
            <p:cNvSpPr/>
            <p:nvPr/>
          </p:nvSpPr>
          <p:spPr>
            <a:xfrm>
              <a:off x="4154381" y="2944444"/>
              <a:ext cx="75073" cy="431303"/>
            </a:xfrm>
            <a:custGeom>
              <a:avLst/>
              <a:gdLst/>
              <a:ahLst/>
              <a:cxnLst/>
              <a:rect l="l" t="t" r="r" b="b"/>
              <a:pathLst>
                <a:path w="1793" h="10301" extrusionOk="0">
                  <a:moveTo>
                    <a:pt x="356" y="0"/>
                  </a:moveTo>
                  <a:lnTo>
                    <a:pt x="0" y="198"/>
                  </a:lnTo>
                  <a:cubicBezTo>
                    <a:pt x="87" y="446"/>
                    <a:pt x="1015" y="8221"/>
                    <a:pt x="1220" y="10301"/>
                  </a:cubicBezTo>
                  <a:lnTo>
                    <a:pt x="1792" y="10301"/>
                  </a:lnTo>
                  <a:cubicBezTo>
                    <a:pt x="1792" y="10301"/>
                    <a:pt x="723" y="1090"/>
                    <a:pt x="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33;p57">
              <a:extLst>
                <a:ext uri="{FF2B5EF4-FFF2-40B4-BE49-F238E27FC236}">
                  <a16:creationId xmlns:a16="http://schemas.microsoft.com/office/drawing/2014/main" id="{0ED6F742-BC54-DBDD-7F40-266BA52691B3}"/>
                </a:ext>
              </a:extLst>
            </p:cNvPr>
            <p:cNvSpPr/>
            <p:nvPr/>
          </p:nvSpPr>
          <p:spPr>
            <a:xfrm>
              <a:off x="3731024" y="2388698"/>
              <a:ext cx="671092" cy="657401"/>
            </a:xfrm>
            <a:custGeom>
              <a:avLst/>
              <a:gdLst/>
              <a:ahLst/>
              <a:cxnLst/>
              <a:rect l="l" t="t" r="r" b="b"/>
              <a:pathLst>
                <a:path w="16028" h="15701" extrusionOk="0">
                  <a:moveTo>
                    <a:pt x="14760" y="1"/>
                  </a:moveTo>
                  <a:cubicBezTo>
                    <a:pt x="13525" y="1"/>
                    <a:pt x="10541" y="2231"/>
                    <a:pt x="10541" y="2231"/>
                  </a:cubicBezTo>
                  <a:lnTo>
                    <a:pt x="10486" y="2334"/>
                  </a:lnTo>
                  <a:cubicBezTo>
                    <a:pt x="10486" y="2334"/>
                    <a:pt x="9827" y="5854"/>
                    <a:pt x="9894" y="5925"/>
                  </a:cubicBezTo>
                  <a:cubicBezTo>
                    <a:pt x="9962" y="5992"/>
                    <a:pt x="9053" y="11920"/>
                    <a:pt x="9053" y="11920"/>
                  </a:cubicBezTo>
                  <a:lnTo>
                    <a:pt x="3536" y="8987"/>
                  </a:lnTo>
                  <a:cubicBezTo>
                    <a:pt x="3536" y="8987"/>
                    <a:pt x="2787" y="7855"/>
                    <a:pt x="2467" y="7535"/>
                  </a:cubicBezTo>
                  <a:cubicBezTo>
                    <a:pt x="2229" y="7300"/>
                    <a:pt x="1879" y="6658"/>
                    <a:pt x="1716" y="6658"/>
                  </a:cubicBezTo>
                  <a:cubicBezTo>
                    <a:pt x="1660" y="6658"/>
                    <a:pt x="1627" y="6733"/>
                    <a:pt x="1627" y="6924"/>
                  </a:cubicBezTo>
                  <a:cubicBezTo>
                    <a:pt x="1627" y="7674"/>
                    <a:pt x="2262" y="8286"/>
                    <a:pt x="2262" y="8286"/>
                  </a:cubicBezTo>
                  <a:cubicBezTo>
                    <a:pt x="2262" y="8286"/>
                    <a:pt x="1200" y="7752"/>
                    <a:pt x="600" y="7386"/>
                  </a:cubicBezTo>
                  <a:cubicBezTo>
                    <a:pt x="454" y="7296"/>
                    <a:pt x="343" y="7262"/>
                    <a:pt x="259" y="7262"/>
                  </a:cubicBezTo>
                  <a:cubicBezTo>
                    <a:pt x="0" y="7262"/>
                    <a:pt x="0" y="7587"/>
                    <a:pt x="0" y="7587"/>
                  </a:cubicBezTo>
                  <a:lnTo>
                    <a:pt x="399" y="8286"/>
                  </a:lnTo>
                  <a:cubicBezTo>
                    <a:pt x="399" y="8286"/>
                    <a:pt x="170" y="10479"/>
                    <a:pt x="734" y="10779"/>
                  </a:cubicBezTo>
                  <a:cubicBezTo>
                    <a:pt x="805" y="10817"/>
                    <a:pt x="900" y="10833"/>
                    <a:pt x="1011" y="10833"/>
                  </a:cubicBezTo>
                  <a:cubicBezTo>
                    <a:pt x="1784" y="10833"/>
                    <a:pt x="3359" y="10045"/>
                    <a:pt x="3359" y="10045"/>
                  </a:cubicBezTo>
                  <a:cubicBezTo>
                    <a:pt x="3359" y="10045"/>
                    <a:pt x="6718" y="13140"/>
                    <a:pt x="9977" y="15701"/>
                  </a:cubicBezTo>
                  <a:cubicBezTo>
                    <a:pt x="12104" y="12606"/>
                    <a:pt x="16027" y="404"/>
                    <a:pt x="14997" y="37"/>
                  </a:cubicBezTo>
                  <a:cubicBezTo>
                    <a:pt x="14928" y="12"/>
                    <a:pt x="14849" y="1"/>
                    <a:pt x="14760" y="1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34;p57">
              <a:extLst>
                <a:ext uri="{FF2B5EF4-FFF2-40B4-BE49-F238E27FC236}">
                  <a16:creationId xmlns:a16="http://schemas.microsoft.com/office/drawing/2014/main" id="{0F3CC405-59FB-3A19-3A5B-11A8588122C6}"/>
                </a:ext>
              </a:extLst>
            </p:cNvPr>
            <p:cNvSpPr/>
            <p:nvPr/>
          </p:nvSpPr>
          <p:spPr>
            <a:xfrm>
              <a:off x="4059041" y="2430401"/>
              <a:ext cx="190550" cy="457388"/>
            </a:xfrm>
            <a:custGeom>
              <a:avLst/>
              <a:gdLst/>
              <a:ahLst/>
              <a:cxnLst/>
              <a:rect l="l" t="t" r="r" b="b"/>
              <a:pathLst>
                <a:path w="4551" h="10924" extrusionOk="0">
                  <a:moveTo>
                    <a:pt x="4551" y="0"/>
                  </a:moveTo>
                  <a:lnTo>
                    <a:pt x="3947" y="383"/>
                  </a:lnTo>
                  <a:cubicBezTo>
                    <a:pt x="3947" y="383"/>
                    <a:pt x="3383" y="1878"/>
                    <a:pt x="2633" y="3445"/>
                  </a:cubicBezTo>
                  <a:cubicBezTo>
                    <a:pt x="2321" y="3548"/>
                    <a:pt x="2029" y="3634"/>
                    <a:pt x="1753" y="3709"/>
                  </a:cubicBezTo>
                  <a:lnTo>
                    <a:pt x="0" y="10277"/>
                  </a:lnTo>
                  <a:lnTo>
                    <a:pt x="1219" y="10924"/>
                  </a:lnTo>
                  <a:lnTo>
                    <a:pt x="3228" y="4188"/>
                  </a:lnTo>
                  <a:lnTo>
                    <a:pt x="2940" y="3627"/>
                  </a:lnTo>
                  <a:lnTo>
                    <a:pt x="45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5;p57">
              <a:extLst>
                <a:ext uri="{FF2B5EF4-FFF2-40B4-BE49-F238E27FC236}">
                  <a16:creationId xmlns:a16="http://schemas.microsoft.com/office/drawing/2014/main" id="{4B14C744-524B-7FE3-28C4-2FF74BC203CB}"/>
                </a:ext>
              </a:extLst>
            </p:cNvPr>
            <p:cNvSpPr/>
            <p:nvPr/>
          </p:nvSpPr>
          <p:spPr>
            <a:xfrm>
              <a:off x="4003981" y="1906392"/>
              <a:ext cx="247117" cy="211904"/>
            </a:xfrm>
            <a:custGeom>
              <a:avLst/>
              <a:gdLst/>
              <a:ahLst/>
              <a:cxnLst/>
              <a:rect l="l" t="t" r="r" b="b"/>
              <a:pathLst>
                <a:path w="5902" h="5061" extrusionOk="0">
                  <a:moveTo>
                    <a:pt x="1" y="0"/>
                  </a:moveTo>
                  <a:lnTo>
                    <a:pt x="1" y="1184"/>
                  </a:lnTo>
                  <a:cubicBezTo>
                    <a:pt x="1" y="1184"/>
                    <a:pt x="1047" y="3485"/>
                    <a:pt x="2381" y="3998"/>
                  </a:cubicBezTo>
                  <a:cubicBezTo>
                    <a:pt x="1560" y="3044"/>
                    <a:pt x="1616" y="2905"/>
                    <a:pt x="1616" y="2905"/>
                  </a:cubicBezTo>
                  <a:lnTo>
                    <a:pt x="1616" y="2905"/>
                  </a:lnTo>
                  <a:cubicBezTo>
                    <a:pt x="1616" y="2905"/>
                    <a:pt x="3615" y="5061"/>
                    <a:pt x="4746" y="5061"/>
                  </a:cubicBezTo>
                  <a:cubicBezTo>
                    <a:pt x="4755" y="5061"/>
                    <a:pt x="4764" y="5060"/>
                    <a:pt x="4773" y="5060"/>
                  </a:cubicBezTo>
                  <a:cubicBezTo>
                    <a:pt x="5902" y="5024"/>
                    <a:pt x="5115" y="3351"/>
                    <a:pt x="5115" y="3351"/>
                  </a:cubicBezTo>
                  <a:lnTo>
                    <a:pt x="2756" y="5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36;p57">
              <a:extLst>
                <a:ext uri="{FF2B5EF4-FFF2-40B4-BE49-F238E27FC236}">
                  <a16:creationId xmlns:a16="http://schemas.microsoft.com/office/drawing/2014/main" id="{32C91A9F-5866-9D19-6374-937CDBFB2473}"/>
                </a:ext>
              </a:extLst>
            </p:cNvPr>
            <p:cNvSpPr/>
            <p:nvPr/>
          </p:nvSpPr>
          <p:spPr>
            <a:xfrm>
              <a:off x="3910483" y="1919288"/>
              <a:ext cx="104801" cy="197082"/>
            </a:xfrm>
            <a:custGeom>
              <a:avLst/>
              <a:gdLst/>
              <a:ahLst/>
              <a:cxnLst/>
              <a:rect l="l" t="t" r="r" b="b"/>
              <a:pathLst>
                <a:path w="2503" h="4707" extrusionOk="0">
                  <a:moveTo>
                    <a:pt x="1366" y="0"/>
                  </a:moveTo>
                  <a:lnTo>
                    <a:pt x="443" y="1093"/>
                  </a:lnTo>
                  <a:lnTo>
                    <a:pt x="0" y="3485"/>
                  </a:lnTo>
                  <a:cubicBezTo>
                    <a:pt x="0" y="3485"/>
                    <a:pt x="339" y="4706"/>
                    <a:pt x="625" y="4706"/>
                  </a:cubicBezTo>
                  <a:cubicBezTo>
                    <a:pt x="725" y="4706"/>
                    <a:pt x="818" y="4557"/>
                    <a:pt x="889" y="4156"/>
                  </a:cubicBezTo>
                  <a:cubicBezTo>
                    <a:pt x="1161" y="2601"/>
                    <a:pt x="2503" y="1406"/>
                    <a:pt x="2503" y="1406"/>
                  </a:cubicBezTo>
                  <a:lnTo>
                    <a:pt x="2503" y="135"/>
                  </a:lnTo>
                  <a:lnTo>
                    <a:pt x="13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37;p57">
              <a:extLst>
                <a:ext uri="{FF2B5EF4-FFF2-40B4-BE49-F238E27FC236}">
                  <a16:creationId xmlns:a16="http://schemas.microsoft.com/office/drawing/2014/main" id="{336DA712-1784-AAC6-C05A-D565CDA7BC6F}"/>
                </a:ext>
              </a:extLst>
            </p:cNvPr>
            <p:cNvSpPr/>
            <p:nvPr/>
          </p:nvSpPr>
          <p:spPr>
            <a:xfrm>
              <a:off x="4173893" y="2107328"/>
              <a:ext cx="92281" cy="102707"/>
            </a:xfrm>
            <a:custGeom>
              <a:avLst/>
              <a:gdLst/>
              <a:ahLst/>
              <a:cxnLst/>
              <a:rect l="l" t="t" r="r" b="b"/>
              <a:pathLst>
                <a:path w="2204" h="2453" extrusionOk="0">
                  <a:moveTo>
                    <a:pt x="900" y="1"/>
                  </a:moveTo>
                  <a:cubicBezTo>
                    <a:pt x="341" y="1"/>
                    <a:pt x="0" y="636"/>
                    <a:pt x="0" y="636"/>
                  </a:cubicBezTo>
                  <a:lnTo>
                    <a:pt x="0" y="2210"/>
                  </a:lnTo>
                  <a:cubicBezTo>
                    <a:pt x="234" y="2380"/>
                    <a:pt x="458" y="2453"/>
                    <a:pt x="662" y="2453"/>
                  </a:cubicBezTo>
                  <a:cubicBezTo>
                    <a:pt x="1650" y="2453"/>
                    <a:pt x="2204" y="763"/>
                    <a:pt x="1468" y="214"/>
                  </a:cubicBezTo>
                  <a:cubicBezTo>
                    <a:pt x="1261" y="60"/>
                    <a:pt x="1070" y="1"/>
                    <a:pt x="900" y="1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38;p57">
              <a:extLst>
                <a:ext uri="{FF2B5EF4-FFF2-40B4-BE49-F238E27FC236}">
                  <a16:creationId xmlns:a16="http://schemas.microsoft.com/office/drawing/2014/main" id="{16093D54-DB29-F107-F4BB-A9B94BE90603}"/>
                </a:ext>
              </a:extLst>
            </p:cNvPr>
            <p:cNvSpPr/>
            <p:nvPr/>
          </p:nvSpPr>
          <p:spPr>
            <a:xfrm>
              <a:off x="4042167" y="2244119"/>
              <a:ext cx="259133" cy="600751"/>
            </a:xfrm>
            <a:custGeom>
              <a:avLst/>
              <a:gdLst/>
              <a:ahLst/>
              <a:cxnLst/>
              <a:rect l="l" t="t" r="r" b="b"/>
              <a:pathLst>
                <a:path w="6189" h="14348" extrusionOk="0">
                  <a:moveTo>
                    <a:pt x="4761" y="1"/>
                  </a:moveTo>
                  <a:cubicBezTo>
                    <a:pt x="4007" y="1"/>
                    <a:pt x="2724" y="1489"/>
                    <a:pt x="2724" y="1489"/>
                  </a:cubicBezTo>
                  <a:cubicBezTo>
                    <a:pt x="2724" y="1489"/>
                    <a:pt x="924" y="3967"/>
                    <a:pt x="2187" y="5061"/>
                  </a:cubicBezTo>
                  <a:cubicBezTo>
                    <a:pt x="478" y="6327"/>
                    <a:pt x="1039" y="8442"/>
                    <a:pt x="1638" y="8478"/>
                  </a:cubicBezTo>
                  <a:cubicBezTo>
                    <a:pt x="1" y="10941"/>
                    <a:pt x="751" y="12413"/>
                    <a:pt x="1469" y="12582"/>
                  </a:cubicBezTo>
                  <a:lnTo>
                    <a:pt x="704" y="14225"/>
                  </a:lnTo>
                  <a:lnTo>
                    <a:pt x="1469" y="14225"/>
                  </a:lnTo>
                  <a:lnTo>
                    <a:pt x="1638" y="13404"/>
                  </a:lnTo>
                  <a:lnTo>
                    <a:pt x="1607" y="14347"/>
                  </a:lnTo>
                  <a:lnTo>
                    <a:pt x="1879" y="14347"/>
                  </a:lnTo>
                  <a:lnTo>
                    <a:pt x="1899" y="12618"/>
                  </a:lnTo>
                  <a:cubicBezTo>
                    <a:pt x="1899" y="12618"/>
                    <a:pt x="4551" y="9244"/>
                    <a:pt x="2602" y="8333"/>
                  </a:cubicBezTo>
                  <a:cubicBezTo>
                    <a:pt x="4137" y="6327"/>
                    <a:pt x="4259" y="5227"/>
                    <a:pt x="3146" y="5061"/>
                  </a:cubicBezTo>
                  <a:cubicBezTo>
                    <a:pt x="5061" y="3695"/>
                    <a:pt x="6189" y="684"/>
                    <a:pt x="4784" y="1"/>
                  </a:cubicBezTo>
                  <a:cubicBezTo>
                    <a:pt x="4776" y="1"/>
                    <a:pt x="4769" y="1"/>
                    <a:pt x="4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39;p57">
              <a:extLst>
                <a:ext uri="{FF2B5EF4-FFF2-40B4-BE49-F238E27FC236}">
                  <a16:creationId xmlns:a16="http://schemas.microsoft.com/office/drawing/2014/main" id="{1ABD5CEB-294C-ACD7-FA29-B52659F5F21A}"/>
                </a:ext>
              </a:extLst>
            </p:cNvPr>
            <p:cNvSpPr/>
            <p:nvPr/>
          </p:nvSpPr>
          <p:spPr>
            <a:xfrm>
              <a:off x="4008293" y="2133288"/>
              <a:ext cx="47816" cy="103000"/>
            </a:xfrm>
            <a:custGeom>
              <a:avLst/>
              <a:gdLst/>
              <a:ahLst/>
              <a:cxnLst/>
              <a:rect l="l" t="t" r="r" b="b"/>
              <a:pathLst>
                <a:path w="1142" h="2460" extrusionOk="0">
                  <a:moveTo>
                    <a:pt x="648" y="0"/>
                  </a:moveTo>
                  <a:cubicBezTo>
                    <a:pt x="648" y="575"/>
                    <a:pt x="692" y="1146"/>
                    <a:pt x="747" y="1717"/>
                  </a:cubicBezTo>
                  <a:lnTo>
                    <a:pt x="747" y="1717"/>
                  </a:lnTo>
                  <a:cubicBezTo>
                    <a:pt x="561" y="1668"/>
                    <a:pt x="375" y="1621"/>
                    <a:pt x="187" y="1575"/>
                  </a:cubicBezTo>
                  <a:lnTo>
                    <a:pt x="1" y="1532"/>
                  </a:lnTo>
                  <a:lnTo>
                    <a:pt x="99" y="1689"/>
                  </a:lnTo>
                  <a:cubicBezTo>
                    <a:pt x="222" y="1887"/>
                    <a:pt x="360" y="2060"/>
                    <a:pt x="529" y="2215"/>
                  </a:cubicBezTo>
                  <a:cubicBezTo>
                    <a:pt x="613" y="2289"/>
                    <a:pt x="708" y="2357"/>
                    <a:pt x="810" y="2404"/>
                  </a:cubicBezTo>
                  <a:cubicBezTo>
                    <a:pt x="880" y="2436"/>
                    <a:pt x="959" y="2459"/>
                    <a:pt x="1036" y="2459"/>
                  </a:cubicBezTo>
                  <a:cubicBezTo>
                    <a:pt x="1072" y="2459"/>
                    <a:pt x="1107" y="2454"/>
                    <a:pt x="1141" y="2443"/>
                  </a:cubicBezTo>
                  <a:lnTo>
                    <a:pt x="1141" y="2443"/>
                  </a:lnTo>
                  <a:cubicBezTo>
                    <a:pt x="1131" y="2444"/>
                    <a:pt x="1121" y="2444"/>
                    <a:pt x="1111" y="2444"/>
                  </a:cubicBezTo>
                  <a:cubicBezTo>
                    <a:pt x="1012" y="2444"/>
                    <a:pt x="920" y="2406"/>
                    <a:pt x="837" y="2352"/>
                  </a:cubicBezTo>
                  <a:cubicBezTo>
                    <a:pt x="750" y="2293"/>
                    <a:pt x="675" y="2218"/>
                    <a:pt x="604" y="2139"/>
                  </a:cubicBezTo>
                  <a:cubicBezTo>
                    <a:pt x="507" y="2028"/>
                    <a:pt x="419" y="1908"/>
                    <a:pt x="340" y="1785"/>
                  </a:cubicBezTo>
                  <a:lnTo>
                    <a:pt x="340" y="1785"/>
                  </a:lnTo>
                  <a:cubicBezTo>
                    <a:pt x="500" y="1830"/>
                    <a:pt x="661" y="1872"/>
                    <a:pt x="821" y="1914"/>
                  </a:cubicBezTo>
                  <a:lnTo>
                    <a:pt x="944" y="1946"/>
                  </a:lnTo>
                  <a:lnTo>
                    <a:pt x="928" y="1823"/>
                  </a:lnTo>
                  <a:cubicBezTo>
                    <a:pt x="861" y="1212"/>
                    <a:pt x="779" y="600"/>
                    <a:pt x="648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40;p57">
              <a:extLst>
                <a:ext uri="{FF2B5EF4-FFF2-40B4-BE49-F238E27FC236}">
                  <a16:creationId xmlns:a16="http://schemas.microsoft.com/office/drawing/2014/main" id="{D445911F-04A3-3574-162D-1C4A99EBF56F}"/>
                </a:ext>
              </a:extLst>
            </p:cNvPr>
            <p:cNvSpPr/>
            <p:nvPr/>
          </p:nvSpPr>
          <p:spPr>
            <a:xfrm>
              <a:off x="4039696" y="2222807"/>
              <a:ext cx="72770" cy="45722"/>
            </a:xfrm>
            <a:custGeom>
              <a:avLst/>
              <a:gdLst/>
              <a:ahLst/>
              <a:cxnLst/>
              <a:rect l="l" t="t" r="r" b="b"/>
              <a:pathLst>
                <a:path w="1738" h="1092" extrusionOk="0">
                  <a:moveTo>
                    <a:pt x="1737" y="1"/>
                  </a:moveTo>
                  <a:lnTo>
                    <a:pt x="1737" y="1"/>
                  </a:lnTo>
                  <a:cubicBezTo>
                    <a:pt x="1634" y="159"/>
                    <a:pt x="1524" y="309"/>
                    <a:pt x="1406" y="447"/>
                  </a:cubicBezTo>
                  <a:cubicBezTo>
                    <a:pt x="1287" y="585"/>
                    <a:pt x="1160" y="711"/>
                    <a:pt x="1015" y="802"/>
                  </a:cubicBezTo>
                  <a:cubicBezTo>
                    <a:pt x="869" y="897"/>
                    <a:pt x="703" y="948"/>
                    <a:pt x="530" y="953"/>
                  </a:cubicBezTo>
                  <a:cubicBezTo>
                    <a:pt x="516" y="954"/>
                    <a:pt x="502" y="954"/>
                    <a:pt x="488" y="954"/>
                  </a:cubicBezTo>
                  <a:cubicBezTo>
                    <a:pt x="328" y="954"/>
                    <a:pt x="168" y="897"/>
                    <a:pt x="0" y="849"/>
                  </a:cubicBezTo>
                  <a:lnTo>
                    <a:pt x="0" y="849"/>
                  </a:lnTo>
                  <a:cubicBezTo>
                    <a:pt x="147" y="964"/>
                    <a:pt x="320" y="1071"/>
                    <a:pt x="526" y="1086"/>
                  </a:cubicBezTo>
                  <a:cubicBezTo>
                    <a:pt x="556" y="1090"/>
                    <a:pt x="587" y="1092"/>
                    <a:pt x="618" y="1092"/>
                  </a:cubicBezTo>
                  <a:cubicBezTo>
                    <a:pt x="788" y="1092"/>
                    <a:pt x="962" y="1038"/>
                    <a:pt x="1105" y="948"/>
                  </a:cubicBezTo>
                  <a:cubicBezTo>
                    <a:pt x="1275" y="838"/>
                    <a:pt x="1410" y="692"/>
                    <a:pt x="1516" y="526"/>
                  </a:cubicBezTo>
                  <a:cubicBezTo>
                    <a:pt x="1619" y="365"/>
                    <a:pt x="1697" y="186"/>
                    <a:pt x="1737" y="1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241;p57">
              <a:extLst>
                <a:ext uri="{FF2B5EF4-FFF2-40B4-BE49-F238E27FC236}">
                  <a16:creationId xmlns:a16="http://schemas.microsoft.com/office/drawing/2014/main" id="{564B22AF-991D-B08F-B251-44256A123795}"/>
                </a:ext>
              </a:extLst>
            </p:cNvPr>
            <p:cNvSpPr/>
            <p:nvPr/>
          </p:nvSpPr>
          <p:spPr>
            <a:xfrm>
              <a:off x="4175526" y="2122862"/>
              <a:ext cx="53929" cy="67494"/>
            </a:xfrm>
            <a:custGeom>
              <a:avLst/>
              <a:gdLst/>
              <a:ahLst/>
              <a:cxnLst/>
              <a:rect l="l" t="t" r="r" b="b"/>
              <a:pathLst>
                <a:path w="1288" h="1612" extrusionOk="0">
                  <a:moveTo>
                    <a:pt x="983" y="0"/>
                  </a:moveTo>
                  <a:cubicBezTo>
                    <a:pt x="959" y="0"/>
                    <a:pt x="935" y="3"/>
                    <a:pt x="912" y="9"/>
                  </a:cubicBezTo>
                  <a:cubicBezTo>
                    <a:pt x="747" y="56"/>
                    <a:pt x="624" y="174"/>
                    <a:pt x="530" y="289"/>
                  </a:cubicBezTo>
                  <a:cubicBezTo>
                    <a:pt x="426" y="407"/>
                    <a:pt x="344" y="537"/>
                    <a:pt x="269" y="668"/>
                  </a:cubicBezTo>
                  <a:cubicBezTo>
                    <a:pt x="190" y="798"/>
                    <a:pt x="135" y="940"/>
                    <a:pt x="67" y="1074"/>
                  </a:cubicBezTo>
                  <a:lnTo>
                    <a:pt x="0" y="1220"/>
                  </a:lnTo>
                  <a:lnTo>
                    <a:pt x="158" y="1189"/>
                  </a:lnTo>
                  <a:cubicBezTo>
                    <a:pt x="237" y="1169"/>
                    <a:pt x="317" y="1157"/>
                    <a:pt x="391" y="1153"/>
                  </a:cubicBezTo>
                  <a:cubicBezTo>
                    <a:pt x="431" y="1153"/>
                    <a:pt x="466" y="1157"/>
                    <a:pt x="490" y="1165"/>
                  </a:cubicBezTo>
                  <a:cubicBezTo>
                    <a:pt x="510" y="1176"/>
                    <a:pt x="510" y="1173"/>
                    <a:pt x="514" y="1204"/>
                  </a:cubicBezTo>
                  <a:cubicBezTo>
                    <a:pt x="506" y="1267"/>
                    <a:pt x="455" y="1342"/>
                    <a:pt x="411" y="1409"/>
                  </a:cubicBezTo>
                  <a:cubicBezTo>
                    <a:pt x="364" y="1480"/>
                    <a:pt x="308" y="1544"/>
                    <a:pt x="253" y="1611"/>
                  </a:cubicBezTo>
                  <a:cubicBezTo>
                    <a:pt x="328" y="1568"/>
                    <a:pt x="395" y="1512"/>
                    <a:pt x="459" y="1453"/>
                  </a:cubicBezTo>
                  <a:cubicBezTo>
                    <a:pt x="521" y="1390"/>
                    <a:pt x="585" y="1331"/>
                    <a:pt x="621" y="1228"/>
                  </a:cubicBezTo>
                  <a:cubicBezTo>
                    <a:pt x="628" y="1200"/>
                    <a:pt x="628" y="1165"/>
                    <a:pt x="616" y="1129"/>
                  </a:cubicBezTo>
                  <a:cubicBezTo>
                    <a:pt x="604" y="1098"/>
                    <a:pt x="577" y="1070"/>
                    <a:pt x="550" y="1054"/>
                  </a:cubicBezTo>
                  <a:cubicBezTo>
                    <a:pt x="494" y="1023"/>
                    <a:pt x="446" y="1019"/>
                    <a:pt x="399" y="1014"/>
                  </a:cubicBezTo>
                  <a:cubicBezTo>
                    <a:pt x="379" y="1013"/>
                    <a:pt x="358" y="1012"/>
                    <a:pt x="338" y="1012"/>
                  </a:cubicBezTo>
                  <a:cubicBezTo>
                    <a:pt x="319" y="1012"/>
                    <a:pt x="299" y="1013"/>
                    <a:pt x="280" y="1014"/>
                  </a:cubicBezTo>
                  <a:lnTo>
                    <a:pt x="280" y="1014"/>
                  </a:lnTo>
                  <a:cubicBezTo>
                    <a:pt x="325" y="925"/>
                    <a:pt x="368" y="837"/>
                    <a:pt x="419" y="754"/>
                  </a:cubicBezTo>
                  <a:cubicBezTo>
                    <a:pt x="455" y="688"/>
                    <a:pt x="486" y="624"/>
                    <a:pt x="530" y="565"/>
                  </a:cubicBezTo>
                  <a:cubicBezTo>
                    <a:pt x="568" y="502"/>
                    <a:pt x="601" y="439"/>
                    <a:pt x="648" y="384"/>
                  </a:cubicBezTo>
                  <a:cubicBezTo>
                    <a:pt x="727" y="269"/>
                    <a:pt x="825" y="162"/>
                    <a:pt x="940" y="103"/>
                  </a:cubicBezTo>
                  <a:cubicBezTo>
                    <a:pt x="971" y="93"/>
                    <a:pt x="1003" y="86"/>
                    <a:pt x="1036" y="86"/>
                  </a:cubicBezTo>
                  <a:cubicBezTo>
                    <a:pt x="1066" y="86"/>
                    <a:pt x="1097" y="92"/>
                    <a:pt x="1125" y="107"/>
                  </a:cubicBezTo>
                  <a:cubicBezTo>
                    <a:pt x="1189" y="135"/>
                    <a:pt x="1244" y="186"/>
                    <a:pt x="1287" y="249"/>
                  </a:cubicBezTo>
                  <a:cubicBezTo>
                    <a:pt x="1264" y="174"/>
                    <a:pt x="1220" y="107"/>
                    <a:pt x="1157" y="56"/>
                  </a:cubicBezTo>
                  <a:cubicBezTo>
                    <a:pt x="1108" y="19"/>
                    <a:pt x="1045" y="0"/>
                    <a:pt x="983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242;p57">
              <a:extLst>
                <a:ext uri="{FF2B5EF4-FFF2-40B4-BE49-F238E27FC236}">
                  <a16:creationId xmlns:a16="http://schemas.microsoft.com/office/drawing/2014/main" id="{3D1E210C-16E6-1C5A-1E15-DD5878962B26}"/>
                </a:ext>
              </a:extLst>
            </p:cNvPr>
            <p:cNvSpPr/>
            <p:nvPr/>
          </p:nvSpPr>
          <p:spPr>
            <a:xfrm>
              <a:off x="4008293" y="2136554"/>
              <a:ext cx="14110" cy="29142"/>
            </a:xfrm>
            <a:custGeom>
              <a:avLst/>
              <a:gdLst/>
              <a:ahLst/>
              <a:cxnLst/>
              <a:rect l="l" t="t" r="r" b="b"/>
              <a:pathLst>
                <a:path w="337" h="696" extrusionOk="0">
                  <a:moveTo>
                    <a:pt x="167" y="1"/>
                  </a:moveTo>
                  <a:cubicBezTo>
                    <a:pt x="76" y="1"/>
                    <a:pt x="1" y="159"/>
                    <a:pt x="1" y="348"/>
                  </a:cubicBezTo>
                  <a:cubicBezTo>
                    <a:pt x="1" y="542"/>
                    <a:pt x="76" y="696"/>
                    <a:pt x="167" y="696"/>
                  </a:cubicBezTo>
                  <a:cubicBezTo>
                    <a:pt x="261" y="696"/>
                    <a:pt x="336" y="542"/>
                    <a:pt x="336" y="348"/>
                  </a:cubicBezTo>
                  <a:cubicBezTo>
                    <a:pt x="336" y="159"/>
                    <a:pt x="261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243;p57">
              <a:extLst>
                <a:ext uri="{FF2B5EF4-FFF2-40B4-BE49-F238E27FC236}">
                  <a16:creationId xmlns:a16="http://schemas.microsoft.com/office/drawing/2014/main" id="{8E678D10-FFA8-0374-758E-F66344FCFA60}"/>
                </a:ext>
              </a:extLst>
            </p:cNvPr>
            <p:cNvSpPr/>
            <p:nvPr/>
          </p:nvSpPr>
          <p:spPr>
            <a:xfrm>
              <a:off x="4066284" y="2124662"/>
              <a:ext cx="14068" cy="29142"/>
            </a:xfrm>
            <a:custGeom>
              <a:avLst/>
              <a:gdLst/>
              <a:ahLst/>
              <a:cxnLst/>
              <a:rect l="l" t="t" r="r" b="b"/>
              <a:pathLst>
                <a:path w="336" h="696" extrusionOk="0">
                  <a:moveTo>
                    <a:pt x="170" y="1"/>
                  </a:moveTo>
                  <a:cubicBezTo>
                    <a:pt x="76" y="1"/>
                    <a:pt x="1" y="155"/>
                    <a:pt x="1" y="348"/>
                  </a:cubicBezTo>
                  <a:cubicBezTo>
                    <a:pt x="1" y="541"/>
                    <a:pt x="76" y="696"/>
                    <a:pt x="170" y="696"/>
                  </a:cubicBezTo>
                  <a:cubicBezTo>
                    <a:pt x="261" y="696"/>
                    <a:pt x="336" y="541"/>
                    <a:pt x="336" y="348"/>
                  </a:cubicBezTo>
                  <a:cubicBezTo>
                    <a:pt x="336" y="155"/>
                    <a:pt x="261" y="1"/>
                    <a:pt x="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244;p57">
              <a:extLst>
                <a:ext uri="{FF2B5EF4-FFF2-40B4-BE49-F238E27FC236}">
                  <a16:creationId xmlns:a16="http://schemas.microsoft.com/office/drawing/2014/main" id="{D71AE368-B869-BEFC-3610-C3E047B9038F}"/>
                </a:ext>
              </a:extLst>
            </p:cNvPr>
            <p:cNvSpPr/>
            <p:nvPr/>
          </p:nvSpPr>
          <p:spPr>
            <a:xfrm>
              <a:off x="4043004" y="2081033"/>
              <a:ext cx="60670" cy="26336"/>
            </a:xfrm>
            <a:custGeom>
              <a:avLst/>
              <a:gdLst/>
              <a:ahLst/>
              <a:cxnLst/>
              <a:rect l="l" t="t" r="r" b="b"/>
              <a:pathLst>
                <a:path w="1449" h="629" extrusionOk="0">
                  <a:moveTo>
                    <a:pt x="807" y="1"/>
                  </a:moveTo>
                  <a:cubicBezTo>
                    <a:pt x="378" y="1"/>
                    <a:pt x="1" y="629"/>
                    <a:pt x="1" y="629"/>
                  </a:cubicBezTo>
                  <a:lnTo>
                    <a:pt x="1449" y="629"/>
                  </a:lnTo>
                  <a:cubicBezTo>
                    <a:pt x="1249" y="158"/>
                    <a:pt x="1022" y="1"/>
                    <a:pt x="807" y="1"/>
                  </a:cubicBezTo>
                  <a:close/>
                </a:path>
              </a:pathLst>
            </a:custGeom>
            <a:solidFill>
              <a:srgbClr val="AD2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245;p57">
              <a:extLst>
                <a:ext uri="{FF2B5EF4-FFF2-40B4-BE49-F238E27FC236}">
                  <a16:creationId xmlns:a16="http://schemas.microsoft.com/office/drawing/2014/main" id="{72C5F182-1F3A-9BC9-D62B-A41CFCDF1E60}"/>
                </a:ext>
              </a:extLst>
            </p:cNvPr>
            <p:cNvSpPr/>
            <p:nvPr/>
          </p:nvSpPr>
          <p:spPr>
            <a:xfrm>
              <a:off x="3982836" y="2099959"/>
              <a:ext cx="39567" cy="36008"/>
            </a:xfrm>
            <a:custGeom>
              <a:avLst/>
              <a:gdLst/>
              <a:ahLst/>
              <a:cxnLst/>
              <a:rect l="l" t="t" r="r" b="b"/>
              <a:pathLst>
                <a:path w="945" h="860" extrusionOk="0">
                  <a:moveTo>
                    <a:pt x="500" y="0"/>
                  </a:moveTo>
                  <a:cubicBezTo>
                    <a:pt x="309" y="0"/>
                    <a:pt x="106" y="185"/>
                    <a:pt x="1" y="860"/>
                  </a:cubicBezTo>
                  <a:lnTo>
                    <a:pt x="944" y="271"/>
                  </a:lnTo>
                  <a:cubicBezTo>
                    <a:pt x="944" y="271"/>
                    <a:pt x="731" y="0"/>
                    <a:pt x="500" y="0"/>
                  </a:cubicBezTo>
                  <a:close/>
                </a:path>
              </a:pathLst>
            </a:custGeom>
            <a:solidFill>
              <a:srgbClr val="AD2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246;p57">
              <a:extLst>
                <a:ext uri="{FF2B5EF4-FFF2-40B4-BE49-F238E27FC236}">
                  <a16:creationId xmlns:a16="http://schemas.microsoft.com/office/drawing/2014/main" id="{F6D2A3B1-AA4F-1632-034E-EE06D205947C}"/>
                </a:ext>
              </a:extLst>
            </p:cNvPr>
            <p:cNvSpPr/>
            <p:nvPr/>
          </p:nvSpPr>
          <p:spPr>
            <a:xfrm>
              <a:off x="3943519" y="3036643"/>
              <a:ext cx="238659" cy="1586036"/>
            </a:xfrm>
            <a:custGeom>
              <a:avLst/>
              <a:gdLst/>
              <a:ahLst/>
              <a:cxnLst/>
              <a:rect l="l" t="t" r="r" b="b"/>
              <a:pathLst>
                <a:path w="5700" h="37880" extrusionOk="0">
                  <a:moveTo>
                    <a:pt x="5392" y="0"/>
                  </a:moveTo>
                  <a:cubicBezTo>
                    <a:pt x="5356" y="3102"/>
                    <a:pt x="5340" y="6204"/>
                    <a:pt x="5337" y="9306"/>
                  </a:cubicBezTo>
                  <a:cubicBezTo>
                    <a:pt x="5320" y="12408"/>
                    <a:pt x="5340" y="15510"/>
                    <a:pt x="5340" y="18612"/>
                  </a:cubicBezTo>
                  <a:lnTo>
                    <a:pt x="5368" y="27914"/>
                  </a:lnTo>
                  <a:lnTo>
                    <a:pt x="5375" y="32567"/>
                  </a:lnTo>
                  <a:cubicBezTo>
                    <a:pt x="5368" y="34093"/>
                    <a:pt x="5391" y="35630"/>
                    <a:pt x="5308" y="37144"/>
                  </a:cubicBezTo>
                  <a:lnTo>
                    <a:pt x="5308" y="37144"/>
                  </a:lnTo>
                  <a:cubicBezTo>
                    <a:pt x="4442" y="37290"/>
                    <a:pt x="3565" y="37409"/>
                    <a:pt x="2692" y="37524"/>
                  </a:cubicBezTo>
                  <a:lnTo>
                    <a:pt x="0" y="37879"/>
                  </a:lnTo>
                  <a:cubicBezTo>
                    <a:pt x="900" y="37801"/>
                    <a:pt x="1805" y="37713"/>
                    <a:pt x="2704" y="37619"/>
                  </a:cubicBezTo>
                  <a:cubicBezTo>
                    <a:pt x="3604" y="37524"/>
                    <a:pt x="4504" y="37425"/>
                    <a:pt x="5404" y="37303"/>
                  </a:cubicBezTo>
                  <a:lnTo>
                    <a:pt x="5470" y="37291"/>
                  </a:lnTo>
                  <a:lnTo>
                    <a:pt x="5475" y="37227"/>
                  </a:lnTo>
                  <a:cubicBezTo>
                    <a:pt x="5593" y="35665"/>
                    <a:pt x="5593" y="34122"/>
                    <a:pt x="5628" y="32567"/>
                  </a:cubicBezTo>
                  <a:lnTo>
                    <a:pt x="5660" y="30242"/>
                  </a:lnTo>
                  <a:lnTo>
                    <a:pt x="5672" y="27914"/>
                  </a:lnTo>
                  <a:cubicBezTo>
                    <a:pt x="5679" y="24812"/>
                    <a:pt x="5699" y="21710"/>
                    <a:pt x="5668" y="18608"/>
                  </a:cubicBezTo>
                  <a:cubicBezTo>
                    <a:pt x="5644" y="15506"/>
                    <a:pt x="5632" y="12408"/>
                    <a:pt x="5577" y="9306"/>
                  </a:cubicBezTo>
                  <a:cubicBezTo>
                    <a:pt x="5534" y="6204"/>
                    <a:pt x="5475" y="3102"/>
                    <a:pt x="53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247;p57">
              <a:extLst>
                <a:ext uri="{FF2B5EF4-FFF2-40B4-BE49-F238E27FC236}">
                  <a16:creationId xmlns:a16="http://schemas.microsoft.com/office/drawing/2014/main" id="{5E26C3AD-0CFB-E923-CDA8-6A7939070808}"/>
                </a:ext>
              </a:extLst>
            </p:cNvPr>
            <p:cNvSpPr/>
            <p:nvPr/>
          </p:nvSpPr>
          <p:spPr>
            <a:xfrm>
              <a:off x="3774151" y="3114271"/>
              <a:ext cx="187619" cy="123014"/>
            </a:xfrm>
            <a:custGeom>
              <a:avLst/>
              <a:gdLst/>
              <a:ahLst/>
              <a:cxnLst/>
              <a:rect l="l" t="t" r="r" b="b"/>
              <a:pathLst>
                <a:path w="4481" h="2938" extrusionOk="0">
                  <a:moveTo>
                    <a:pt x="3392" y="0"/>
                  </a:moveTo>
                  <a:cubicBezTo>
                    <a:pt x="2419" y="0"/>
                    <a:pt x="1074" y="2128"/>
                    <a:pt x="1074" y="2128"/>
                  </a:cubicBezTo>
                  <a:cubicBezTo>
                    <a:pt x="966" y="1857"/>
                    <a:pt x="788" y="1774"/>
                    <a:pt x="611" y="1774"/>
                  </a:cubicBezTo>
                  <a:cubicBezTo>
                    <a:pt x="336" y="1774"/>
                    <a:pt x="63" y="1975"/>
                    <a:pt x="63" y="1975"/>
                  </a:cubicBezTo>
                  <a:cubicBezTo>
                    <a:pt x="63" y="1975"/>
                    <a:pt x="63" y="1975"/>
                    <a:pt x="62" y="1975"/>
                  </a:cubicBezTo>
                  <a:cubicBezTo>
                    <a:pt x="51" y="1975"/>
                    <a:pt x="1" y="1992"/>
                    <a:pt x="533" y="2441"/>
                  </a:cubicBezTo>
                  <a:cubicBezTo>
                    <a:pt x="900" y="2750"/>
                    <a:pt x="1597" y="2937"/>
                    <a:pt x="2229" y="2937"/>
                  </a:cubicBezTo>
                  <a:cubicBezTo>
                    <a:pt x="2597" y="2937"/>
                    <a:pt x="2943" y="2873"/>
                    <a:pt x="3189" y="2733"/>
                  </a:cubicBezTo>
                  <a:cubicBezTo>
                    <a:pt x="3852" y="2346"/>
                    <a:pt x="4480" y="183"/>
                    <a:pt x="3501" y="9"/>
                  </a:cubicBezTo>
                  <a:cubicBezTo>
                    <a:pt x="3465" y="3"/>
                    <a:pt x="3429" y="0"/>
                    <a:pt x="3392" y="0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248;p57">
              <a:extLst>
                <a:ext uri="{FF2B5EF4-FFF2-40B4-BE49-F238E27FC236}">
                  <a16:creationId xmlns:a16="http://schemas.microsoft.com/office/drawing/2014/main" id="{C3C2D518-BFC3-2DCE-FB9D-395A019C9DEE}"/>
                </a:ext>
              </a:extLst>
            </p:cNvPr>
            <p:cNvSpPr/>
            <p:nvPr/>
          </p:nvSpPr>
          <p:spPr>
            <a:xfrm>
              <a:off x="3914963" y="2533360"/>
              <a:ext cx="26797" cy="45931"/>
            </a:xfrm>
            <a:custGeom>
              <a:avLst/>
              <a:gdLst/>
              <a:ahLst/>
              <a:cxnLst/>
              <a:rect l="l" t="t" r="r" b="b"/>
              <a:pathLst>
                <a:path w="640" h="1097" extrusionOk="0">
                  <a:moveTo>
                    <a:pt x="517" y="0"/>
                  </a:moveTo>
                  <a:cubicBezTo>
                    <a:pt x="505" y="465"/>
                    <a:pt x="4" y="1010"/>
                    <a:pt x="0" y="1014"/>
                  </a:cubicBezTo>
                  <a:lnTo>
                    <a:pt x="87" y="1097"/>
                  </a:lnTo>
                  <a:cubicBezTo>
                    <a:pt x="110" y="1073"/>
                    <a:pt x="627" y="516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249;p57">
              <a:extLst>
                <a:ext uri="{FF2B5EF4-FFF2-40B4-BE49-F238E27FC236}">
                  <a16:creationId xmlns:a16="http://schemas.microsoft.com/office/drawing/2014/main" id="{7295717B-74D6-08A5-B9FE-706D695A5A8B}"/>
                </a:ext>
              </a:extLst>
            </p:cNvPr>
            <p:cNvSpPr/>
            <p:nvPr/>
          </p:nvSpPr>
          <p:spPr>
            <a:xfrm>
              <a:off x="3888208" y="2499780"/>
              <a:ext cx="50244" cy="56190"/>
            </a:xfrm>
            <a:custGeom>
              <a:avLst/>
              <a:gdLst/>
              <a:ahLst/>
              <a:cxnLst/>
              <a:rect l="l" t="t" r="r" b="b"/>
              <a:pathLst>
                <a:path w="1200" h="1342" extrusionOk="0">
                  <a:moveTo>
                    <a:pt x="465" y="1"/>
                  </a:moveTo>
                  <a:lnTo>
                    <a:pt x="465" y="1"/>
                  </a:lnTo>
                  <a:cubicBezTo>
                    <a:pt x="0" y="797"/>
                    <a:pt x="1049" y="1342"/>
                    <a:pt x="1049" y="1342"/>
                  </a:cubicBezTo>
                  <a:cubicBezTo>
                    <a:pt x="1049" y="1342"/>
                    <a:pt x="1199" y="123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250;p57">
              <a:extLst>
                <a:ext uri="{FF2B5EF4-FFF2-40B4-BE49-F238E27FC236}">
                  <a16:creationId xmlns:a16="http://schemas.microsoft.com/office/drawing/2014/main" id="{0984D737-9420-0B21-FAB9-664994ED21C7}"/>
                </a:ext>
              </a:extLst>
            </p:cNvPr>
            <p:cNvSpPr/>
            <p:nvPr/>
          </p:nvSpPr>
          <p:spPr>
            <a:xfrm>
              <a:off x="4110081" y="2512174"/>
              <a:ext cx="109909" cy="375616"/>
            </a:xfrm>
            <a:custGeom>
              <a:avLst/>
              <a:gdLst/>
              <a:ahLst/>
              <a:cxnLst/>
              <a:rect l="l" t="t" r="r" b="b"/>
              <a:pathLst>
                <a:path w="2625" h="8971" extrusionOk="0">
                  <a:moveTo>
                    <a:pt x="2625" y="0"/>
                  </a:moveTo>
                  <a:lnTo>
                    <a:pt x="2625" y="0"/>
                  </a:lnTo>
                  <a:cubicBezTo>
                    <a:pt x="2373" y="738"/>
                    <a:pt x="2140" y="1481"/>
                    <a:pt x="1907" y="2226"/>
                  </a:cubicBezTo>
                  <a:cubicBezTo>
                    <a:pt x="1674" y="2969"/>
                    <a:pt x="1457" y="3714"/>
                    <a:pt x="1232" y="4460"/>
                  </a:cubicBezTo>
                  <a:cubicBezTo>
                    <a:pt x="1019" y="5210"/>
                    <a:pt x="798" y="5960"/>
                    <a:pt x="592" y="6710"/>
                  </a:cubicBezTo>
                  <a:cubicBezTo>
                    <a:pt x="388" y="7459"/>
                    <a:pt x="186" y="8213"/>
                    <a:pt x="0" y="8971"/>
                  </a:cubicBezTo>
                  <a:cubicBezTo>
                    <a:pt x="253" y="8233"/>
                    <a:pt x="490" y="7491"/>
                    <a:pt x="723" y="6745"/>
                  </a:cubicBezTo>
                  <a:cubicBezTo>
                    <a:pt x="952" y="6003"/>
                    <a:pt x="1169" y="5253"/>
                    <a:pt x="1397" y="4512"/>
                  </a:cubicBezTo>
                  <a:cubicBezTo>
                    <a:pt x="1607" y="3761"/>
                    <a:pt x="1828" y="3011"/>
                    <a:pt x="2033" y="2262"/>
                  </a:cubicBezTo>
                  <a:cubicBezTo>
                    <a:pt x="2239" y="1512"/>
                    <a:pt x="2439" y="758"/>
                    <a:pt x="2625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251;p57">
              <a:extLst>
                <a:ext uri="{FF2B5EF4-FFF2-40B4-BE49-F238E27FC236}">
                  <a16:creationId xmlns:a16="http://schemas.microsoft.com/office/drawing/2014/main" id="{D5527631-1A3F-0128-D522-40D78D5E054A}"/>
                </a:ext>
              </a:extLst>
            </p:cNvPr>
            <p:cNvSpPr/>
            <p:nvPr/>
          </p:nvSpPr>
          <p:spPr>
            <a:xfrm>
              <a:off x="4005990" y="2887752"/>
              <a:ext cx="104131" cy="504031"/>
            </a:xfrm>
            <a:custGeom>
              <a:avLst/>
              <a:gdLst/>
              <a:ahLst/>
              <a:cxnLst/>
              <a:rect l="l" t="t" r="r" b="b"/>
              <a:pathLst>
                <a:path w="2487" h="12038" extrusionOk="0">
                  <a:moveTo>
                    <a:pt x="2486" y="1"/>
                  </a:moveTo>
                  <a:lnTo>
                    <a:pt x="2486" y="1"/>
                  </a:lnTo>
                  <a:cubicBezTo>
                    <a:pt x="1358" y="1438"/>
                    <a:pt x="0" y="12037"/>
                    <a:pt x="0" y="12037"/>
                  </a:cubicBezTo>
                  <a:lnTo>
                    <a:pt x="639" y="11911"/>
                  </a:lnTo>
                  <a:cubicBezTo>
                    <a:pt x="639" y="10246"/>
                    <a:pt x="2486" y="1"/>
                    <a:pt x="2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252;p57">
              <a:extLst>
                <a:ext uri="{FF2B5EF4-FFF2-40B4-BE49-F238E27FC236}">
                  <a16:creationId xmlns:a16="http://schemas.microsoft.com/office/drawing/2014/main" id="{219957FD-2A97-82A2-BF7F-3884B7F25FBA}"/>
                </a:ext>
              </a:extLst>
            </p:cNvPr>
            <p:cNvSpPr/>
            <p:nvPr/>
          </p:nvSpPr>
          <p:spPr>
            <a:xfrm>
              <a:off x="3919066" y="3371900"/>
              <a:ext cx="409530" cy="364981"/>
            </a:xfrm>
            <a:custGeom>
              <a:avLst/>
              <a:gdLst/>
              <a:ahLst/>
              <a:cxnLst/>
              <a:rect l="l" t="t" r="r" b="b"/>
              <a:pathLst>
                <a:path w="9781" h="8717" extrusionOk="0">
                  <a:moveTo>
                    <a:pt x="7412" y="1"/>
                  </a:moveTo>
                  <a:lnTo>
                    <a:pt x="2076" y="384"/>
                  </a:lnTo>
                  <a:cubicBezTo>
                    <a:pt x="2076" y="384"/>
                    <a:pt x="1" y="6292"/>
                    <a:pt x="1047" y="7630"/>
                  </a:cubicBezTo>
                  <a:cubicBezTo>
                    <a:pt x="1626" y="8372"/>
                    <a:pt x="3370" y="8717"/>
                    <a:pt x="5052" y="8717"/>
                  </a:cubicBezTo>
                  <a:cubicBezTo>
                    <a:pt x="6403" y="8717"/>
                    <a:pt x="7715" y="8494"/>
                    <a:pt x="8351" y="8075"/>
                  </a:cubicBezTo>
                  <a:cubicBezTo>
                    <a:pt x="9780" y="7133"/>
                    <a:pt x="8469" y="1438"/>
                    <a:pt x="74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53;p57">
              <a:extLst>
                <a:ext uri="{FF2B5EF4-FFF2-40B4-BE49-F238E27FC236}">
                  <a16:creationId xmlns:a16="http://schemas.microsoft.com/office/drawing/2014/main" id="{EDB1EEE1-6285-3319-1A1B-0556BF437727}"/>
                </a:ext>
              </a:extLst>
            </p:cNvPr>
            <p:cNvSpPr/>
            <p:nvPr/>
          </p:nvSpPr>
          <p:spPr>
            <a:xfrm>
              <a:off x="4013737" y="3379688"/>
              <a:ext cx="211402" cy="24661"/>
            </a:xfrm>
            <a:custGeom>
              <a:avLst/>
              <a:gdLst/>
              <a:ahLst/>
              <a:cxnLst/>
              <a:rect l="l" t="t" r="r" b="b"/>
              <a:pathLst>
                <a:path w="5049" h="589" extrusionOk="0">
                  <a:moveTo>
                    <a:pt x="5037" y="0"/>
                  </a:moveTo>
                  <a:cubicBezTo>
                    <a:pt x="4855" y="13"/>
                    <a:pt x="589" y="257"/>
                    <a:pt x="1" y="423"/>
                  </a:cubicBezTo>
                  <a:lnTo>
                    <a:pt x="48" y="589"/>
                  </a:lnTo>
                  <a:cubicBezTo>
                    <a:pt x="620" y="427"/>
                    <a:pt x="5006" y="175"/>
                    <a:pt x="5048" y="170"/>
                  </a:cubicBezTo>
                  <a:lnTo>
                    <a:pt x="50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00C19AE-B55B-E8CB-E0B6-A77809AF5EC0}"/>
              </a:ext>
            </a:extLst>
          </p:cNvPr>
          <p:cNvSpPr txBox="1"/>
          <p:nvPr/>
        </p:nvSpPr>
        <p:spPr>
          <a:xfrm>
            <a:off x="8449608" y="4702716"/>
            <a:ext cx="577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0721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F49A37-80D4-FAAE-C2AD-7633BEB6BD09}"/>
              </a:ext>
            </a:extLst>
          </p:cNvPr>
          <p:cNvSpPr/>
          <p:nvPr/>
        </p:nvSpPr>
        <p:spPr>
          <a:xfrm rot="19938010">
            <a:off x="-740223" y="1150809"/>
            <a:ext cx="5935575" cy="4612688"/>
          </a:xfrm>
          <a:prstGeom prst="ellipse">
            <a:avLst/>
          </a:prstGeom>
          <a:solidFill>
            <a:srgbClr val="CDE2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497" name="Google Shape;1497;p46"/>
          <p:cNvGrpSpPr/>
          <p:nvPr/>
        </p:nvGrpSpPr>
        <p:grpSpPr>
          <a:xfrm>
            <a:off x="3123184" y="541125"/>
            <a:ext cx="5701789" cy="3888600"/>
            <a:chOff x="2001575" y="1865051"/>
            <a:chExt cx="6822770" cy="3888600"/>
          </a:xfrm>
          <a:solidFill>
            <a:schemeClr val="accent2">
              <a:lumMod val="90000"/>
            </a:schemeClr>
          </a:solidFill>
        </p:grpSpPr>
        <p:sp>
          <p:nvSpPr>
            <p:cNvPr id="1498" name="Google Shape;1498;p46"/>
            <p:cNvSpPr/>
            <p:nvPr/>
          </p:nvSpPr>
          <p:spPr>
            <a:xfrm>
              <a:off x="2455645" y="1865051"/>
              <a:ext cx="6368700" cy="3888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6"/>
            <p:cNvSpPr/>
            <p:nvPr/>
          </p:nvSpPr>
          <p:spPr>
            <a:xfrm rot="-5400000">
              <a:off x="1976825" y="2518851"/>
              <a:ext cx="511200" cy="46170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0" name="Google Shape;1500;p46"/>
          <p:cNvSpPr/>
          <p:nvPr/>
        </p:nvSpPr>
        <p:spPr>
          <a:xfrm>
            <a:off x="3214758" y="4518769"/>
            <a:ext cx="1474711" cy="337932"/>
          </a:xfrm>
          <a:custGeom>
            <a:avLst/>
            <a:gdLst/>
            <a:ahLst/>
            <a:cxnLst/>
            <a:rect l="l" t="t" r="r" b="b"/>
            <a:pathLst>
              <a:path w="41064" h="6446" extrusionOk="0">
                <a:moveTo>
                  <a:pt x="20534" y="1"/>
                </a:moveTo>
                <a:cubicBezTo>
                  <a:pt x="9191" y="1"/>
                  <a:pt x="0" y="1445"/>
                  <a:pt x="0" y="3225"/>
                </a:cubicBezTo>
                <a:cubicBezTo>
                  <a:pt x="0" y="5004"/>
                  <a:pt x="9191" y="6445"/>
                  <a:pt x="20534" y="6445"/>
                </a:cubicBezTo>
                <a:cubicBezTo>
                  <a:pt x="31872" y="6445"/>
                  <a:pt x="41063" y="5004"/>
                  <a:pt x="41063" y="3225"/>
                </a:cubicBezTo>
                <a:cubicBezTo>
                  <a:pt x="41063" y="1445"/>
                  <a:pt x="31872" y="1"/>
                  <a:pt x="20534" y="1"/>
                </a:cubicBezTo>
                <a:close/>
              </a:path>
            </a:pathLst>
          </a:custGeom>
          <a:solidFill>
            <a:srgbClr val="092329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46"/>
          <p:cNvSpPr txBox="1">
            <a:spLocks noGrp="1"/>
          </p:cNvSpPr>
          <p:nvPr>
            <p:ph type="title"/>
          </p:nvPr>
        </p:nvSpPr>
        <p:spPr>
          <a:xfrm>
            <a:off x="4000400" y="1464825"/>
            <a:ext cx="4348200" cy="20412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1502" name="Google Shape;1502;p46"/>
          <p:cNvSpPr/>
          <p:nvPr/>
        </p:nvSpPr>
        <p:spPr>
          <a:xfrm>
            <a:off x="2356450" y="2303507"/>
            <a:ext cx="19066" cy="171672"/>
          </a:xfrm>
          <a:custGeom>
            <a:avLst/>
            <a:gdLst/>
            <a:ahLst/>
            <a:cxnLst/>
            <a:rect l="l" t="t" r="r" b="b"/>
            <a:pathLst>
              <a:path w="505" h="4547" extrusionOk="0">
                <a:moveTo>
                  <a:pt x="1" y="1"/>
                </a:moveTo>
                <a:cubicBezTo>
                  <a:pt x="103" y="367"/>
                  <a:pt x="139" y="747"/>
                  <a:pt x="173" y="1128"/>
                </a:cubicBezTo>
                <a:cubicBezTo>
                  <a:pt x="205" y="1505"/>
                  <a:pt x="226" y="1886"/>
                  <a:pt x="240" y="2266"/>
                </a:cubicBezTo>
                <a:cubicBezTo>
                  <a:pt x="269" y="3024"/>
                  <a:pt x="279" y="3785"/>
                  <a:pt x="272" y="4546"/>
                </a:cubicBezTo>
                <a:lnTo>
                  <a:pt x="505" y="4543"/>
                </a:lnTo>
                <a:cubicBezTo>
                  <a:pt x="473" y="3777"/>
                  <a:pt x="424" y="3016"/>
                  <a:pt x="357" y="2255"/>
                </a:cubicBezTo>
                <a:cubicBezTo>
                  <a:pt x="321" y="1879"/>
                  <a:pt x="282" y="1498"/>
                  <a:pt x="233" y="1121"/>
                </a:cubicBezTo>
                <a:cubicBezTo>
                  <a:pt x="177" y="744"/>
                  <a:pt x="121" y="363"/>
                  <a:pt x="1" y="1"/>
                </a:cubicBezTo>
                <a:close/>
              </a:path>
            </a:pathLst>
          </a:custGeom>
          <a:solidFill>
            <a:srgbClr val="8E4C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3" name="Google Shape;1503;p46"/>
          <p:cNvGrpSpPr/>
          <p:nvPr/>
        </p:nvGrpSpPr>
        <p:grpSpPr>
          <a:xfrm>
            <a:off x="586932" y="1080441"/>
            <a:ext cx="2563833" cy="3776106"/>
            <a:chOff x="586952" y="1906150"/>
            <a:chExt cx="2003307" cy="2950544"/>
          </a:xfrm>
        </p:grpSpPr>
        <p:sp>
          <p:nvSpPr>
            <p:cNvPr id="1504" name="Google Shape;1504;p46"/>
            <p:cNvSpPr/>
            <p:nvPr/>
          </p:nvSpPr>
          <p:spPr>
            <a:xfrm>
              <a:off x="586952" y="4592650"/>
              <a:ext cx="2003307" cy="264044"/>
            </a:xfrm>
            <a:custGeom>
              <a:avLst/>
              <a:gdLst/>
              <a:ahLst/>
              <a:cxnLst/>
              <a:rect l="l" t="t" r="r" b="b"/>
              <a:pathLst>
                <a:path w="41064" h="6446" extrusionOk="0">
                  <a:moveTo>
                    <a:pt x="20534" y="1"/>
                  </a:moveTo>
                  <a:cubicBezTo>
                    <a:pt x="9191" y="1"/>
                    <a:pt x="0" y="1445"/>
                    <a:pt x="0" y="3225"/>
                  </a:cubicBezTo>
                  <a:cubicBezTo>
                    <a:pt x="0" y="5004"/>
                    <a:pt x="9191" y="6445"/>
                    <a:pt x="20534" y="6445"/>
                  </a:cubicBezTo>
                  <a:cubicBezTo>
                    <a:pt x="31872" y="6445"/>
                    <a:pt x="41063" y="5004"/>
                    <a:pt x="41063" y="3225"/>
                  </a:cubicBezTo>
                  <a:cubicBezTo>
                    <a:pt x="41063" y="1445"/>
                    <a:pt x="31872" y="1"/>
                    <a:pt x="20534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6"/>
            <p:cNvSpPr/>
            <p:nvPr/>
          </p:nvSpPr>
          <p:spPr>
            <a:xfrm>
              <a:off x="1221877" y="3430001"/>
              <a:ext cx="928584" cy="1085532"/>
            </a:xfrm>
            <a:custGeom>
              <a:avLst/>
              <a:gdLst/>
              <a:ahLst/>
              <a:cxnLst/>
              <a:rect l="l" t="t" r="r" b="b"/>
              <a:pathLst>
                <a:path w="24595" h="28752" extrusionOk="0">
                  <a:moveTo>
                    <a:pt x="503" y="0"/>
                  </a:moveTo>
                  <a:cubicBezTo>
                    <a:pt x="503" y="0"/>
                    <a:pt x="183" y="5131"/>
                    <a:pt x="412" y="6917"/>
                  </a:cubicBezTo>
                  <a:cubicBezTo>
                    <a:pt x="641" y="8704"/>
                    <a:pt x="1053" y="21875"/>
                    <a:pt x="1145" y="22746"/>
                  </a:cubicBezTo>
                  <a:cubicBezTo>
                    <a:pt x="1237" y="23616"/>
                    <a:pt x="458" y="24987"/>
                    <a:pt x="778" y="25261"/>
                  </a:cubicBezTo>
                  <a:cubicBezTo>
                    <a:pt x="1100" y="25536"/>
                    <a:pt x="550" y="26040"/>
                    <a:pt x="275" y="26773"/>
                  </a:cubicBezTo>
                  <a:cubicBezTo>
                    <a:pt x="0" y="27506"/>
                    <a:pt x="641" y="28743"/>
                    <a:pt x="641" y="28743"/>
                  </a:cubicBezTo>
                  <a:cubicBezTo>
                    <a:pt x="641" y="28743"/>
                    <a:pt x="704" y="28752"/>
                    <a:pt x="825" y="28752"/>
                  </a:cubicBezTo>
                  <a:cubicBezTo>
                    <a:pt x="1190" y="28752"/>
                    <a:pt x="2083" y="28674"/>
                    <a:pt x="3390" y="28055"/>
                  </a:cubicBezTo>
                  <a:cubicBezTo>
                    <a:pt x="5313" y="26269"/>
                    <a:pt x="4443" y="25353"/>
                    <a:pt x="4168" y="24528"/>
                  </a:cubicBezTo>
                  <a:cubicBezTo>
                    <a:pt x="3894" y="23707"/>
                    <a:pt x="3435" y="22287"/>
                    <a:pt x="5863" y="19997"/>
                  </a:cubicBezTo>
                  <a:cubicBezTo>
                    <a:pt x="8291" y="17707"/>
                    <a:pt x="12001" y="10948"/>
                    <a:pt x="12001" y="10948"/>
                  </a:cubicBezTo>
                  <a:cubicBezTo>
                    <a:pt x="12001" y="10948"/>
                    <a:pt x="13785" y="18045"/>
                    <a:pt x="14151" y="20381"/>
                  </a:cubicBezTo>
                  <a:cubicBezTo>
                    <a:pt x="14517" y="22718"/>
                    <a:pt x="15021" y="25008"/>
                    <a:pt x="13692" y="26016"/>
                  </a:cubicBezTo>
                  <a:cubicBezTo>
                    <a:pt x="12368" y="27023"/>
                    <a:pt x="14196" y="27893"/>
                    <a:pt x="14196" y="27893"/>
                  </a:cubicBezTo>
                  <a:cubicBezTo>
                    <a:pt x="14196" y="27893"/>
                    <a:pt x="14507" y="27973"/>
                    <a:pt x="14958" y="27973"/>
                  </a:cubicBezTo>
                  <a:cubicBezTo>
                    <a:pt x="15590" y="27973"/>
                    <a:pt x="16499" y="27817"/>
                    <a:pt x="17220" y="27069"/>
                  </a:cubicBezTo>
                  <a:cubicBezTo>
                    <a:pt x="19693" y="24412"/>
                    <a:pt x="16990" y="26657"/>
                    <a:pt x="17907" y="23267"/>
                  </a:cubicBezTo>
                  <a:cubicBezTo>
                    <a:pt x="18823" y="19877"/>
                    <a:pt x="24595" y="1238"/>
                    <a:pt x="24595" y="1238"/>
                  </a:cubicBezTo>
                  <a:lnTo>
                    <a:pt x="7833" y="367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6"/>
            <p:cNvSpPr/>
            <p:nvPr/>
          </p:nvSpPr>
          <p:spPr>
            <a:xfrm>
              <a:off x="1710749" y="3635532"/>
              <a:ext cx="106167" cy="207577"/>
            </a:xfrm>
            <a:custGeom>
              <a:avLst/>
              <a:gdLst/>
              <a:ahLst/>
              <a:cxnLst/>
              <a:rect l="l" t="t" r="r" b="b"/>
              <a:pathLst>
                <a:path w="2812" h="5498" extrusionOk="0">
                  <a:moveTo>
                    <a:pt x="2579" y="1"/>
                  </a:moveTo>
                  <a:cubicBezTo>
                    <a:pt x="2111" y="2411"/>
                    <a:pt x="21" y="5332"/>
                    <a:pt x="0" y="5360"/>
                  </a:cubicBezTo>
                  <a:lnTo>
                    <a:pt x="190" y="5498"/>
                  </a:lnTo>
                  <a:cubicBezTo>
                    <a:pt x="211" y="5469"/>
                    <a:pt x="2332" y="2506"/>
                    <a:pt x="2812" y="43"/>
                  </a:cubicBezTo>
                  <a:lnTo>
                    <a:pt x="25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6"/>
            <p:cNvSpPr/>
            <p:nvPr/>
          </p:nvSpPr>
          <p:spPr>
            <a:xfrm>
              <a:off x="1645964" y="3638212"/>
              <a:ext cx="90876" cy="217507"/>
            </a:xfrm>
            <a:custGeom>
              <a:avLst/>
              <a:gdLst/>
              <a:ahLst/>
              <a:cxnLst/>
              <a:rect l="l" t="t" r="r" b="b"/>
              <a:pathLst>
                <a:path w="2407" h="5761" extrusionOk="0">
                  <a:moveTo>
                    <a:pt x="2174" y="0"/>
                  </a:moveTo>
                  <a:cubicBezTo>
                    <a:pt x="1773" y="2752"/>
                    <a:pt x="18" y="5609"/>
                    <a:pt x="0" y="5638"/>
                  </a:cubicBezTo>
                  <a:lnTo>
                    <a:pt x="197" y="5761"/>
                  </a:lnTo>
                  <a:cubicBezTo>
                    <a:pt x="215" y="5733"/>
                    <a:pt x="1994" y="2833"/>
                    <a:pt x="2407" y="36"/>
                  </a:cubicBezTo>
                  <a:lnTo>
                    <a:pt x="2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6"/>
            <p:cNvSpPr/>
            <p:nvPr/>
          </p:nvSpPr>
          <p:spPr>
            <a:xfrm>
              <a:off x="1243925" y="3589774"/>
              <a:ext cx="147320" cy="183603"/>
            </a:xfrm>
            <a:custGeom>
              <a:avLst/>
              <a:gdLst/>
              <a:ahLst/>
              <a:cxnLst/>
              <a:rect l="l" t="t" r="r" b="b"/>
              <a:pathLst>
                <a:path w="3902" h="4863" extrusionOk="0">
                  <a:moveTo>
                    <a:pt x="3902" y="0"/>
                  </a:moveTo>
                  <a:lnTo>
                    <a:pt x="3902" y="0"/>
                  </a:lnTo>
                  <a:cubicBezTo>
                    <a:pt x="3687" y="486"/>
                    <a:pt x="3415" y="941"/>
                    <a:pt x="3147" y="1392"/>
                  </a:cubicBezTo>
                  <a:cubicBezTo>
                    <a:pt x="2872" y="1839"/>
                    <a:pt x="2580" y="2277"/>
                    <a:pt x="2259" y="2689"/>
                  </a:cubicBezTo>
                  <a:cubicBezTo>
                    <a:pt x="1942" y="3105"/>
                    <a:pt x="1594" y="3496"/>
                    <a:pt x="1223" y="3869"/>
                  </a:cubicBezTo>
                  <a:cubicBezTo>
                    <a:pt x="846" y="4228"/>
                    <a:pt x="438" y="4560"/>
                    <a:pt x="1" y="4863"/>
                  </a:cubicBezTo>
                  <a:cubicBezTo>
                    <a:pt x="483" y="4641"/>
                    <a:pt x="938" y="4349"/>
                    <a:pt x="1347" y="4004"/>
                  </a:cubicBezTo>
                  <a:cubicBezTo>
                    <a:pt x="1752" y="3651"/>
                    <a:pt x="2118" y="3256"/>
                    <a:pt x="2446" y="2833"/>
                  </a:cubicBezTo>
                  <a:cubicBezTo>
                    <a:pt x="2770" y="2407"/>
                    <a:pt x="3059" y="1953"/>
                    <a:pt x="3306" y="1480"/>
                  </a:cubicBezTo>
                  <a:cubicBezTo>
                    <a:pt x="3552" y="1008"/>
                    <a:pt x="3771" y="519"/>
                    <a:pt x="3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6"/>
            <p:cNvSpPr/>
            <p:nvPr/>
          </p:nvSpPr>
          <p:spPr>
            <a:xfrm>
              <a:off x="2039999" y="3610501"/>
              <a:ext cx="31790" cy="136975"/>
            </a:xfrm>
            <a:custGeom>
              <a:avLst/>
              <a:gdLst/>
              <a:ahLst/>
              <a:cxnLst/>
              <a:rect l="l" t="t" r="r" b="b"/>
              <a:pathLst>
                <a:path w="842" h="3628" extrusionOk="0">
                  <a:moveTo>
                    <a:pt x="0" y="1"/>
                  </a:moveTo>
                  <a:cubicBezTo>
                    <a:pt x="131" y="611"/>
                    <a:pt x="282" y="1206"/>
                    <a:pt x="412" y="1809"/>
                  </a:cubicBezTo>
                  <a:cubicBezTo>
                    <a:pt x="482" y="2108"/>
                    <a:pt x="536" y="2411"/>
                    <a:pt x="599" y="2710"/>
                  </a:cubicBezTo>
                  <a:cubicBezTo>
                    <a:pt x="656" y="3014"/>
                    <a:pt x="701" y="3317"/>
                    <a:pt x="754" y="3627"/>
                  </a:cubicBezTo>
                  <a:cubicBezTo>
                    <a:pt x="842" y="3003"/>
                    <a:pt x="772" y="2369"/>
                    <a:pt x="641" y="1759"/>
                  </a:cubicBezTo>
                  <a:cubicBezTo>
                    <a:pt x="571" y="1453"/>
                    <a:pt x="487" y="1150"/>
                    <a:pt x="381" y="857"/>
                  </a:cubicBezTo>
                  <a:cubicBezTo>
                    <a:pt x="275" y="562"/>
                    <a:pt x="155" y="2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6"/>
            <p:cNvSpPr/>
            <p:nvPr/>
          </p:nvSpPr>
          <p:spPr>
            <a:xfrm>
              <a:off x="1530777" y="3824829"/>
              <a:ext cx="292148" cy="69998"/>
            </a:xfrm>
            <a:custGeom>
              <a:avLst/>
              <a:gdLst/>
              <a:ahLst/>
              <a:cxnLst/>
              <a:rect l="l" t="t" r="r" b="b"/>
              <a:pathLst>
                <a:path w="7738" h="1854" extrusionOk="0">
                  <a:moveTo>
                    <a:pt x="7428" y="0"/>
                  </a:moveTo>
                  <a:cubicBezTo>
                    <a:pt x="6862" y="0"/>
                    <a:pt x="6296" y="40"/>
                    <a:pt x="5733" y="99"/>
                  </a:cubicBezTo>
                  <a:cubicBezTo>
                    <a:pt x="5063" y="170"/>
                    <a:pt x="4404" y="282"/>
                    <a:pt x="3745" y="424"/>
                  </a:cubicBezTo>
                  <a:cubicBezTo>
                    <a:pt x="3090" y="568"/>
                    <a:pt x="2445" y="754"/>
                    <a:pt x="1814" y="987"/>
                  </a:cubicBezTo>
                  <a:cubicBezTo>
                    <a:pt x="1184" y="1219"/>
                    <a:pt x="574" y="1505"/>
                    <a:pt x="0" y="1854"/>
                  </a:cubicBezTo>
                  <a:cubicBezTo>
                    <a:pt x="313" y="1734"/>
                    <a:pt x="613" y="1583"/>
                    <a:pt x="930" y="1481"/>
                  </a:cubicBezTo>
                  <a:cubicBezTo>
                    <a:pt x="1236" y="1357"/>
                    <a:pt x="1557" y="1258"/>
                    <a:pt x="1871" y="1156"/>
                  </a:cubicBezTo>
                  <a:cubicBezTo>
                    <a:pt x="2508" y="970"/>
                    <a:pt x="3146" y="790"/>
                    <a:pt x="3798" y="653"/>
                  </a:cubicBezTo>
                  <a:cubicBezTo>
                    <a:pt x="4447" y="508"/>
                    <a:pt x="5099" y="388"/>
                    <a:pt x="5754" y="279"/>
                  </a:cubicBezTo>
                  <a:cubicBezTo>
                    <a:pt x="6085" y="222"/>
                    <a:pt x="6413" y="173"/>
                    <a:pt x="6744" y="131"/>
                  </a:cubicBezTo>
                  <a:cubicBezTo>
                    <a:pt x="7071" y="82"/>
                    <a:pt x="7406" y="46"/>
                    <a:pt x="7738" y="4"/>
                  </a:cubicBezTo>
                  <a:cubicBezTo>
                    <a:pt x="7635" y="1"/>
                    <a:pt x="7531" y="0"/>
                    <a:pt x="7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6"/>
            <p:cNvSpPr/>
            <p:nvPr/>
          </p:nvSpPr>
          <p:spPr>
            <a:xfrm>
              <a:off x="1406530" y="2031039"/>
              <a:ext cx="169218" cy="90008"/>
            </a:xfrm>
            <a:custGeom>
              <a:avLst/>
              <a:gdLst/>
              <a:ahLst/>
              <a:cxnLst/>
              <a:rect l="l" t="t" r="r" b="b"/>
              <a:pathLst>
                <a:path w="4482" h="2384" extrusionOk="0">
                  <a:moveTo>
                    <a:pt x="3742" y="1"/>
                  </a:moveTo>
                  <a:lnTo>
                    <a:pt x="3168" y="523"/>
                  </a:lnTo>
                  <a:cubicBezTo>
                    <a:pt x="3168" y="523"/>
                    <a:pt x="616" y="1865"/>
                    <a:pt x="94" y="2277"/>
                  </a:cubicBezTo>
                  <a:cubicBezTo>
                    <a:pt x="1" y="2352"/>
                    <a:pt x="33" y="2383"/>
                    <a:pt x="154" y="2383"/>
                  </a:cubicBezTo>
                  <a:cubicBezTo>
                    <a:pt x="704" y="2383"/>
                    <a:pt x="3084" y="1730"/>
                    <a:pt x="3714" y="1481"/>
                  </a:cubicBezTo>
                  <a:cubicBezTo>
                    <a:pt x="4482" y="1181"/>
                    <a:pt x="3742" y="1"/>
                    <a:pt x="3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6"/>
            <p:cNvSpPr/>
            <p:nvPr/>
          </p:nvSpPr>
          <p:spPr>
            <a:xfrm>
              <a:off x="1967474" y="2275079"/>
              <a:ext cx="457138" cy="1020216"/>
            </a:xfrm>
            <a:custGeom>
              <a:avLst/>
              <a:gdLst/>
              <a:ahLst/>
              <a:cxnLst/>
              <a:rect l="l" t="t" r="r" b="b"/>
              <a:pathLst>
                <a:path w="12108" h="27022" extrusionOk="0">
                  <a:moveTo>
                    <a:pt x="7986" y="1"/>
                  </a:moveTo>
                  <a:cubicBezTo>
                    <a:pt x="7481" y="1"/>
                    <a:pt x="7089" y="90"/>
                    <a:pt x="7009" y="211"/>
                  </a:cubicBezTo>
                  <a:cubicBezTo>
                    <a:pt x="6801" y="521"/>
                    <a:pt x="6699" y="848"/>
                    <a:pt x="6801" y="3735"/>
                  </a:cubicBezTo>
                  <a:cubicBezTo>
                    <a:pt x="6431" y="3091"/>
                    <a:pt x="6142" y="2853"/>
                    <a:pt x="5939" y="2853"/>
                  </a:cubicBezTo>
                  <a:cubicBezTo>
                    <a:pt x="5606" y="2853"/>
                    <a:pt x="5507" y="3497"/>
                    <a:pt x="5667" y="4041"/>
                  </a:cubicBezTo>
                  <a:cubicBezTo>
                    <a:pt x="5927" y="4919"/>
                    <a:pt x="6132" y="8009"/>
                    <a:pt x="6287" y="8526"/>
                  </a:cubicBezTo>
                  <a:cubicBezTo>
                    <a:pt x="6442" y="9041"/>
                    <a:pt x="7214" y="9609"/>
                    <a:pt x="7214" y="9609"/>
                  </a:cubicBezTo>
                  <a:lnTo>
                    <a:pt x="6132" y="14192"/>
                  </a:lnTo>
                  <a:lnTo>
                    <a:pt x="5279" y="12733"/>
                  </a:lnTo>
                  <a:lnTo>
                    <a:pt x="1" y="13678"/>
                  </a:lnTo>
                  <a:lnTo>
                    <a:pt x="4740" y="27022"/>
                  </a:lnTo>
                  <a:cubicBezTo>
                    <a:pt x="4740" y="27022"/>
                    <a:pt x="8140" y="26095"/>
                    <a:pt x="10047" y="22850"/>
                  </a:cubicBezTo>
                  <a:cubicBezTo>
                    <a:pt x="11953" y="19604"/>
                    <a:pt x="11389" y="12854"/>
                    <a:pt x="10716" y="10070"/>
                  </a:cubicBezTo>
                  <a:cubicBezTo>
                    <a:pt x="12108" y="8988"/>
                    <a:pt x="11541" y="5278"/>
                    <a:pt x="11541" y="5278"/>
                  </a:cubicBezTo>
                  <a:cubicBezTo>
                    <a:pt x="11541" y="5278"/>
                    <a:pt x="11336" y="1962"/>
                    <a:pt x="10409" y="881"/>
                  </a:cubicBezTo>
                  <a:cubicBezTo>
                    <a:pt x="9843" y="220"/>
                    <a:pt x="8777" y="1"/>
                    <a:pt x="7986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6"/>
            <p:cNvSpPr/>
            <p:nvPr/>
          </p:nvSpPr>
          <p:spPr>
            <a:xfrm>
              <a:off x="942349" y="2792908"/>
              <a:ext cx="536952" cy="934814"/>
            </a:xfrm>
            <a:custGeom>
              <a:avLst/>
              <a:gdLst/>
              <a:ahLst/>
              <a:cxnLst/>
              <a:rect l="l" t="t" r="r" b="b"/>
              <a:pathLst>
                <a:path w="14222" h="24760" extrusionOk="0">
                  <a:moveTo>
                    <a:pt x="3605" y="1"/>
                  </a:moveTo>
                  <a:cubicBezTo>
                    <a:pt x="3605" y="1"/>
                    <a:pt x="0" y="6403"/>
                    <a:pt x="670" y="11608"/>
                  </a:cubicBezTo>
                  <a:cubicBezTo>
                    <a:pt x="1340" y="16812"/>
                    <a:pt x="4381" y="21653"/>
                    <a:pt x="4381" y="21653"/>
                  </a:cubicBezTo>
                  <a:cubicBezTo>
                    <a:pt x="4381" y="21653"/>
                    <a:pt x="3503" y="22016"/>
                    <a:pt x="3708" y="22943"/>
                  </a:cubicBezTo>
                  <a:cubicBezTo>
                    <a:pt x="3433" y="22754"/>
                    <a:pt x="3164" y="22674"/>
                    <a:pt x="2917" y="22674"/>
                  </a:cubicBezTo>
                  <a:cubicBezTo>
                    <a:pt x="2425" y="22674"/>
                    <a:pt x="2025" y="22994"/>
                    <a:pt x="1854" y="23405"/>
                  </a:cubicBezTo>
                  <a:cubicBezTo>
                    <a:pt x="2936" y="23768"/>
                    <a:pt x="3862" y="24490"/>
                    <a:pt x="3862" y="24490"/>
                  </a:cubicBezTo>
                  <a:cubicBezTo>
                    <a:pt x="3862" y="24490"/>
                    <a:pt x="5076" y="24685"/>
                    <a:pt x="5960" y="24685"/>
                  </a:cubicBezTo>
                  <a:cubicBezTo>
                    <a:pt x="6184" y="24685"/>
                    <a:pt x="6387" y="24673"/>
                    <a:pt x="6544" y="24641"/>
                  </a:cubicBezTo>
                  <a:cubicBezTo>
                    <a:pt x="7315" y="24490"/>
                    <a:pt x="7675" y="24282"/>
                    <a:pt x="7675" y="24282"/>
                  </a:cubicBezTo>
                  <a:cubicBezTo>
                    <a:pt x="7675" y="24282"/>
                    <a:pt x="8327" y="24759"/>
                    <a:pt x="8792" y="24759"/>
                  </a:cubicBezTo>
                  <a:cubicBezTo>
                    <a:pt x="8833" y="24759"/>
                    <a:pt x="8874" y="24755"/>
                    <a:pt x="8912" y="24747"/>
                  </a:cubicBezTo>
                  <a:cubicBezTo>
                    <a:pt x="9377" y="24641"/>
                    <a:pt x="8295" y="22943"/>
                    <a:pt x="8295" y="22943"/>
                  </a:cubicBezTo>
                  <a:cubicBezTo>
                    <a:pt x="8295" y="22943"/>
                    <a:pt x="8499" y="22273"/>
                    <a:pt x="8655" y="21911"/>
                  </a:cubicBezTo>
                  <a:cubicBezTo>
                    <a:pt x="8295" y="20624"/>
                    <a:pt x="8390" y="18003"/>
                    <a:pt x="8390" y="18003"/>
                  </a:cubicBezTo>
                  <a:lnTo>
                    <a:pt x="14222" y="8567"/>
                  </a:lnTo>
                  <a:lnTo>
                    <a:pt x="11386" y="529"/>
                  </a:lnTo>
                  <a:lnTo>
                    <a:pt x="5100" y="15"/>
                  </a:lnTo>
                  <a:lnTo>
                    <a:pt x="3605" y="1"/>
                  </a:ln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6"/>
            <p:cNvSpPr/>
            <p:nvPr/>
          </p:nvSpPr>
          <p:spPr>
            <a:xfrm>
              <a:off x="1048134" y="3416561"/>
              <a:ext cx="230947" cy="129613"/>
            </a:xfrm>
            <a:custGeom>
              <a:avLst/>
              <a:gdLst/>
              <a:ahLst/>
              <a:cxnLst/>
              <a:rect l="l" t="t" r="r" b="b"/>
              <a:pathLst>
                <a:path w="6117" h="3433" extrusionOk="0">
                  <a:moveTo>
                    <a:pt x="5863" y="0"/>
                  </a:moveTo>
                  <a:cubicBezTo>
                    <a:pt x="5863" y="0"/>
                    <a:pt x="2030" y="667"/>
                    <a:pt x="0" y="2122"/>
                  </a:cubicBezTo>
                  <a:cubicBezTo>
                    <a:pt x="222" y="2608"/>
                    <a:pt x="437" y="3048"/>
                    <a:pt x="634" y="3433"/>
                  </a:cubicBezTo>
                  <a:cubicBezTo>
                    <a:pt x="1356" y="3105"/>
                    <a:pt x="3897" y="1974"/>
                    <a:pt x="5596" y="1474"/>
                  </a:cubicBezTo>
                  <a:lnTo>
                    <a:pt x="6117" y="624"/>
                  </a:lnTo>
                  <a:cubicBezTo>
                    <a:pt x="5998" y="293"/>
                    <a:pt x="5863" y="0"/>
                    <a:pt x="5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6"/>
            <p:cNvSpPr/>
            <p:nvPr/>
          </p:nvSpPr>
          <p:spPr>
            <a:xfrm>
              <a:off x="1078451" y="2334428"/>
              <a:ext cx="1216617" cy="1329278"/>
            </a:xfrm>
            <a:custGeom>
              <a:avLst/>
              <a:gdLst/>
              <a:ahLst/>
              <a:cxnLst/>
              <a:rect l="l" t="t" r="r" b="b"/>
              <a:pathLst>
                <a:path w="32224" h="35208" extrusionOk="0">
                  <a:moveTo>
                    <a:pt x="16452" y="0"/>
                  </a:moveTo>
                  <a:cubicBezTo>
                    <a:pt x="15940" y="0"/>
                    <a:pt x="15610" y="37"/>
                    <a:pt x="15610" y="37"/>
                  </a:cubicBezTo>
                  <a:lnTo>
                    <a:pt x="10719" y="753"/>
                  </a:lnTo>
                  <a:cubicBezTo>
                    <a:pt x="10719" y="753"/>
                    <a:pt x="3887" y="6497"/>
                    <a:pt x="0" y="11940"/>
                  </a:cubicBezTo>
                  <a:cubicBezTo>
                    <a:pt x="1554" y="12776"/>
                    <a:pt x="5621" y="15947"/>
                    <a:pt x="5621" y="15947"/>
                  </a:cubicBezTo>
                  <a:cubicBezTo>
                    <a:pt x="5621" y="15947"/>
                    <a:pt x="4782" y="30764"/>
                    <a:pt x="4662" y="33156"/>
                  </a:cubicBezTo>
                  <a:cubicBezTo>
                    <a:pt x="7462" y="34297"/>
                    <a:pt x="12578" y="35207"/>
                    <a:pt x="17840" y="35207"/>
                  </a:cubicBezTo>
                  <a:cubicBezTo>
                    <a:pt x="21683" y="35207"/>
                    <a:pt x="25605" y="34721"/>
                    <a:pt x="28760" y="33484"/>
                  </a:cubicBezTo>
                  <a:cubicBezTo>
                    <a:pt x="30078" y="29657"/>
                    <a:pt x="32224" y="20876"/>
                    <a:pt x="27153" y="13375"/>
                  </a:cubicBezTo>
                  <a:cubicBezTo>
                    <a:pt x="28348" y="12416"/>
                    <a:pt x="28827" y="11161"/>
                    <a:pt x="28827" y="11161"/>
                  </a:cubicBezTo>
                  <a:cubicBezTo>
                    <a:pt x="28827" y="11161"/>
                    <a:pt x="23024" y="3565"/>
                    <a:pt x="21170" y="1592"/>
                  </a:cubicBezTo>
                  <a:cubicBezTo>
                    <a:pt x="19870" y="207"/>
                    <a:pt x="17656" y="0"/>
                    <a:pt x="16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6"/>
            <p:cNvSpPr/>
            <p:nvPr/>
          </p:nvSpPr>
          <p:spPr>
            <a:xfrm>
              <a:off x="1483132" y="1969312"/>
              <a:ext cx="493873" cy="569043"/>
            </a:xfrm>
            <a:custGeom>
              <a:avLst/>
              <a:gdLst/>
              <a:ahLst/>
              <a:cxnLst/>
              <a:rect l="l" t="t" r="r" b="b"/>
              <a:pathLst>
                <a:path w="13081" h="15072" extrusionOk="0">
                  <a:moveTo>
                    <a:pt x="6880" y="1"/>
                  </a:moveTo>
                  <a:cubicBezTo>
                    <a:pt x="5735" y="1"/>
                    <a:pt x="818" y="1735"/>
                    <a:pt x="818" y="1735"/>
                  </a:cubicBezTo>
                  <a:cubicBezTo>
                    <a:pt x="818" y="1735"/>
                    <a:pt x="1033" y="3412"/>
                    <a:pt x="1163" y="4790"/>
                  </a:cubicBezTo>
                  <a:cubicBezTo>
                    <a:pt x="1290" y="6168"/>
                    <a:pt x="645" y="9780"/>
                    <a:pt x="645" y="9780"/>
                  </a:cubicBezTo>
                  <a:cubicBezTo>
                    <a:pt x="645" y="9780"/>
                    <a:pt x="300" y="9994"/>
                    <a:pt x="0" y="10424"/>
                  </a:cubicBezTo>
                  <a:cubicBezTo>
                    <a:pt x="514" y="10942"/>
                    <a:pt x="5638" y="13997"/>
                    <a:pt x="8478" y="15072"/>
                  </a:cubicBezTo>
                  <a:cubicBezTo>
                    <a:pt x="8992" y="14558"/>
                    <a:pt x="9725" y="12016"/>
                    <a:pt x="9725" y="12016"/>
                  </a:cubicBezTo>
                  <a:cubicBezTo>
                    <a:pt x="9725" y="12016"/>
                    <a:pt x="9852" y="12016"/>
                    <a:pt x="10497" y="11844"/>
                  </a:cubicBezTo>
                  <a:cubicBezTo>
                    <a:pt x="13080" y="10727"/>
                    <a:pt x="12650" y="8919"/>
                    <a:pt x="11145" y="5949"/>
                  </a:cubicBezTo>
                  <a:cubicBezTo>
                    <a:pt x="9638" y="2982"/>
                    <a:pt x="7013" y="12"/>
                    <a:pt x="7013" y="12"/>
                  </a:cubicBezTo>
                  <a:cubicBezTo>
                    <a:pt x="6977" y="4"/>
                    <a:pt x="6932" y="1"/>
                    <a:pt x="6880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6"/>
            <p:cNvSpPr/>
            <p:nvPr/>
          </p:nvSpPr>
          <p:spPr>
            <a:xfrm>
              <a:off x="1513033" y="2030662"/>
              <a:ext cx="35716" cy="122288"/>
            </a:xfrm>
            <a:custGeom>
              <a:avLst/>
              <a:gdLst/>
              <a:ahLst/>
              <a:cxnLst/>
              <a:rect l="l" t="t" r="r" b="b"/>
              <a:pathLst>
                <a:path w="946" h="3239" extrusionOk="0">
                  <a:moveTo>
                    <a:pt x="568" y="1"/>
                  </a:moveTo>
                  <a:lnTo>
                    <a:pt x="1" y="402"/>
                  </a:lnTo>
                  <a:lnTo>
                    <a:pt x="378" y="3239"/>
                  </a:lnTo>
                  <a:lnTo>
                    <a:pt x="945" y="2362"/>
                  </a:lnTo>
                  <a:cubicBezTo>
                    <a:pt x="945" y="2362"/>
                    <a:pt x="568" y="12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6"/>
            <p:cNvSpPr/>
            <p:nvPr/>
          </p:nvSpPr>
          <p:spPr>
            <a:xfrm>
              <a:off x="1450853" y="2128897"/>
              <a:ext cx="92424" cy="95029"/>
            </a:xfrm>
            <a:custGeom>
              <a:avLst/>
              <a:gdLst/>
              <a:ahLst/>
              <a:cxnLst/>
              <a:rect l="l" t="t" r="r" b="b"/>
              <a:pathLst>
                <a:path w="2448" h="2517" extrusionOk="0">
                  <a:moveTo>
                    <a:pt x="993" y="1"/>
                  </a:moveTo>
                  <a:cubicBezTo>
                    <a:pt x="814" y="1"/>
                    <a:pt x="647" y="62"/>
                    <a:pt x="510" y="217"/>
                  </a:cubicBezTo>
                  <a:cubicBezTo>
                    <a:pt x="1" y="798"/>
                    <a:pt x="568" y="2517"/>
                    <a:pt x="1533" y="2517"/>
                  </a:cubicBezTo>
                  <a:cubicBezTo>
                    <a:pt x="1711" y="2517"/>
                    <a:pt x="1902" y="2459"/>
                    <a:pt x="2103" y="2325"/>
                  </a:cubicBezTo>
                  <a:lnTo>
                    <a:pt x="2448" y="778"/>
                  </a:lnTo>
                  <a:cubicBezTo>
                    <a:pt x="2347" y="710"/>
                    <a:pt x="1603" y="1"/>
                    <a:pt x="993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6"/>
            <p:cNvSpPr/>
            <p:nvPr/>
          </p:nvSpPr>
          <p:spPr>
            <a:xfrm>
              <a:off x="1470145" y="1906150"/>
              <a:ext cx="286787" cy="157023"/>
            </a:xfrm>
            <a:custGeom>
              <a:avLst/>
              <a:gdLst/>
              <a:ahLst/>
              <a:cxnLst/>
              <a:rect l="l" t="t" r="r" b="b"/>
              <a:pathLst>
                <a:path w="7596" h="4159" extrusionOk="0">
                  <a:moveTo>
                    <a:pt x="4183" y="1"/>
                  </a:moveTo>
                  <a:cubicBezTo>
                    <a:pt x="2551" y="1"/>
                    <a:pt x="1" y="1256"/>
                    <a:pt x="27" y="1692"/>
                  </a:cubicBezTo>
                  <a:cubicBezTo>
                    <a:pt x="55" y="2157"/>
                    <a:pt x="1099" y="4159"/>
                    <a:pt x="1099" y="4159"/>
                  </a:cubicBezTo>
                  <a:lnTo>
                    <a:pt x="7596" y="1939"/>
                  </a:lnTo>
                  <a:cubicBezTo>
                    <a:pt x="6965" y="1142"/>
                    <a:pt x="6088" y="212"/>
                    <a:pt x="4498" y="18"/>
                  </a:cubicBezTo>
                  <a:cubicBezTo>
                    <a:pt x="4398" y="6"/>
                    <a:pt x="4292" y="1"/>
                    <a:pt x="41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6"/>
            <p:cNvSpPr/>
            <p:nvPr/>
          </p:nvSpPr>
          <p:spPr>
            <a:xfrm>
              <a:off x="1645020" y="1941223"/>
              <a:ext cx="81173" cy="51951"/>
            </a:xfrm>
            <a:custGeom>
              <a:avLst/>
              <a:gdLst/>
              <a:ahLst/>
              <a:cxnLst/>
              <a:rect l="l" t="t" r="r" b="b"/>
              <a:pathLst>
                <a:path w="2150" h="1376" extrusionOk="0">
                  <a:moveTo>
                    <a:pt x="937" y="1"/>
                  </a:moveTo>
                  <a:cubicBezTo>
                    <a:pt x="821" y="1"/>
                    <a:pt x="706" y="25"/>
                    <a:pt x="593" y="80"/>
                  </a:cubicBezTo>
                  <a:cubicBezTo>
                    <a:pt x="1" y="361"/>
                    <a:pt x="497" y="1376"/>
                    <a:pt x="497" y="1376"/>
                  </a:cubicBezTo>
                  <a:lnTo>
                    <a:pt x="2149" y="858"/>
                  </a:lnTo>
                  <a:cubicBezTo>
                    <a:pt x="1902" y="436"/>
                    <a:pt x="1424" y="1"/>
                    <a:pt x="937" y="1"/>
                  </a:cubicBezTo>
                  <a:close/>
                </a:path>
              </a:pathLst>
            </a:custGeom>
            <a:solidFill>
              <a:srgbClr val="A56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6"/>
            <p:cNvSpPr/>
            <p:nvPr/>
          </p:nvSpPr>
          <p:spPr>
            <a:xfrm>
              <a:off x="1655931" y="1941223"/>
              <a:ext cx="54178" cy="26164"/>
            </a:xfrm>
            <a:custGeom>
              <a:avLst/>
              <a:gdLst/>
              <a:ahLst/>
              <a:cxnLst/>
              <a:rect l="l" t="t" r="r" b="b"/>
              <a:pathLst>
                <a:path w="1435" h="693" extrusionOk="0">
                  <a:moveTo>
                    <a:pt x="646" y="1"/>
                  </a:moveTo>
                  <a:cubicBezTo>
                    <a:pt x="532" y="1"/>
                    <a:pt x="416" y="25"/>
                    <a:pt x="304" y="80"/>
                  </a:cubicBezTo>
                  <a:cubicBezTo>
                    <a:pt x="57" y="195"/>
                    <a:pt x="0" y="442"/>
                    <a:pt x="18" y="693"/>
                  </a:cubicBezTo>
                  <a:lnTo>
                    <a:pt x="1434" y="347"/>
                  </a:lnTo>
                  <a:cubicBezTo>
                    <a:pt x="1202" y="145"/>
                    <a:pt x="926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6"/>
            <p:cNvSpPr/>
            <p:nvPr/>
          </p:nvSpPr>
          <p:spPr>
            <a:xfrm>
              <a:off x="1691042" y="4426924"/>
              <a:ext cx="424442" cy="325561"/>
            </a:xfrm>
            <a:custGeom>
              <a:avLst/>
              <a:gdLst/>
              <a:ahLst/>
              <a:cxnLst/>
              <a:rect l="l" t="t" r="r" b="b"/>
              <a:pathLst>
                <a:path w="11242" h="8623" extrusionOk="0">
                  <a:moveTo>
                    <a:pt x="5899" y="0"/>
                  </a:moveTo>
                  <a:lnTo>
                    <a:pt x="878" y="1339"/>
                  </a:lnTo>
                  <a:lnTo>
                    <a:pt x="1298" y="5064"/>
                  </a:lnTo>
                  <a:lnTo>
                    <a:pt x="0" y="8038"/>
                  </a:lnTo>
                  <a:cubicBezTo>
                    <a:pt x="0" y="8038"/>
                    <a:pt x="5983" y="8623"/>
                    <a:pt x="10085" y="8623"/>
                  </a:cubicBezTo>
                  <a:cubicBezTo>
                    <a:pt x="11241" y="4237"/>
                    <a:pt x="9514" y="3031"/>
                    <a:pt x="7612" y="3031"/>
                  </a:cubicBezTo>
                  <a:cubicBezTo>
                    <a:pt x="6481" y="3031"/>
                    <a:pt x="5289" y="3457"/>
                    <a:pt x="4602" y="3894"/>
                  </a:cubicBezTo>
                  <a:lnTo>
                    <a:pt x="4602" y="3894"/>
                  </a:lnTo>
                  <a:cubicBezTo>
                    <a:pt x="4967" y="3327"/>
                    <a:pt x="4891" y="3180"/>
                    <a:pt x="4715" y="3180"/>
                  </a:cubicBezTo>
                  <a:cubicBezTo>
                    <a:pt x="4527" y="3180"/>
                    <a:pt x="4225" y="3348"/>
                    <a:pt x="4225" y="3348"/>
                  </a:cubicBezTo>
                  <a:lnTo>
                    <a:pt x="58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6"/>
            <p:cNvSpPr/>
            <p:nvPr/>
          </p:nvSpPr>
          <p:spPr>
            <a:xfrm>
              <a:off x="949031" y="4450331"/>
              <a:ext cx="435428" cy="292337"/>
            </a:xfrm>
            <a:custGeom>
              <a:avLst/>
              <a:gdLst/>
              <a:ahLst/>
              <a:cxnLst/>
              <a:rect l="l" t="t" r="r" b="b"/>
              <a:pathLst>
                <a:path w="11533" h="7743" extrusionOk="0">
                  <a:moveTo>
                    <a:pt x="6639" y="0"/>
                  </a:moveTo>
                  <a:lnTo>
                    <a:pt x="7808" y="3599"/>
                  </a:lnTo>
                  <a:cubicBezTo>
                    <a:pt x="7808" y="3599"/>
                    <a:pt x="7659" y="3517"/>
                    <a:pt x="7528" y="3517"/>
                  </a:cubicBezTo>
                  <a:cubicBezTo>
                    <a:pt x="7349" y="3517"/>
                    <a:pt x="7202" y="3670"/>
                    <a:pt x="7516" y="4394"/>
                  </a:cubicBezTo>
                  <a:cubicBezTo>
                    <a:pt x="6291" y="3489"/>
                    <a:pt x="4496" y="2421"/>
                    <a:pt x="2975" y="2421"/>
                  </a:cubicBezTo>
                  <a:cubicBezTo>
                    <a:pt x="1327" y="2421"/>
                    <a:pt x="1" y="3674"/>
                    <a:pt x="67" y="7742"/>
                  </a:cubicBezTo>
                  <a:cubicBezTo>
                    <a:pt x="2453" y="7700"/>
                    <a:pt x="10948" y="7157"/>
                    <a:pt x="10948" y="7157"/>
                  </a:cubicBezTo>
                  <a:cubicBezTo>
                    <a:pt x="10948" y="7157"/>
                    <a:pt x="10151" y="4186"/>
                    <a:pt x="10151" y="4060"/>
                  </a:cubicBezTo>
                  <a:cubicBezTo>
                    <a:pt x="10151" y="3933"/>
                    <a:pt x="11532" y="1005"/>
                    <a:pt x="11532" y="1005"/>
                  </a:cubicBezTo>
                  <a:lnTo>
                    <a:pt x="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6"/>
            <p:cNvSpPr/>
            <p:nvPr/>
          </p:nvSpPr>
          <p:spPr>
            <a:xfrm>
              <a:off x="1669484" y="2170237"/>
              <a:ext cx="139203" cy="107111"/>
            </a:xfrm>
            <a:custGeom>
              <a:avLst/>
              <a:gdLst/>
              <a:ahLst/>
              <a:cxnLst/>
              <a:rect l="l" t="t" r="r" b="b"/>
              <a:pathLst>
                <a:path w="3687" h="2837" extrusionOk="0">
                  <a:moveTo>
                    <a:pt x="2605" y="0"/>
                  </a:moveTo>
                  <a:cubicBezTo>
                    <a:pt x="2745" y="306"/>
                    <a:pt x="2890" y="606"/>
                    <a:pt x="3020" y="916"/>
                  </a:cubicBezTo>
                  <a:cubicBezTo>
                    <a:pt x="3155" y="1223"/>
                    <a:pt x="3285" y="1529"/>
                    <a:pt x="3380" y="1843"/>
                  </a:cubicBezTo>
                  <a:cubicBezTo>
                    <a:pt x="3425" y="1997"/>
                    <a:pt x="3472" y="2163"/>
                    <a:pt x="3475" y="2304"/>
                  </a:cubicBezTo>
                  <a:cubicBezTo>
                    <a:pt x="3479" y="2378"/>
                    <a:pt x="3458" y="2420"/>
                    <a:pt x="3422" y="2459"/>
                  </a:cubicBezTo>
                  <a:cubicBezTo>
                    <a:pt x="3380" y="2498"/>
                    <a:pt x="3320" y="2529"/>
                    <a:pt x="3249" y="2551"/>
                  </a:cubicBezTo>
                  <a:cubicBezTo>
                    <a:pt x="3110" y="2591"/>
                    <a:pt x="2960" y="2607"/>
                    <a:pt x="2806" y="2607"/>
                  </a:cubicBezTo>
                  <a:cubicBezTo>
                    <a:pt x="2640" y="2607"/>
                    <a:pt x="2470" y="2589"/>
                    <a:pt x="2305" y="2565"/>
                  </a:cubicBezTo>
                  <a:cubicBezTo>
                    <a:pt x="1664" y="2466"/>
                    <a:pt x="1026" y="2233"/>
                    <a:pt x="519" y="1836"/>
                  </a:cubicBezTo>
                  <a:cubicBezTo>
                    <a:pt x="399" y="1734"/>
                    <a:pt x="283" y="1617"/>
                    <a:pt x="208" y="1483"/>
                  </a:cubicBezTo>
                  <a:cubicBezTo>
                    <a:pt x="132" y="1353"/>
                    <a:pt x="96" y="1187"/>
                    <a:pt x="184" y="1085"/>
                  </a:cubicBezTo>
                  <a:cubicBezTo>
                    <a:pt x="232" y="1018"/>
                    <a:pt x="318" y="993"/>
                    <a:pt x="411" y="993"/>
                  </a:cubicBezTo>
                  <a:cubicBezTo>
                    <a:pt x="474" y="993"/>
                    <a:pt x="540" y="1005"/>
                    <a:pt x="600" y="1022"/>
                  </a:cubicBezTo>
                  <a:cubicBezTo>
                    <a:pt x="758" y="1060"/>
                    <a:pt x="903" y="1152"/>
                    <a:pt x="1044" y="1240"/>
                  </a:cubicBezTo>
                  <a:cubicBezTo>
                    <a:pt x="917" y="1134"/>
                    <a:pt x="787" y="1022"/>
                    <a:pt x="621" y="962"/>
                  </a:cubicBezTo>
                  <a:cubicBezTo>
                    <a:pt x="540" y="930"/>
                    <a:pt x="455" y="906"/>
                    <a:pt x="364" y="906"/>
                  </a:cubicBezTo>
                  <a:cubicBezTo>
                    <a:pt x="272" y="906"/>
                    <a:pt x="170" y="934"/>
                    <a:pt x="99" y="1007"/>
                  </a:cubicBezTo>
                  <a:cubicBezTo>
                    <a:pt x="18" y="1078"/>
                    <a:pt x="5" y="1187"/>
                    <a:pt x="0" y="1282"/>
                  </a:cubicBezTo>
                  <a:cubicBezTo>
                    <a:pt x="11" y="1378"/>
                    <a:pt x="39" y="1469"/>
                    <a:pt x="75" y="1550"/>
                  </a:cubicBezTo>
                  <a:cubicBezTo>
                    <a:pt x="156" y="1716"/>
                    <a:pt x="275" y="1849"/>
                    <a:pt x="399" y="1970"/>
                  </a:cubicBezTo>
                  <a:cubicBezTo>
                    <a:pt x="924" y="2438"/>
                    <a:pt x="1594" y="2688"/>
                    <a:pt x="2270" y="2797"/>
                  </a:cubicBezTo>
                  <a:cubicBezTo>
                    <a:pt x="2437" y="2818"/>
                    <a:pt x="2606" y="2836"/>
                    <a:pt x="2776" y="2836"/>
                  </a:cubicBezTo>
                  <a:cubicBezTo>
                    <a:pt x="2954" y="2836"/>
                    <a:pt x="3134" y="2816"/>
                    <a:pt x="3316" y="2759"/>
                  </a:cubicBezTo>
                  <a:cubicBezTo>
                    <a:pt x="3404" y="2731"/>
                    <a:pt x="3496" y="2685"/>
                    <a:pt x="3578" y="2607"/>
                  </a:cubicBezTo>
                  <a:cubicBezTo>
                    <a:pt x="3612" y="2568"/>
                    <a:pt x="3651" y="2512"/>
                    <a:pt x="3662" y="2459"/>
                  </a:cubicBezTo>
                  <a:cubicBezTo>
                    <a:pt x="3672" y="2407"/>
                    <a:pt x="3687" y="2347"/>
                    <a:pt x="3679" y="2301"/>
                  </a:cubicBezTo>
                  <a:cubicBezTo>
                    <a:pt x="3669" y="2107"/>
                    <a:pt x="3609" y="1948"/>
                    <a:pt x="3549" y="1786"/>
                  </a:cubicBezTo>
                  <a:cubicBezTo>
                    <a:pt x="3303" y="1148"/>
                    <a:pt x="2971" y="563"/>
                    <a:pt x="2605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6"/>
            <p:cNvSpPr/>
            <p:nvPr/>
          </p:nvSpPr>
          <p:spPr>
            <a:xfrm>
              <a:off x="1617233" y="2225018"/>
              <a:ext cx="110433" cy="70602"/>
            </a:xfrm>
            <a:custGeom>
              <a:avLst/>
              <a:gdLst/>
              <a:ahLst/>
              <a:cxnLst/>
              <a:rect l="l" t="t" r="r" b="b"/>
              <a:pathLst>
                <a:path w="2925" h="1870" extrusionOk="0">
                  <a:moveTo>
                    <a:pt x="0" y="0"/>
                  </a:moveTo>
                  <a:cubicBezTo>
                    <a:pt x="63" y="138"/>
                    <a:pt x="137" y="272"/>
                    <a:pt x="215" y="406"/>
                  </a:cubicBezTo>
                  <a:cubicBezTo>
                    <a:pt x="296" y="536"/>
                    <a:pt x="387" y="660"/>
                    <a:pt x="475" y="787"/>
                  </a:cubicBezTo>
                  <a:cubicBezTo>
                    <a:pt x="574" y="903"/>
                    <a:pt x="680" y="1023"/>
                    <a:pt x="789" y="1132"/>
                  </a:cubicBezTo>
                  <a:cubicBezTo>
                    <a:pt x="906" y="1234"/>
                    <a:pt x="1018" y="1343"/>
                    <a:pt x="1148" y="1431"/>
                  </a:cubicBezTo>
                  <a:cubicBezTo>
                    <a:pt x="1402" y="1615"/>
                    <a:pt x="1688" y="1763"/>
                    <a:pt x="2002" y="1829"/>
                  </a:cubicBezTo>
                  <a:cubicBezTo>
                    <a:pt x="2124" y="1855"/>
                    <a:pt x="2250" y="1869"/>
                    <a:pt x="2376" y="1869"/>
                  </a:cubicBezTo>
                  <a:cubicBezTo>
                    <a:pt x="2566" y="1869"/>
                    <a:pt x="2755" y="1836"/>
                    <a:pt x="2924" y="1755"/>
                  </a:cubicBezTo>
                  <a:lnTo>
                    <a:pt x="2924" y="1755"/>
                  </a:lnTo>
                  <a:cubicBezTo>
                    <a:pt x="2854" y="1764"/>
                    <a:pt x="2785" y="1768"/>
                    <a:pt x="2716" y="1768"/>
                  </a:cubicBezTo>
                  <a:cubicBezTo>
                    <a:pt x="2485" y="1768"/>
                    <a:pt x="2263" y="1721"/>
                    <a:pt x="2051" y="1653"/>
                  </a:cubicBezTo>
                  <a:cubicBezTo>
                    <a:pt x="1776" y="1558"/>
                    <a:pt x="1519" y="1413"/>
                    <a:pt x="1283" y="1241"/>
                  </a:cubicBezTo>
                  <a:cubicBezTo>
                    <a:pt x="1043" y="1078"/>
                    <a:pt x="831" y="871"/>
                    <a:pt x="613" y="663"/>
                  </a:cubicBezTo>
                  <a:lnTo>
                    <a:pt x="306" y="335"/>
                  </a:lnTo>
                  <a:cubicBezTo>
                    <a:pt x="208" y="223"/>
                    <a:pt x="106" y="110"/>
                    <a:pt x="0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6"/>
            <p:cNvSpPr/>
            <p:nvPr/>
          </p:nvSpPr>
          <p:spPr>
            <a:xfrm>
              <a:off x="1555091" y="2375466"/>
              <a:ext cx="245747" cy="58369"/>
            </a:xfrm>
            <a:custGeom>
              <a:avLst/>
              <a:gdLst/>
              <a:ahLst/>
              <a:cxnLst/>
              <a:rect l="l" t="t" r="r" b="b"/>
              <a:pathLst>
                <a:path w="6509" h="1546" extrusionOk="0">
                  <a:moveTo>
                    <a:pt x="0" y="1"/>
                  </a:moveTo>
                  <a:lnTo>
                    <a:pt x="0" y="1"/>
                  </a:lnTo>
                  <a:cubicBezTo>
                    <a:pt x="399" y="409"/>
                    <a:pt x="892" y="723"/>
                    <a:pt x="1420" y="962"/>
                  </a:cubicBezTo>
                  <a:cubicBezTo>
                    <a:pt x="1952" y="1195"/>
                    <a:pt x="2516" y="1336"/>
                    <a:pt x="3084" y="1435"/>
                  </a:cubicBezTo>
                  <a:cubicBezTo>
                    <a:pt x="3556" y="1508"/>
                    <a:pt x="4036" y="1545"/>
                    <a:pt x="4515" y="1545"/>
                  </a:cubicBezTo>
                  <a:cubicBezTo>
                    <a:pt x="4611" y="1545"/>
                    <a:pt x="4707" y="1544"/>
                    <a:pt x="4803" y="1541"/>
                  </a:cubicBezTo>
                  <a:cubicBezTo>
                    <a:pt x="5374" y="1526"/>
                    <a:pt x="5948" y="1477"/>
                    <a:pt x="6509" y="1350"/>
                  </a:cubicBezTo>
                  <a:lnTo>
                    <a:pt x="6509" y="1350"/>
                  </a:lnTo>
                  <a:cubicBezTo>
                    <a:pt x="6252" y="1363"/>
                    <a:pt x="5995" y="1376"/>
                    <a:pt x="5738" y="1376"/>
                  </a:cubicBezTo>
                  <a:cubicBezTo>
                    <a:pt x="5709" y="1376"/>
                    <a:pt x="5681" y="1375"/>
                    <a:pt x="5652" y="1375"/>
                  </a:cubicBezTo>
                  <a:cubicBezTo>
                    <a:pt x="5560" y="1376"/>
                    <a:pt x="5468" y="1377"/>
                    <a:pt x="5375" y="1377"/>
                  </a:cubicBezTo>
                  <a:cubicBezTo>
                    <a:pt x="5184" y="1377"/>
                    <a:pt x="4993" y="1374"/>
                    <a:pt x="4803" y="1364"/>
                  </a:cubicBezTo>
                  <a:cubicBezTo>
                    <a:pt x="4240" y="1336"/>
                    <a:pt x="3676" y="1297"/>
                    <a:pt x="3119" y="1203"/>
                  </a:cubicBezTo>
                  <a:cubicBezTo>
                    <a:pt x="2565" y="1115"/>
                    <a:pt x="2020" y="980"/>
                    <a:pt x="1487" y="797"/>
                  </a:cubicBezTo>
                  <a:cubicBezTo>
                    <a:pt x="963" y="596"/>
                    <a:pt x="462" y="336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6"/>
            <p:cNvSpPr/>
            <p:nvPr/>
          </p:nvSpPr>
          <p:spPr>
            <a:xfrm>
              <a:off x="1479810" y="2150341"/>
              <a:ext cx="55613" cy="51724"/>
            </a:xfrm>
            <a:custGeom>
              <a:avLst/>
              <a:gdLst/>
              <a:ahLst/>
              <a:cxnLst/>
              <a:rect l="l" t="t" r="r" b="b"/>
              <a:pathLst>
                <a:path w="1473" h="1370" extrusionOk="0">
                  <a:moveTo>
                    <a:pt x="293" y="0"/>
                  </a:moveTo>
                  <a:cubicBezTo>
                    <a:pt x="191" y="0"/>
                    <a:pt x="91" y="19"/>
                    <a:pt x="0" y="62"/>
                  </a:cubicBezTo>
                  <a:cubicBezTo>
                    <a:pt x="268" y="69"/>
                    <a:pt x="500" y="174"/>
                    <a:pt x="687" y="322"/>
                  </a:cubicBezTo>
                  <a:cubicBezTo>
                    <a:pt x="786" y="397"/>
                    <a:pt x="867" y="488"/>
                    <a:pt x="948" y="579"/>
                  </a:cubicBezTo>
                  <a:lnTo>
                    <a:pt x="1061" y="724"/>
                  </a:lnTo>
                  <a:lnTo>
                    <a:pt x="1061" y="724"/>
                  </a:lnTo>
                  <a:cubicBezTo>
                    <a:pt x="1044" y="727"/>
                    <a:pt x="1026" y="732"/>
                    <a:pt x="1008" y="738"/>
                  </a:cubicBezTo>
                  <a:cubicBezTo>
                    <a:pt x="958" y="749"/>
                    <a:pt x="881" y="802"/>
                    <a:pt x="867" y="883"/>
                  </a:cubicBezTo>
                  <a:cubicBezTo>
                    <a:pt x="860" y="953"/>
                    <a:pt x="881" y="1006"/>
                    <a:pt x="906" y="1045"/>
                  </a:cubicBezTo>
                  <a:cubicBezTo>
                    <a:pt x="1001" y="1193"/>
                    <a:pt x="1128" y="1285"/>
                    <a:pt x="1261" y="1369"/>
                  </a:cubicBezTo>
                  <a:lnTo>
                    <a:pt x="1139" y="1171"/>
                  </a:lnTo>
                  <a:cubicBezTo>
                    <a:pt x="1100" y="1108"/>
                    <a:pt x="1061" y="1041"/>
                    <a:pt x="1043" y="981"/>
                  </a:cubicBezTo>
                  <a:cubicBezTo>
                    <a:pt x="1036" y="950"/>
                    <a:pt x="1033" y="925"/>
                    <a:pt x="1040" y="921"/>
                  </a:cubicBezTo>
                  <a:lnTo>
                    <a:pt x="1040" y="921"/>
                  </a:lnTo>
                  <a:cubicBezTo>
                    <a:pt x="1043" y="925"/>
                    <a:pt x="1036" y="925"/>
                    <a:pt x="1064" y="925"/>
                  </a:cubicBezTo>
                  <a:cubicBezTo>
                    <a:pt x="1075" y="922"/>
                    <a:pt x="1090" y="921"/>
                    <a:pt x="1106" y="921"/>
                  </a:cubicBezTo>
                  <a:cubicBezTo>
                    <a:pt x="1147" y="921"/>
                    <a:pt x="1200" y="929"/>
                    <a:pt x="1248" y="939"/>
                  </a:cubicBezTo>
                  <a:lnTo>
                    <a:pt x="1473" y="978"/>
                  </a:lnTo>
                  <a:lnTo>
                    <a:pt x="1357" y="773"/>
                  </a:lnTo>
                  <a:cubicBezTo>
                    <a:pt x="1290" y="654"/>
                    <a:pt x="1216" y="537"/>
                    <a:pt x="1124" y="431"/>
                  </a:cubicBezTo>
                  <a:cubicBezTo>
                    <a:pt x="1033" y="326"/>
                    <a:pt x="931" y="228"/>
                    <a:pt x="807" y="153"/>
                  </a:cubicBezTo>
                  <a:cubicBezTo>
                    <a:pt x="655" y="59"/>
                    <a:pt x="471" y="0"/>
                    <a:pt x="293" y="0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6"/>
            <p:cNvSpPr/>
            <p:nvPr/>
          </p:nvSpPr>
          <p:spPr>
            <a:xfrm>
              <a:off x="1701009" y="2145584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7" y="1"/>
                    <a:pt x="1" y="191"/>
                    <a:pt x="1" y="427"/>
                  </a:cubicBezTo>
                  <a:cubicBezTo>
                    <a:pt x="1" y="660"/>
                    <a:pt x="107" y="850"/>
                    <a:pt x="240" y="850"/>
                  </a:cubicBezTo>
                  <a:cubicBezTo>
                    <a:pt x="371" y="850"/>
                    <a:pt x="476" y="660"/>
                    <a:pt x="476" y="427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6"/>
            <p:cNvSpPr/>
            <p:nvPr/>
          </p:nvSpPr>
          <p:spPr>
            <a:xfrm>
              <a:off x="1783501" y="2149963"/>
              <a:ext cx="18009" cy="32130"/>
            </a:xfrm>
            <a:custGeom>
              <a:avLst/>
              <a:gdLst/>
              <a:ahLst/>
              <a:cxnLst/>
              <a:rect l="l" t="t" r="r" b="b"/>
              <a:pathLst>
                <a:path w="477" h="851" extrusionOk="0">
                  <a:moveTo>
                    <a:pt x="240" y="1"/>
                  </a:moveTo>
                  <a:cubicBezTo>
                    <a:pt x="106" y="1"/>
                    <a:pt x="0" y="191"/>
                    <a:pt x="0" y="424"/>
                  </a:cubicBezTo>
                  <a:cubicBezTo>
                    <a:pt x="0" y="660"/>
                    <a:pt x="106" y="851"/>
                    <a:pt x="240" y="851"/>
                  </a:cubicBezTo>
                  <a:cubicBezTo>
                    <a:pt x="371" y="851"/>
                    <a:pt x="476" y="660"/>
                    <a:pt x="476" y="424"/>
                  </a:cubicBezTo>
                  <a:cubicBezTo>
                    <a:pt x="476" y="191"/>
                    <a:pt x="37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6"/>
            <p:cNvSpPr/>
            <p:nvPr/>
          </p:nvSpPr>
          <p:spPr>
            <a:xfrm>
              <a:off x="1661934" y="2091785"/>
              <a:ext cx="74377" cy="34433"/>
            </a:xfrm>
            <a:custGeom>
              <a:avLst/>
              <a:gdLst/>
              <a:ahLst/>
              <a:cxnLst/>
              <a:rect l="l" t="t" r="r" b="b"/>
              <a:pathLst>
                <a:path w="1970" h="912" extrusionOk="0">
                  <a:moveTo>
                    <a:pt x="836" y="0"/>
                  </a:moveTo>
                  <a:cubicBezTo>
                    <a:pt x="517" y="0"/>
                    <a:pt x="203" y="221"/>
                    <a:pt x="0" y="912"/>
                  </a:cubicBezTo>
                  <a:lnTo>
                    <a:pt x="1970" y="683"/>
                  </a:lnTo>
                  <a:cubicBezTo>
                    <a:pt x="1970" y="683"/>
                    <a:pt x="1396" y="0"/>
                    <a:pt x="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6"/>
            <p:cNvSpPr/>
            <p:nvPr/>
          </p:nvSpPr>
          <p:spPr>
            <a:xfrm>
              <a:off x="1768324" y="2097599"/>
              <a:ext cx="53121" cy="28618"/>
            </a:xfrm>
            <a:custGeom>
              <a:avLst/>
              <a:gdLst/>
              <a:ahLst/>
              <a:cxnLst/>
              <a:rect l="l" t="t" r="r" b="b"/>
              <a:pathLst>
                <a:path w="1407" h="758" extrusionOk="0">
                  <a:moveTo>
                    <a:pt x="518" y="1"/>
                  </a:moveTo>
                  <a:cubicBezTo>
                    <a:pt x="123" y="1"/>
                    <a:pt x="1" y="652"/>
                    <a:pt x="1" y="652"/>
                  </a:cubicBezTo>
                  <a:lnTo>
                    <a:pt x="1407" y="758"/>
                  </a:lnTo>
                  <a:cubicBezTo>
                    <a:pt x="1018" y="187"/>
                    <a:pt x="729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6"/>
            <p:cNvSpPr/>
            <p:nvPr/>
          </p:nvSpPr>
          <p:spPr>
            <a:xfrm>
              <a:off x="1940858" y="2603347"/>
              <a:ext cx="162762" cy="236044"/>
            </a:xfrm>
            <a:custGeom>
              <a:avLst/>
              <a:gdLst/>
              <a:ahLst/>
              <a:cxnLst/>
              <a:rect l="l" t="t" r="r" b="b"/>
              <a:pathLst>
                <a:path w="4311" h="6252" extrusionOk="0">
                  <a:moveTo>
                    <a:pt x="1" y="0"/>
                  </a:moveTo>
                  <a:lnTo>
                    <a:pt x="1" y="0"/>
                  </a:lnTo>
                  <a:cubicBezTo>
                    <a:pt x="191" y="258"/>
                    <a:pt x="378" y="512"/>
                    <a:pt x="550" y="776"/>
                  </a:cubicBezTo>
                  <a:cubicBezTo>
                    <a:pt x="730" y="1036"/>
                    <a:pt x="906" y="1298"/>
                    <a:pt x="1079" y="1561"/>
                  </a:cubicBezTo>
                  <a:lnTo>
                    <a:pt x="2129" y="3140"/>
                  </a:lnTo>
                  <a:cubicBezTo>
                    <a:pt x="2485" y="3665"/>
                    <a:pt x="2838" y="4191"/>
                    <a:pt x="3201" y="4708"/>
                  </a:cubicBezTo>
                  <a:cubicBezTo>
                    <a:pt x="3563" y="5227"/>
                    <a:pt x="3926" y="5744"/>
                    <a:pt x="4310" y="6252"/>
                  </a:cubicBezTo>
                  <a:cubicBezTo>
                    <a:pt x="4007" y="5692"/>
                    <a:pt x="3684" y="5149"/>
                    <a:pt x="3352" y="4609"/>
                  </a:cubicBezTo>
                  <a:cubicBezTo>
                    <a:pt x="3021" y="4067"/>
                    <a:pt x="2675" y="3539"/>
                    <a:pt x="2323" y="3010"/>
                  </a:cubicBezTo>
                  <a:cubicBezTo>
                    <a:pt x="1967" y="2488"/>
                    <a:pt x="1612" y="1963"/>
                    <a:pt x="1227" y="1459"/>
                  </a:cubicBezTo>
                  <a:cubicBezTo>
                    <a:pt x="843" y="956"/>
                    <a:pt x="459" y="44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6"/>
            <p:cNvSpPr/>
            <p:nvPr/>
          </p:nvSpPr>
          <p:spPr>
            <a:xfrm>
              <a:off x="1290626" y="2657221"/>
              <a:ext cx="62975" cy="279311"/>
            </a:xfrm>
            <a:custGeom>
              <a:avLst/>
              <a:gdLst/>
              <a:ahLst/>
              <a:cxnLst/>
              <a:rect l="l" t="t" r="r" b="b"/>
              <a:pathLst>
                <a:path w="1668" h="7398" extrusionOk="0">
                  <a:moveTo>
                    <a:pt x="1668" y="1"/>
                  </a:moveTo>
                  <a:cubicBezTo>
                    <a:pt x="1403" y="578"/>
                    <a:pt x="1219" y="1192"/>
                    <a:pt x="1047" y="1801"/>
                  </a:cubicBezTo>
                  <a:cubicBezTo>
                    <a:pt x="874" y="2411"/>
                    <a:pt x="733" y="3027"/>
                    <a:pt x="599" y="3647"/>
                  </a:cubicBezTo>
                  <a:cubicBezTo>
                    <a:pt x="473" y="4268"/>
                    <a:pt x="349" y="4888"/>
                    <a:pt x="254" y="5515"/>
                  </a:cubicBezTo>
                  <a:cubicBezTo>
                    <a:pt x="152" y="6139"/>
                    <a:pt x="61" y="6766"/>
                    <a:pt x="1" y="7397"/>
                  </a:cubicBezTo>
                  <a:cubicBezTo>
                    <a:pt x="155" y="6781"/>
                    <a:pt x="293" y="6163"/>
                    <a:pt x="430" y="5547"/>
                  </a:cubicBezTo>
                  <a:lnTo>
                    <a:pt x="829" y="3694"/>
                  </a:lnTo>
                  <a:lnTo>
                    <a:pt x="1224" y="1844"/>
                  </a:lnTo>
                  <a:cubicBezTo>
                    <a:pt x="1357" y="1227"/>
                    <a:pt x="1494" y="611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6"/>
            <p:cNvSpPr/>
            <p:nvPr/>
          </p:nvSpPr>
          <p:spPr>
            <a:xfrm>
              <a:off x="1144444" y="3430416"/>
              <a:ext cx="72792" cy="80796"/>
            </a:xfrm>
            <a:custGeom>
              <a:avLst/>
              <a:gdLst/>
              <a:ahLst/>
              <a:cxnLst/>
              <a:rect l="l" t="t" r="r" b="b"/>
              <a:pathLst>
                <a:path w="1928" h="2140" extrusionOk="0">
                  <a:moveTo>
                    <a:pt x="962" y="0"/>
                  </a:moveTo>
                  <a:cubicBezTo>
                    <a:pt x="430" y="0"/>
                    <a:pt x="0" y="479"/>
                    <a:pt x="0" y="1068"/>
                  </a:cubicBezTo>
                  <a:cubicBezTo>
                    <a:pt x="0" y="1660"/>
                    <a:pt x="430" y="2139"/>
                    <a:pt x="962" y="2139"/>
                  </a:cubicBezTo>
                  <a:cubicBezTo>
                    <a:pt x="1494" y="2139"/>
                    <a:pt x="1928" y="1660"/>
                    <a:pt x="1928" y="1068"/>
                  </a:cubicBezTo>
                  <a:cubicBezTo>
                    <a:pt x="1928" y="479"/>
                    <a:pt x="1494" y="0"/>
                    <a:pt x="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6"/>
            <p:cNvSpPr/>
            <p:nvPr/>
          </p:nvSpPr>
          <p:spPr>
            <a:xfrm>
              <a:off x="1194845" y="4531841"/>
              <a:ext cx="143960" cy="106620"/>
            </a:xfrm>
            <a:custGeom>
              <a:avLst/>
              <a:gdLst/>
              <a:ahLst/>
              <a:cxnLst/>
              <a:rect l="l" t="t" r="r" b="b"/>
              <a:pathLst>
                <a:path w="3813" h="2824" extrusionOk="0">
                  <a:moveTo>
                    <a:pt x="374" y="301"/>
                  </a:moveTo>
                  <a:lnTo>
                    <a:pt x="374" y="301"/>
                  </a:lnTo>
                  <a:cubicBezTo>
                    <a:pt x="839" y="456"/>
                    <a:pt x="1149" y="752"/>
                    <a:pt x="1403" y="1115"/>
                  </a:cubicBezTo>
                  <a:cubicBezTo>
                    <a:pt x="1191" y="1087"/>
                    <a:pt x="973" y="978"/>
                    <a:pt x="783" y="805"/>
                  </a:cubicBezTo>
                  <a:cubicBezTo>
                    <a:pt x="621" y="661"/>
                    <a:pt x="487" y="484"/>
                    <a:pt x="374" y="301"/>
                  </a:cubicBezTo>
                  <a:close/>
                  <a:moveTo>
                    <a:pt x="2763" y="1166"/>
                  </a:moveTo>
                  <a:cubicBezTo>
                    <a:pt x="2971" y="1166"/>
                    <a:pt x="3178" y="1189"/>
                    <a:pt x="3380" y="1235"/>
                  </a:cubicBezTo>
                  <a:cubicBezTo>
                    <a:pt x="3432" y="1245"/>
                    <a:pt x="3489" y="1259"/>
                    <a:pt x="3520" y="1292"/>
                  </a:cubicBezTo>
                  <a:cubicBezTo>
                    <a:pt x="3535" y="1305"/>
                    <a:pt x="3542" y="1326"/>
                    <a:pt x="3542" y="1330"/>
                  </a:cubicBezTo>
                  <a:cubicBezTo>
                    <a:pt x="3538" y="1334"/>
                    <a:pt x="3520" y="1344"/>
                    <a:pt x="3465" y="1347"/>
                  </a:cubicBezTo>
                  <a:cubicBezTo>
                    <a:pt x="3214" y="1374"/>
                    <a:pt x="2961" y="1388"/>
                    <a:pt x="2708" y="1388"/>
                  </a:cubicBezTo>
                  <a:cubicBezTo>
                    <a:pt x="2492" y="1388"/>
                    <a:pt x="2276" y="1378"/>
                    <a:pt x="2062" y="1358"/>
                  </a:cubicBezTo>
                  <a:cubicBezTo>
                    <a:pt x="1988" y="1355"/>
                    <a:pt x="1914" y="1344"/>
                    <a:pt x="1847" y="1330"/>
                  </a:cubicBezTo>
                  <a:cubicBezTo>
                    <a:pt x="1847" y="1323"/>
                    <a:pt x="1843" y="1316"/>
                    <a:pt x="1843" y="1313"/>
                  </a:cubicBezTo>
                  <a:cubicBezTo>
                    <a:pt x="1882" y="1302"/>
                    <a:pt x="1925" y="1292"/>
                    <a:pt x="1964" y="1281"/>
                  </a:cubicBezTo>
                  <a:lnTo>
                    <a:pt x="2069" y="1253"/>
                  </a:lnTo>
                  <a:cubicBezTo>
                    <a:pt x="2295" y="1195"/>
                    <a:pt x="2529" y="1166"/>
                    <a:pt x="2763" y="1166"/>
                  </a:cubicBezTo>
                  <a:close/>
                  <a:moveTo>
                    <a:pt x="124" y="0"/>
                  </a:moveTo>
                  <a:cubicBezTo>
                    <a:pt x="86" y="0"/>
                    <a:pt x="52" y="18"/>
                    <a:pt x="29" y="51"/>
                  </a:cubicBezTo>
                  <a:cubicBezTo>
                    <a:pt x="4" y="87"/>
                    <a:pt x="1" y="136"/>
                    <a:pt x="22" y="174"/>
                  </a:cubicBezTo>
                  <a:cubicBezTo>
                    <a:pt x="177" y="442"/>
                    <a:pt x="367" y="745"/>
                    <a:pt x="624" y="981"/>
                  </a:cubicBezTo>
                  <a:cubicBezTo>
                    <a:pt x="758" y="1101"/>
                    <a:pt x="906" y="1196"/>
                    <a:pt x="1058" y="1259"/>
                  </a:cubicBezTo>
                  <a:cubicBezTo>
                    <a:pt x="754" y="1386"/>
                    <a:pt x="466" y="1534"/>
                    <a:pt x="188" y="1703"/>
                  </a:cubicBezTo>
                  <a:cubicBezTo>
                    <a:pt x="134" y="1736"/>
                    <a:pt x="113" y="1802"/>
                    <a:pt x="141" y="1858"/>
                  </a:cubicBezTo>
                  <a:cubicBezTo>
                    <a:pt x="163" y="1899"/>
                    <a:pt x="205" y="1922"/>
                    <a:pt x="248" y="1922"/>
                  </a:cubicBezTo>
                  <a:cubicBezTo>
                    <a:pt x="262" y="1922"/>
                    <a:pt x="276" y="1920"/>
                    <a:pt x="289" y="1915"/>
                  </a:cubicBezTo>
                  <a:lnTo>
                    <a:pt x="1505" y="1425"/>
                  </a:lnTo>
                  <a:cubicBezTo>
                    <a:pt x="1551" y="1461"/>
                    <a:pt x="1596" y="1489"/>
                    <a:pt x="1650" y="1510"/>
                  </a:cubicBezTo>
                  <a:cubicBezTo>
                    <a:pt x="1657" y="1524"/>
                    <a:pt x="1663" y="1541"/>
                    <a:pt x="1674" y="1555"/>
                  </a:cubicBezTo>
                  <a:cubicBezTo>
                    <a:pt x="1832" y="2006"/>
                    <a:pt x="2112" y="2408"/>
                    <a:pt x="2361" y="2772"/>
                  </a:cubicBezTo>
                  <a:cubicBezTo>
                    <a:pt x="2386" y="2806"/>
                    <a:pt x="2421" y="2824"/>
                    <a:pt x="2460" y="2824"/>
                  </a:cubicBezTo>
                  <a:cubicBezTo>
                    <a:pt x="2481" y="2824"/>
                    <a:pt x="2506" y="2817"/>
                    <a:pt x="2527" y="2803"/>
                  </a:cubicBezTo>
                  <a:cubicBezTo>
                    <a:pt x="2580" y="2764"/>
                    <a:pt x="2594" y="2694"/>
                    <a:pt x="2555" y="2640"/>
                  </a:cubicBezTo>
                  <a:lnTo>
                    <a:pt x="2555" y="2637"/>
                  </a:lnTo>
                  <a:cubicBezTo>
                    <a:pt x="2372" y="2377"/>
                    <a:pt x="2221" y="2087"/>
                    <a:pt x="2073" y="1806"/>
                  </a:cubicBezTo>
                  <a:cubicBezTo>
                    <a:pt x="2034" y="1731"/>
                    <a:pt x="1995" y="1658"/>
                    <a:pt x="1956" y="1583"/>
                  </a:cubicBezTo>
                  <a:lnTo>
                    <a:pt x="1956" y="1583"/>
                  </a:lnTo>
                  <a:cubicBezTo>
                    <a:pt x="1985" y="1588"/>
                    <a:pt x="2013" y="1591"/>
                    <a:pt x="2040" y="1594"/>
                  </a:cubicBezTo>
                  <a:cubicBezTo>
                    <a:pt x="2256" y="1612"/>
                    <a:pt x="2473" y="1621"/>
                    <a:pt x="2691" y="1621"/>
                  </a:cubicBezTo>
                  <a:cubicBezTo>
                    <a:pt x="2957" y="1621"/>
                    <a:pt x="3223" y="1607"/>
                    <a:pt x="3489" y="1580"/>
                  </a:cubicBezTo>
                  <a:cubicBezTo>
                    <a:pt x="3545" y="1577"/>
                    <a:pt x="3647" y="1566"/>
                    <a:pt x="3718" y="1485"/>
                  </a:cubicBezTo>
                  <a:cubicBezTo>
                    <a:pt x="3813" y="1372"/>
                    <a:pt x="3774" y="1210"/>
                    <a:pt x="3686" y="1126"/>
                  </a:cubicBezTo>
                  <a:cubicBezTo>
                    <a:pt x="3613" y="1055"/>
                    <a:pt x="3520" y="1027"/>
                    <a:pt x="3429" y="1006"/>
                  </a:cubicBezTo>
                  <a:cubicBezTo>
                    <a:pt x="3209" y="956"/>
                    <a:pt x="2984" y="931"/>
                    <a:pt x="2759" y="931"/>
                  </a:cubicBezTo>
                  <a:cubicBezTo>
                    <a:pt x="2508" y="931"/>
                    <a:pt x="2256" y="962"/>
                    <a:pt x="2013" y="1024"/>
                  </a:cubicBezTo>
                  <a:lnTo>
                    <a:pt x="1903" y="1055"/>
                  </a:lnTo>
                  <a:cubicBezTo>
                    <a:pt x="1861" y="1066"/>
                    <a:pt x="1822" y="1076"/>
                    <a:pt x="1783" y="1084"/>
                  </a:cubicBezTo>
                  <a:cubicBezTo>
                    <a:pt x="1777" y="1073"/>
                    <a:pt x="1762" y="1059"/>
                    <a:pt x="1748" y="1051"/>
                  </a:cubicBezTo>
                  <a:cubicBezTo>
                    <a:pt x="1731" y="1040"/>
                    <a:pt x="1710" y="1035"/>
                    <a:pt x="1690" y="1035"/>
                  </a:cubicBezTo>
                  <a:cubicBezTo>
                    <a:pt x="1678" y="1035"/>
                    <a:pt x="1665" y="1037"/>
                    <a:pt x="1653" y="1041"/>
                  </a:cubicBezTo>
                  <a:cubicBezTo>
                    <a:pt x="1650" y="1041"/>
                    <a:pt x="1642" y="1041"/>
                    <a:pt x="1639" y="1045"/>
                  </a:cubicBezTo>
                  <a:cubicBezTo>
                    <a:pt x="1308" y="552"/>
                    <a:pt x="874" y="139"/>
                    <a:pt x="145" y="2"/>
                  </a:cubicBezTo>
                  <a:cubicBezTo>
                    <a:pt x="138" y="1"/>
                    <a:pt x="131" y="0"/>
                    <a:pt x="124" y="0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6"/>
            <p:cNvSpPr/>
            <p:nvPr/>
          </p:nvSpPr>
          <p:spPr>
            <a:xfrm>
              <a:off x="1761679" y="4521346"/>
              <a:ext cx="141883" cy="99333"/>
            </a:xfrm>
            <a:custGeom>
              <a:avLst/>
              <a:gdLst/>
              <a:ahLst/>
              <a:cxnLst/>
              <a:rect l="l" t="t" r="r" b="b"/>
              <a:pathLst>
                <a:path w="3758" h="2631" extrusionOk="0">
                  <a:moveTo>
                    <a:pt x="3260" y="360"/>
                  </a:moveTo>
                  <a:lnTo>
                    <a:pt x="3260" y="360"/>
                  </a:lnTo>
                  <a:cubicBezTo>
                    <a:pt x="3010" y="558"/>
                    <a:pt x="2703" y="692"/>
                    <a:pt x="2386" y="741"/>
                  </a:cubicBezTo>
                  <a:cubicBezTo>
                    <a:pt x="2658" y="579"/>
                    <a:pt x="2954" y="449"/>
                    <a:pt x="3260" y="360"/>
                  </a:cubicBezTo>
                  <a:close/>
                  <a:moveTo>
                    <a:pt x="357" y="233"/>
                  </a:moveTo>
                  <a:lnTo>
                    <a:pt x="357" y="233"/>
                  </a:lnTo>
                  <a:cubicBezTo>
                    <a:pt x="850" y="251"/>
                    <a:pt x="1333" y="452"/>
                    <a:pt x="1692" y="791"/>
                  </a:cubicBezTo>
                  <a:cubicBezTo>
                    <a:pt x="1692" y="794"/>
                    <a:pt x="1689" y="798"/>
                    <a:pt x="1689" y="801"/>
                  </a:cubicBezTo>
                  <a:lnTo>
                    <a:pt x="1639" y="903"/>
                  </a:lnTo>
                  <a:cubicBezTo>
                    <a:pt x="1149" y="861"/>
                    <a:pt x="677" y="611"/>
                    <a:pt x="357" y="233"/>
                  </a:cubicBezTo>
                  <a:close/>
                  <a:moveTo>
                    <a:pt x="301" y="1"/>
                  </a:moveTo>
                  <a:cubicBezTo>
                    <a:pt x="239" y="1"/>
                    <a:pt x="178" y="3"/>
                    <a:pt x="117" y="9"/>
                  </a:cubicBezTo>
                  <a:cubicBezTo>
                    <a:pt x="74" y="12"/>
                    <a:pt x="40" y="36"/>
                    <a:pt x="22" y="72"/>
                  </a:cubicBezTo>
                  <a:cubicBezTo>
                    <a:pt x="1" y="111"/>
                    <a:pt x="4" y="153"/>
                    <a:pt x="29" y="188"/>
                  </a:cubicBezTo>
                  <a:cubicBezTo>
                    <a:pt x="364" y="695"/>
                    <a:pt x="934" y="1048"/>
                    <a:pt x="1537" y="1126"/>
                  </a:cubicBezTo>
                  <a:lnTo>
                    <a:pt x="917" y="2464"/>
                  </a:lnTo>
                  <a:cubicBezTo>
                    <a:pt x="889" y="2521"/>
                    <a:pt x="913" y="2588"/>
                    <a:pt x="966" y="2616"/>
                  </a:cubicBezTo>
                  <a:cubicBezTo>
                    <a:pt x="983" y="2627"/>
                    <a:pt x="1005" y="2630"/>
                    <a:pt x="1022" y="2630"/>
                  </a:cubicBezTo>
                  <a:cubicBezTo>
                    <a:pt x="1061" y="2630"/>
                    <a:pt x="1100" y="2609"/>
                    <a:pt x="1121" y="2573"/>
                  </a:cubicBezTo>
                  <a:lnTo>
                    <a:pt x="1956" y="1164"/>
                  </a:lnTo>
                  <a:lnTo>
                    <a:pt x="2827" y="1795"/>
                  </a:lnTo>
                  <a:cubicBezTo>
                    <a:pt x="2847" y="1810"/>
                    <a:pt x="2871" y="1817"/>
                    <a:pt x="2895" y="1817"/>
                  </a:cubicBezTo>
                  <a:cubicBezTo>
                    <a:pt x="2932" y="1817"/>
                    <a:pt x="2969" y="1800"/>
                    <a:pt x="2992" y="1770"/>
                  </a:cubicBezTo>
                  <a:cubicBezTo>
                    <a:pt x="3027" y="1718"/>
                    <a:pt x="3017" y="1643"/>
                    <a:pt x="2964" y="1604"/>
                  </a:cubicBezTo>
                  <a:lnTo>
                    <a:pt x="2164" y="1027"/>
                  </a:lnTo>
                  <a:cubicBezTo>
                    <a:pt x="2164" y="1016"/>
                    <a:pt x="2164" y="1006"/>
                    <a:pt x="2161" y="995"/>
                  </a:cubicBezTo>
                  <a:cubicBezTo>
                    <a:pt x="2759" y="981"/>
                    <a:pt x="3355" y="695"/>
                    <a:pt x="3725" y="223"/>
                  </a:cubicBezTo>
                  <a:cubicBezTo>
                    <a:pt x="3753" y="184"/>
                    <a:pt x="3757" y="132"/>
                    <a:pt x="3732" y="90"/>
                  </a:cubicBezTo>
                  <a:cubicBezTo>
                    <a:pt x="3711" y="57"/>
                    <a:pt x="3673" y="34"/>
                    <a:pt x="3634" y="34"/>
                  </a:cubicBezTo>
                  <a:cubicBezTo>
                    <a:pt x="3627" y="34"/>
                    <a:pt x="3620" y="35"/>
                    <a:pt x="3613" y="36"/>
                  </a:cubicBezTo>
                  <a:cubicBezTo>
                    <a:pt x="3021" y="142"/>
                    <a:pt x="2457" y="381"/>
                    <a:pt x="1967" y="734"/>
                  </a:cubicBezTo>
                  <a:cubicBezTo>
                    <a:pt x="1543" y="275"/>
                    <a:pt x="927" y="1"/>
                    <a:pt x="301" y="1"/>
                  </a:cubicBezTo>
                  <a:close/>
                </a:path>
              </a:pathLst>
            </a:custGeom>
            <a:solidFill>
              <a:srgbClr val="C673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6"/>
            <p:cNvSpPr/>
            <p:nvPr/>
          </p:nvSpPr>
          <p:spPr>
            <a:xfrm>
              <a:off x="2224199" y="2416051"/>
              <a:ext cx="105714" cy="166311"/>
            </a:xfrm>
            <a:custGeom>
              <a:avLst/>
              <a:gdLst/>
              <a:ahLst/>
              <a:cxnLst/>
              <a:rect l="l" t="t" r="r" b="b"/>
              <a:pathLst>
                <a:path w="2800" h="4405" extrusionOk="0">
                  <a:moveTo>
                    <a:pt x="1" y="1"/>
                  </a:moveTo>
                  <a:lnTo>
                    <a:pt x="1" y="1"/>
                  </a:lnTo>
                  <a:cubicBezTo>
                    <a:pt x="217" y="240"/>
                    <a:pt x="322" y="550"/>
                    <a:pt x="357" y="856"/>
                  </a:cubicBezTo>
                  <a:cubicBezTo>
                    <a:pt x="375" y="1008"/>
                    <a:pt x="375" y="1163"/>
                    <a:pt x="360" y="1318"/>
                  </a:cubicBezTo>
                  <a:cubicBezTo>
                    <a:pt x="347" y="1470"/>
                    <a:pt x="311" y="1621"/>
                    <a:pt x="276" y="1773"/>
                  </a:cubicBezTo>
                  <a:lnTo>
                    <a:pt x="272" y="1780"/>
                  </a:lnTo>
                  <a:lnTo>
                    <a:pt x="272" y="1794"/>
                  </a:lnTo>
                  <a:cubicBezTo>
                    <a:pt x="259" y="2044"/>
                    <a:pt x="259" y="2294"/>
                    <a:pt x="280" y="2548"/>
                  </a:cubicBezTo>
                  <a:lnTo>
                    <a:pt x="290" y="2668"/>
                  </a:lnTo>
                  <a:lnTo>
                    <a:pt x="417" y="2650"/>
                  </a:lnTo>
                  <a:cubicBezTo>
                    <a:pt x="495" y="2639"/>
                    <a:pt x="576" y="2633"/>
                    <a:pt x="659" y="2633"/>
                  </a:cubicBezTo>
                  <a:cubicBezTo>
                    <a:pt x="836" y="2633"/>
                    <a:pt x="1019" y="2658"/>
                    <a:pt x="1189" y="2707"/>
                  </a:cubicBezTo>
                  <a:cubicBezTo>
                    <a:pt x="1443" y="2780"/>
                    <a:pt x="1679" y="2900"/>
                    <a:pt x="1890" y="3063"/>
                  </a:cubicBezTo>
                  <a:cubicBezTo>
                    <a:pt x="2094" y="3232"/>
                    <a:pt x="2274" y="3436"/>
                    <a:pt x="2422" y="3665"/>
                  </a:cubicBezTo>
                  <a:cubicBezTo>
                    <a:pt x="2496" y="3782"/>
                    <a:pt x="2559" y="3904"/>
                    <a:pt x="2630" y="4024"/>
                  </a:cubicBezTo>
                  <a:cubicBezTo>
                    <a:pt x="2683" y="4148"/>
                    <a:pt x="2739" y="4278"/>
                    <a:pt x="2799" y="4405"/>
                  </a:cubicBezTo>
                  <a:cubicBezTo>
                    <a:pt x="2767" y="4268"/>
                    <a:pt x="2732" y="4133"/>
                    <a:pt x="2690" y="3996"/>
                  </a:cubicBezTo>
                  <a:cubicBezTo>
                    <a:pt x="2637" y="3870"/>
                    <a:pt x="2595" y="3732"/>
                    <a:pt x="2528" y="3605"/>
                  </a:cubicBezTo>
                  <a:cubicBezTo>
                    <a:pt x="2401" y="3351"/>
                    <a:pt x="2228" y="3115"/>
                    <a:pt x="2014" y="2915"/>
                  </a:cubicBezTo>
                  <a:cubicBezTo>
                    <a:pt x="1795" y="2725"/>
                    <a:pt x="1534" y="2572"/>
                    <a:pt x="1253" y="2488"/>
                  </a:cubicBezTo>
                  <a:cubicBezTo>
                    <a:pt x="1062" y="2431"/>
                    <a:pt x="870" y="2400"/>
                    <a:pt x="672" y="2400"/>
                  </a:cubicBezTo>
                  <a:cubicBezTo>
                    <a:pt x="615" y="2400"/>
                    <a:pt x="557" y="2403"/>
                    <a:pt x="499" y="2408"/>
                  </a:cubicBezTo>
                  <a:lnTo>
                    <a:pt x="499" y="2408"/>
                  </a:lnTo>
                  <a:cubicBezTo>
                    <a:pt x="484" y="2208"/>
                    <a:pt x="478" y="2004"/>
                    <a:pt x="480" y="1805"/>
                  </a:cubicBezTo>
                  <a:lnTo>
                    <a:pt x="480" y="1805"/>
                  </a:lnTo>
                  <a:cubicBezTo>
                    <a:pt x="510" y="1648"/>
                    <a:pt x="534" y="1488"/>
                    <a:pt x="537" y="1329"/>
                  </a:cubicBezTo>
                  <a:cubicBezTo>
                    <a:pt x="544" y="1163"/>
                    <a:pt x="529" y="994"/>
                    <a:pt x="491" y="832"/>
                  </a:cubicBezTo>
                  <a:cubicBezTo>
                    <a:pt x="417" y="511"/>
                    <a:pt x="259" y="198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6"/>
            <p:cNvSpPr/>
            <p:nvPr/>
          </p:nvSpPr>
          <p:spPr>
            <a:xfrm>
              <a:off x="2244058" y="2455277"/>
              <a:ext cx="154984" cy="30506"/>
            </a:xfrm>
            <a:custGeom>
              <a:avLst/>
              <a:gdLst/>
              <a:ahLst/>
              <a:cxnLst/>
              <a:rect l="l" t="t" r="r" b="b"/>
              <a:pathLst>
                <a:path w="4105" h="808" extrusionOk="0">
                  <a:moveTo>
                    <a:pt x="1011" y="1"/>
                  </a:moveTo>
                  <a:cubicBezTo>
                    <a:pt x="668" y="1"/>
                    <a:pt x="320" y="45"/>
                    <a:pt x="0" y="170"/>
                  </a:cubicBezTo>
                  <a:cubicBezTo>
                    <a:pt x="137" y="154"/>
                    <a:pt x="273" y="147"/>
                    <a:pt x="407" y="147"/>
                  </a:cubicBezTo>
                  <a:cubicBezTo>
                    <a:pt x="621" y="147"/>
                    <a:pt x="832" y="163"/>
                    <a:pt x="1044" y="180"/>
                  </a:cubicBezTo>
                  <a:cubicBezTo>
                    <a:pt x="1385" y="216"/>
                    <a:pt x="1727" y="272"/>
                    <a:pt x="2065" y="343"/>
                  </a:cubicBezTo>
                  <a:cubicBezTo>
                    <a:pt x="2745" y="473"/>
                    <a:pt x="3418" y="653"/>
                    <a:pt x="4105" y="808"/>
                  </a:cubicBezTo>
                  <a:cubicBezTo>
                    <a:pt x="3482" y="480"/>
                    <a:pt x="2805" y="251"/>
                    <a:pt x="2111" y="113"/>
                  </a:cubicBezTo>
                  <a:cubicBezTo>
                    <a:pt x="1774" y="49"/>
                    <a:pt x="1433" y="1"/>
                    <a:pt x="1086" y="1"/>
                  </a:cubicBezTo>
                  <a:cubicBezTo>
                    <a:pt x="1074" y="1"/>
                    <a:pt x="1062" y="1"/>
                    <a:pt x="1050" y="1"/>
                  </a:cubicBezTo>
                  <a:cubicBezTo>
                    <a:pt x="1037" y="1"/>
                    <a:pt x="1024" y="1"/>
                    <a:pt x="101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6"/>
            <p:cNvSpPr/>
            <p:nvPr/>
          </p:nvSpPr>
          <p:spPr>
            <a:xfrm>
              <a:off x="2264407" y="2274362"/>
              <a:ext cx="18387" cy="182961"/>
            </a:xfrm>
            <a:custGeom>
              <a:avLst/>
              <a:gdLst/>
              <a:ahLst/>
              <a:cxnLst/>
              <a:rect l="l" t="t" r="r" b="b"/>
              <a:pathLst>
                <a:path w="487" h="4846" extrusionOk="0">
                  <a:moveTo>
                    <a:pt x="1" y="1"/>
                  </a:moveTo>
                  <a:cubicBezTo>
                    <a:pt x="95" y="396"/>
                    <a:pt x="131" y="797"/>
                    <a:pt x="162" y="1202"/>
                  </a:cubicBezTo>
                  <a:cubicBezTo>
                    <a:pt x="191" y="1607"/>
                    <a:pt x="212" y="2009"/>
                    <a:pt x="226" y="2414"/>
                  </a:cubicBezTo>
                  <a:cubicBezTo>
                    <a:pt x="251" y="3225"/>
                    <a:pt x="261" y="4035"/>
                    <a:pt x="254" y="4845"/>
                  </a:cubicBezTo>
                  <a:lnTo>
                    <a:pt x="487" y="4842"/>
                  </a:lnTo>
                  <a:cubicBezTo>
                    <a:pt x="455" y="4028"/>
                    <a:pt x="406" y="3218"/>
                    <a:pt x="342" y="2407"/>
                  </a:cubicBezTo>
                  <a:cubicBezTo>
                    <a:pt x="310" y="2006"/>
                    <a:pt x="272" y="1601"/>
                    <a:pt x="222" y="1196"/>
                  </a:cubicBezTo>
                  <a:cubicBezTo>
                    <a:pt x="170" y="794"/>
                    <a:pt x="116" y="389"/>
                    <a:pt x="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6"/>
            <p:cNvSpPr/>
            <p:nvPr/>
          </p:nvSpPr>
          <p:spPr>
            <a:xfrm>
              <a:off x="2315223" y="2282630"/>
              <a:ext cx="18387" cy="183074"/>
            </a:xfrm>
            <a:custGeom>
              <a:avLst/>
              <a:gdLst/>
              <a:ahLst/>
              <a:cxnLst/>
              <a:rect l="l" t="t" r="r" b="b"/>
              <a:pathLst>
                <a:path w="487" h="4849" extrusionOk="0">
                  <a:moveTo>
                    <a:pt x="0" y="1"/>
                  </a:moveTo>
                  <a:cubicBezTo>
                    <a:pt x="81" y="395"/>
                    <a:pt x="102" y="800"/>
                    <a:pt x="131" y="1206"/>
                  </a:cubicBezTo>
                  <a:cubicBezTo>
                    <a:pt x="159" y="1611"/>
                    <a:pt x="173" y="2016"/>
                    <a:pt x="190" y="2418"/>
                  </a:cubicBezTo>
                  <a:cubicBezTo>
                    <a:pt x="222" y="3228"/>
                    <a:pt x="240" y="4039"/>
                    <a:pt x="254" y="4849"/>
                  </a:cubicBezTo>
                  <a:lnTo>
                    <a:pt x="486" y="4838"/>
                  </a:lnTo>
                  <a:cubicBezTo>
                    <a:pt x="437" y="4028"/>
                    <a:pt x="377" y="3221"/>
                    <a:pt x="307" y="2411"/>
                  </a:cubicBezTo>
                  <a:cubicBezTo>
                    <a:pt x="272" y="2009"/>
                    <a:pt x="237" y="1603"/>
                    <a:pt x="190" y="1201"/>
                  </a:cubicBezTo>
                  <a:cubicBezTo>
                    <a:pt x="141" y="796"/>
                    <a:pt x="99" y="391"/>
                    <a:pt x="0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6"/>
            <p:cNvSpPr/>
            <p:nvPr/>
          </p:nvSpPr>
          <p:spPr>
            <a:xfrm>
              <a:off x="1232070" y="3664904"/>
              <a:ext cx="21596" cy="44740"/>
            </a:xfrm>
            <a:custGeom>
              <a:avLst/>
              <a:gdLst/>
              <a:ahLst/>
              <a:cxnLst/>
              <a:rect l="l" t="t" r="r" b="b"/>
              <a:pathLst>
                <a:path w="572" h="1185" extrusionOk="0">
                  <a:moveTo>
                    <a:pt x="561" y="1"/>
                  </a:moveTo>
                  <a:lnTo>
                    <a:pt x="561" y="1"/>
                  </a:lnTo>
                  <a:cubicBezTo>
                    <a:pt x="399" y="174"/>
                    <a:pt x="297" y="364"/>
                    <a:pt x="209" y="562"/>
                  </a:cubicBezTo>
                  <a:cubicBezTo>
                    <a:pt x="167" y="664"/>
                    <a:pt x="128" y="762"/>
                    <a:pt x="96" y="864"/>
                  </a:cubicBezTo>
                  <a:cubicBezTo>
                    <a:pt x="61" y="970"/>
                    <a:pt x="36" y="1072"/>
                    <a:pt x="1" y="1185"/>
                  </a:cubicBezTo>
                  <a:cubicBezTo>
                    <a:pt x="114" y="1132"/>
                    <a:pt x="191" y="1041"/>
                    <a:pt x="259" y="949"/>
                  </a:cubicBezTo>
                  <a:cubicBezTo>
                    <a:pt x="326" y="858"/>
                    <a:pt x="375" y="759"/>
                    <a:pt x="424" y="656"/>
                  </a:cubicBezTo>
                  <a:cubicBezTo>
                    <a:pt x="508" y="452"/>
                    <a:pt x="572" y="238"/>
                    <a:pt x="561" y="1"/>
                  </a:cubicBezTo>
                  <a:close/>
                </a:path>
              </a:pathLst>
            </a:custGeom>
            <a:solidFill>
              <a:srgbClr val="8E4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46"/>
          <p:cNvGrpSpPr/>
          <p:nvPr/>
        </p:nvGrpSpPr>
        <p:grpSpPr>
          <a:xfrm>
            <a:off x="3150686" y="3388520"/>
            <a:ext cx="1360525" cy="1305583"/>
            <a:chOff x="3038482" y="3171761"/>
            <a:chExt cx="1948897" cy="1870195"/>
          </a:xfrm>
        </p:grpSpPr>
        <p:sp>
          <p:nvSpPr>
            <p:cNvPr id="1543" name="Google Shape;1543;p46"/>
            <p:cNvSpPr/>
            <p:nvPr/>
          </p:nvSpPr>
          <p:spPr>
            <a:xfrm>
              <a:off x="3728426" y="3463551"/>
              <a:ext cx="632237" cy="553659"/>
            </a:xfrm>
            <a:custGeom>
              <a:avLst/>
              <a:gdLst/>
              <a:ahLst/>
              <a:cxnLst/>
              <a:rect l="l" t="t" r="r" b="b"/>
              <a:pathLst>
                <a:path w="7098" h="6216" extrusionOk="0">
                  <a:moveTo>
                    <a:pt x="3635" y="0"/>
                  </a:moveTo>
                  <a:lnTo>
                    <a:pt x="3635" y="0"/>
                  </a:lnTo>
                  <a:cubicBezTo>
                    <a:pt x="2223" y="1350"/>
                    <a:pt x="1264" y="3170"/>
                    <a:pt x="944" y="5099"/>
                  </a:cubicBezTo>
                  <a:lnTo>
                    <a:pt x="1" y="5751"/>
                  </a:lnTo>
                  <a:cubicBezTo>
                    <a:pt x="446" y="6080"/>
                    <a:pt x="974" y="6216"/>
                    <a:pt x="1521" y="6216"/>
                  </a:cubicBezTo>
                  <a:cubicBezTo>
                    <a:pt x="2260" y="6216"/>
                    <a:pt x="3035" y="5969"/>
                    <a:pt x="3695" y="5620"/>
                  </a:cubicBezTo>
                  <a:cubicBezTo>
                    <a:pt x="4848" y="5013"/>
                    <a:pt x="5861" y="4128"/>
                    <a:pt x="7097" y="3718"/>
                  </a:cubicBezTo>
                  <a:cubicBezTo>
                    <a:pt x="6961" y="3707"/>
                    <a:pt x="6825" y="3702"/>
                    <a:pt x="6690" y="3702"/>
                  </a:cubicBezTo>
                  <a:cubicBezTo>
                    <a:pt x="5458" y="3702"/>
                    <a:pt x="4249" y="4132"/>
                    <a:pt x="3079" y="4551"/>
                  </a:cubicBezTo>
                  <a:cubicBezTo>
                    <a:pt x="3932" y="3718"/>
                    <a:pt x="4895" y="2996"/>
                    <a:pt x="5932" y="2408"/>
                  </a:cubicBezTo>
                  <a:lnTo>
                    <a:pt x="5932" y="2408"/>
                  </a:lnTo>
                  <a:cubicBezTo>
                    <a:pt x="4365" y="2747"/>
                    <a:pt x="3056" y="3781"/>
                    <a:pt x="1808" y="4787"/>
                  </a:cubicBezTo>
                  <a:cubicBezTo>
                    <a:pt x="3043" y="3541"/>
                    <a:pt x="4188" y="2203"/>
                    <a:pt x="5234" y="789"/>
                  </a:cubicBezTo>
                  <a:lnTo>
                    <a:pt x="5234" y="789"/>
                  </a:lnTo>
                  <a:cubicBezTo>
                    <a:pt x="3655" y="1623"/>
                    <a:pt x="2278" y="2838"/>
                    <a:pt x="1256" y="4302"/>
                  </a:cubicBezTo>
                  <a:cubicBezTo>
                    <a:pt x="1883" y="2783"/>
                    <a:pt x="2684" y="1339"/>
                    <a:pt x="3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6"/>
            <p:cNvSpPr/>
            <p:nvPr/>
          </p:nvSpPr>
          <p:spPr>
            <a:xfrm>
              <a:off x="3038482" y="3171761"/>
              <a:ext cx="791676" cy="987341"/>
            </a:xfrm>
            <a:custGeom>
              <a:avLst/>
              <a:gdLst/>
              <a:ahLst/>
              <a:cxnLst/>
              <a:rect l="l" t="t" r="r" b="b"/>
              <a:pathLst>
                <a:path w="8888" h="11085" extrusionOk="0">
                  <a:moveTo>
                    <a:pt x="4562" y="1"/>
                  </a:moveTo>
                  <a:cubicBezTo>
                    <a:pt x="3299" y="1"/>
                    <a:pt x="3876" y="2570"/>
                    <a:pt x="5174" y="4914"/>
                  </a:cubicBezTo>
                  <a:cubicBezTo>
                    <a:pt x="4365" y="4169"/>
                    <a:pt x="3687" y="3859"/>
                    <a:pt x="3347" y="3859"/>
                  </a:cubicBezTo>
                  <a:cubicBezTo>
                    <a:pt x="2838" y="3859"/>
                    <a:pt x="3085" y="4553"/>
                    <a:pt x="4783" y="5530"/>
                  </a:cubicBezTo>
                  <a:cubicBezTo>
                    <a:pt x="4407" y="5496"/>
                    <a:pt x="4065" y="5480"/>
                    <a:pt x="3756" y="5480"/>
                  </a:cubicBezTo>
                  <a:cubicBezTo>
                    <a:pt x="0" y="5480"/>
                    <a:pt x="1040" y="7794"/>
                    <a:pt x="2838" y="7827"/>
                  </a:cubicBezTo>
                  <a:cubicBezTo>
                    <a:pt x="1523" y="9155"/>
                    <a:pt x="1451" y="9540"/>
                    <a:pt x="1809" y="9540"/>
                  </a:cubicBezTo>
                  <a:cubicBezTo>
                    <a:pt x="2303" y="9540"/>
                    <a:pt x="3618" y="8807"/>
                    <a:pt x="3619" y="8806"/>
                  </a:cubicBezTo>
                  <a:lnTo>
                    <a:pt x="3619" y="8806"/>
                  </a:lnTo>
                  <a:cubicBezTo>
                    <a:pt x="3617" y="8807"/>
                    <a:pt x="5" y="10838"/>
                    <a:pt x="2119" y="11071"/>
                  </a:cubicBezTo>
                  <a:cubicBezTo>
                    <a:pt x="2202" y="11080"/>
                    <a:pt x="2285" y="11084"/>
                    <a:pt x="2369" y="11084"/>
                  </a:cubicBezTo>
                  <a:cubicBezTo>
                    <a:pt x="4425" y="11084"/>
                    <a:pt x="6709" y="8403"/>
                    <a:pt x="6709" y="8403"/>
                  </a:cubicBezTo>
                  <a:lnTo>
                    <a:pt x="8887" y="9315"/>
                  </a:lnTo>
                  <a:cubicBezTo>
                    <a:pt x="8887" y="9315"/>
                    <a:pt x="8433" y="1686"/>
                    <a:pt x="7851" y="1686"/>
                  </a:cubicBezTo>
                  <a:cubicBezTo>
                    <a:pt x="7844" y="1686"/>
                    <a:pt x="7837" y="1687"/>
                    <a:pt x="7829" y="1690"/>
                  </a:cubicBezTo>
                  <a:cubicBezTo>
                    <a:pt x="7270" y="1882"/>
                    <a:pt x="7562" y="5209"/>
                    <a:pt x="7590" y="5519"/>
                  </a:cubicBezTo>
                  <a:lnTo>
                    <a:pt x="7590" y="5519"/>
                  </a:lnTo>
                  <a:cubicBezTo>
                    <a:pt x="7557" y="5169"/>
                    <a:pt x="7111" y="949"/>
                    <a:pt x="5174" y="147"/>
                  </a:cubicBezTo>
                  <a:cubicBezTo>
                    <a:pt x="4935" y="47"/>
                    <a:pt x="4732" y="1"/>
                    <a:pt x="4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6"/>
            <p:cNvSpPr/>
            <p:nvPr/>
          </p:nvSpPr>
          <p:spPr>
            <a:xfrm>
              <a:off x="3899264" y="3322377"/>
              <a:ext cx="627249" cy="570493"/>
            </a:xfrm>
            <a:custGeom>
              <a:avLst/>
              <a:gdLst/>
              <a:ahLst/>
              <a:cxnLst/>
              <a:rect l="l" t="t" r="r" b="b"/>
              <a:pathLst>
                <a:path w="7042" h="6405" extrusionOk="0">
                  <a:moveTo>
                    <a:pt x="3513" y="1"/>
                  </a:moveTo>
                  <a:cubicBezTo>
                    <a:pt x="1629" y="1"/>
                    <a:pt x="292" y="3106"/>
                    <a:pt x="1" y="6405"/>
                  </a:cubicBezTo>
                  <a:lnTo>
                    <a:pt x="708" y="6405"/>
                  </a:lnTo>
                  <a:cubicBezTo>
                    <a:pt x="708" y="6266"/>
                    <a:pt x="1398" y="1408"/>
                    <a:pt x="2839" y="777"/>
                  </a:cubicBezTo>
                  <a:cubicBezTo>
                    <a:pt x="3093" y="665"/>
                    <a:pt x="3343" y="601"/>
                    <a:pt x="3587" y="601"/>
                  </a:cubicBezTo>
                  <a:cubicBezTo>
                    <a:pt x="4728" y="601"/>
                    <a:pt x="5720" y="2000"/>
                    <a:pt x="6225" y="6405"/>
                  </a:cubicBezTo>
                  <a:cubicBezTo>
                    <a:pt x="6415" y="6382"/>
                    <a:pt x="6570" y="6375"/>
                    <a:pt x="6691" y="6375"/>
                  </a:cubicBezTo>
                  <a:cubicBezTo>
                    <a:pt x="6933" y="6375"/>
                    <a:pt x="7041" y="6405"/>
                    <a:pt x="7041" y="6405"/>
                  </a:cubicBezTo>
                  <a:cubicBezTo>
                    <a:pt x="7041" y="6405"/>
                    <a:pt x="6268" y="796"/>
                    <a:pt x="4085" y="94"/>
                  </a:cubicBezTo>
                  <a:cubicBezTo>
                    <a:pt x="3890" y="31"/>
                    <a:pt x="3699" y="1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6"/>
            <p:cNvSpPr/>
            <p:nvPr/>
          </p:nvSpPr>
          <p:spPr>
            <a:xfrm flipH="1">
              <a:off x="4236977" y="3743043"/>
              <a:ext cx="273603" cy="273611"/>
            </a:xfrm>
            <a:custGeom>
              <a:avLst/>
              <a:gdLst/>
              <a:ahLst/>
              <a:cxnLst/>
              <a:rect l="l" t="t" r="r" b="b"/>
              <a:pathLst>
                <a:path w="3316" h="3316" extrusionOk="0">
                  <a:moveTo>
                    <a:pt x="1658" y="1"/>
                  </a:moveTo>
                  <a:cubicBezTo>
                    <a:pt x="743" y="1"/>
                    <a:pt x="1" y="743"/>
                    <a:pt x="1" y="1658"/>
                  </a:cubicBezTo>
                  <a:cubicBezTo>
                    <a:pt x="1" y="2573"/>
                    <a:pt x="743" y="3316"/>
                    <a:pt x="1658" y="3316"/>
                  </a:cubicBezTo>
                  <a:cubicBezTo>
                    <a:pt x="2574" y="3316"/>
                    <a:pt x="3316" y="2573"/>
                    <a:pt x="3316" y="1658"/>
                  </a:cubicBezTo>
                  <a:cubicBezTo>
                    <a:pt x="3316" y="743"/>
                    <a:pt x="2574" y="1"/>
                    <a:pt x="1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6"/>
            <p:cNvSpPr/>
            <p:nvPr/>
          </p:nvSpPr>
          <p:spPr>
            <a:xfrm flipH="1">
              <a:off x="4430048" y="3774975"/>
              <a:ext cx="241919" cy="241679"/>
            </a:xfrm>
            <a:custGeom>
              <a:avLst/>
              <a:gdLst/>
              <a:ahLst/>
              <a:cxnLst/>
              <a:rect l="l" t="t" r="r" b="b"/>
              <a:pathLst>
                <a:path w="2932" h="2929" extrusionOk="0">
                  <a:moveTo>
                    <a:pt x="1468" y="0"/>
                  </a:moveTo>
                  <a:cubicBezTo>
                    <a:pt x="658" y="0"/>
                    <a:pt x="0" y="656"/>
                    <a:pt x="0" y="1465"/>
                  </a:cubicBezTo>
                  <a:cubicBezTo>
                    <a:pt x="0" y="2274"/>
                    <a:pt x="658" y="2929"/>
                    <a:pt x="1468" y="2929"/>
                  </a:cubicBezTo>
                  <a:cubicBezTo>
                    <a:pt x="2277" y="2929"/>
                    <a:pt x="2931" y="2274"/>
                    <a:pt x="2931" y="1465"/>
                  </a:cubicBezTo>
                  <a:cubicBezTo>
                    <a:pt x="2931" y="656"/>
                    <a:pt x="227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6"/>
            <p:cNvSpPr/>
            <p:nvPr/>
          </p:nvSpPr>
          <p:spPr>
            <a:xfrm flipH="1">
              <a:off x="4677490" y="3664904"/>
              <a:ext cx="246540" cy="260905"/>
            </a:xfrm>
            <a:custGeom>
              <a:avLst/>
              <a:gdLst/>
              <a:ahLst/>
              <a:cxnLst/>
              <a:rect l="l" t="t" r="r" b="b"/>
              <a:pathLst>
                <a:path w="2988" h="3162" extrusionOk="0">
                  <a:moveTo>
                    <a:pt x="332" y="1"/>
                  </a:moveTo>
                  <a:lnTo>
                    <a:pt x="0" y="289"/>
                  </a:lnTo>
                  <a:lnTo>
                    <a:pt x="1057" y="948"/>
                  </a:lnTo>
                  <a:cubicBezTo>
                    <a:pt x="1057" y="948"/>
                    <a:pt x="1125" y="2775"/>
                    <a:pt x="1057" y="3161"/>
                  </a:cubicBezTo>
                  <a:lnTo>
                    <a:pt x="2988" y="2779"/>
                  </a:lnTo>
                  <a:cubicBezTo>
                    <a:pt x="2988" y="2779"/>
                    <a:pt x="2534" y="415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6"/>
            <p:cNvSpPr/>
            <p:nvPr/>
          </p:nvSpPr>
          <p:spPr>
            <a:xfrm>
              <a:off x="3598382" y="3868726"/>
              <a:ext cx="1388997" cy="1173230"/>
            </a:xfrm>
            <a:custGeom>
              <a:avLst/>
              <a:gdLst/>
              <a:ahLst/>
              <a:cxnLst/>
              <a:rect l="l" t="t" r="r" b="b"/>
              <a:pathLst>
                <a:path w="15594" h="13172" extrusionOk="0">
                  <a:moveTo>
                    <a:pt x="7905" y="0"/>
                  </a:moveTo>
                  <a:cubicBezTo>
                    <a:pt x="3356" y="0"/>
                    <a:pt x="423" y="578"/>
                    <a:pt x="423" y="578"/>
                  </a:cubicBezTo>
                  <a:cubicBezTo>
                    <a:pt x="0" y="3956"/>
                    <a:pt x="916" y="12998"/>
                    <a:pt x="916" y="12998"/>
                  </a:cubicBezTo>
                  <a:cubicBezTo>
                    <a:pt x="2841" y="13128"/>
                    <a:pt x="5005" y="13171"/>
                    <a:pt x="7036" y="13171"/>
                  </a:cubicBezTo>
                  <a:cubicBezTo>
                    <a:pt x="11097" y="13171"/>
                    <a:pt x="14623" y="12998"/>
                    <a:pt x="14623" y="12998"/>
                  </a:cubicBezTo>
                  <a:cubicBezTo>
                    <a:pt x="14623" y="12998"/>
                    <a:pt x="15594" y="4939"/>
                    <a:pt x="14749" y="436"/>
                  </a:cubicBezTo>
                  <a:cubicBezTo>
                    <a:pt x="12229" y="113"/>
                    <a:pt x="9910" y="0"/>
                    <a:pt x="79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6ADED3-78DC-2604-0C00-C590272677E9}"/>
              </a:ext>
            </a:extLst>
          </p:cNvPr>
          <p:cNvSpPr txBox="1"/>
          <p:nvPr/>
        </p:nvSpPr>
        <p:spPr>
          <a:xfrm>
            <a:off x="8449608" y="4702716"/>
            <a:ext cx="577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F25C7A5-AF2F-2494-1768-3E0C619C42B0}"/>
              </a:ext>
            </a:extLst>
          </p:cNvPr>
          <p:cNvSpPr/>
          <p:nvPr/>
        </p:nvSpPr>
        <p:spPr>
          <a:xfrm rot="6197878">
            <a:off x="-1162900" y="-338432"/>
            <a:ext cx="4462502" cy="5101772"/>
          </a:xfrm>
          <a:prstGeom prst="ellipse">
            <a:avLst/>
          </a:prstGeom>
          <a:solidFill>
            <a:srgbClr val="CDE2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03" name="Google Shape;1003;p41"/>
          <p:cNvSpPr/>
          <p:nvPr/>
        </p:nvSpPr>
        <p:spPr>
          <a:xfrm>
            <a:off x="2283933" y="1033424"/>
            <a:ext cx="6368700" cy="3832766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4" name="Google Shape;1004;p41"/>
          <p:cNvSpPr/>
          <p:nvPr/>
        </p:nvSpPr>
        <p:spPr>
          <a:xfrm rot="16200000">
            <a:off x="1733239" y="1130043"/>
            <a:ext cx="654937" cy="461700"/>
          </a:xfrm>
          <a:prstGeom prst="triangle">
            <a:avLst>
              <a:gd name="adj" fmla="val 50000"/>
            </a:avLst>
          </a:prstGeom>
          <a:solidFill>
            <a:schemeClr val="accent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9" name="Google Shape;1019;p41"/>
          <p:cNvGrpSpPr/>
          <p:nvPr/>
        </p:nvGrpSpPr>
        <p:grpSpPr>
          <a:xfrm>
            <a:off x="149593" y="1193649"/>
            <a:ext cx="1547393" cy="2723410"/>
            <a:chOff x="6589688" y="2066700"/>
            <a:chExt cx="1826182" cy="3019429"/>
          </a:xfrm>
        </p:grpSpPr>
        <p:sp>
          <p:nvSpPr>
            <p:cNvPr id="1020" name="Google Shape;1020;p41"/>
            <p:cNvSpPr/>
            <p:nvPr/>
          </p:nvSpPr>
          <p:spPr>
            <a:xfrm>
              <a:off x="6589688" y="4822085"/>
              <a:ext cx="1682084" cy="264044"/>
            </a:xfrm>
            <a:custGeom>
              <a:avLst/>
              <a:gdLst/>
              <a:ahLst/>
              <a:cxnLst/>
              <a:rect l="l" t="t" r="r" b="b"/>
              <a:pathLst>
                <a:path w="41064" h="6446" extrusionOk="0">
                  <a:moveTo>
                    <a:pt x="20534" y="1"/>
                  </a:moveTo>
                  <a:cubicBezTo>
                    <a:pt x="9191" y="1"/>
                    <a:pt x="0" y="1445"/>
                    <a:pt x="0" y="3225"/>
                  </a:cubicBezTo>
                  <a:cubicBezTo>
                    <a:pt x="0" y="5004"/>
                    <a:pt x="9191" y="6445"/>
                    <a:pt x="20534" y="6445"/>
                  </a:cubicBezTo>
                  <a:cubicBezTo>
                    <a:pt x="31872" y="6445"/>
                    <a:pt x="41063" y="5004"/>
                    <a:pt x="41063" y="3225"/>
                  </a:cubicBezTo>
                  <a:cubicBezTo>
                    <a:pt x="41063" y="1445"/>
                    <a:pt x="31872" y="1"/>
                    <a:pt x="20534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1"/>
            <p:cNvSpPr/>
            <p:nvPr/>
          </p:nvSpPr>
          <p:spPr>
            <a:xfrm>
              <a:off x="7811880" y="4006533"/>
              <a:ext cx="290752" cy="254623"/>
            </a:xfrm>
            <a:custGeom>
              <a:avLst/>
              <a:gdLst/>
              <a:ahLst/>
              <a:cxnLst/>
              <a:rect l="l" t="t" r="r" b="b"/>
              <a:pathLst>
                <a:path w="7098" h="6216" extrusionOk="0">
                  <a:moveTo>
                    <a:pt x="3635" y="0"/>
                  </a:moveTo>
                  <a:lnTo>
                    <a:pt x="3635" y="0"/>
                  </a:lnTo>
                  <a:cubicBezTo>
                    <a:pt x="2223" y="1350"/>
                    <a:pt x="1264" y="3170"/>
                    <a:pt x="944" y="5099"/>
                  </a:cubicBezTo>
                  <a:lnTo>
                    <a:pt x="1" y="5751"/>
                  </a:lnTo>
                  <a:cubicBezTo>
                    <a:pt x="446" y="6080"/>
                    <a:pt x="974" y="6216"/>
                    <a:pt x="1521" y="6216"/>
                  </a:cubicBezTo>
                  <a:cubicBezTo>
                    <a:pt x="2260" y="6216"/>
                    <a:pt x="3035" y="5969"/>
                    <a:pt x="3695" y="5620"/>
                  </a:cubicBezTo>
                  <a:cubicBezTo>
                    <a:pt x="4848" y="5013"/>
                    <a:pt x="5861" y="4128"/>
                    <a:pt x="7097" y="3718"/>
                  </a:cubicBezTo>
                  <a:cubicBezTo>
                    <a:pt x="6961" y="3707"/>
                    <a:pt x="6825" y="3702"/>
                    <a:pt x="6690" y="3702"/>
                  </a:cubicBezTo>
                  <a:cubicBezTo>
                    <a:pt x="5458" y="3702"/>
                    <a:pt x="4249" y="4132"/>
                    <a:pt x="3079" y="4551"/>
                  </a:cubicBezTo>
                  <a:cubicBezTo>
                    <a:pt x="3932" y="3718"/>
                    <a:pt x="4895" y="2996"/>
                    <a:pt x="5932" y="2408"/>
                  </a:cubicBezTo>
                  <a:lnTo>
                    <a:pt x="5932" y="2408"/>
                  </a:lnTo>
                  <a:cubicBezTo>
                    <a:pt x="4365" y="2747"/>
                    <a:pt x="3056" y="3781"/>
                    <a:pt x="1808" y="4787"/>
                  </a:cubicBezTo>
                  <a:cubicBezTo>
                    <a:pt x="3043" y="3541"/>
                    <a:pt x="4188" y="2203"/>
                    <a:pt x="5234" y="789"/>
                  </a:cubicBezTo>
                  <a:lnTo>
                    <a:pt x="5234" y="789"/>
                  </a:lnTo>
                  <a:cubicBezTo>
                    <a:pt x="3655" y="1623"/>
                    <a:pt x="2278" y="2838"/>
                    <a:pt x="1256" y="4302"/>
                  </a:cubicBezTo>
                  <a:cubicBezTo>
                    <a:pt x="1883" y="2783"/>
                    <a:pt x="2684" y="1339"/>
                    <a:pt x="3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1"/>
            <p:cNvSpPr/>
            <p:nvPr/>
          </p:nvSpPr>
          <p:spPr>
            <a:xfrm>
              <a:off x="7494586" y="3872342"/>
              <a:ext cx="364075" cy="454069"/>
            </a:xfrm>
            <a:custGeom>
              <a:avLst/>
              <a:gdLst/>
              <a:ahLst/>
              <a:cxnLst/>
              <a:rect l="l" t="t" r="r" b="b"/>
              <a:pathLst>
                <a:path w="8888" h="11085" extrusionOk="0">
                  <a:moveTo>
                    <a:pt x="4562" y="1"/>
                  </a:moveTo>
                  <a:cubicBezTo>
                    <a:pt x="3299" y="1"/>
                    <a:pt x="3876" y="2570"/>
                    <a:pt x="5174" y="4914"/>
                  </a:cubicBezTo>
                  <a:cubicBezTo>
                    <a:pt x="4365" y="4169"/>
                    <a:pt x="3687" y="3859"/>
                    <a:pt x="3347" y="3859"/>
                  </a:cubicBezTo>
                  <a:cubicBezTo>
                    <a:pt x="2838" y="3859"/>
                    <a:pt x="3085" y="4553"/>
                    <a:pt x="4783" y="5530"/>
                  </a:cubicBezTo>
                  <a:cubicBezTo>
                    <a:pt x="4407" y="5496"/>
                    <a:pt x="4065" y="5480"/>
                    <a:pt x="3756" y="5480"/>
                  </a:cubicBezTo>
                  <a:cubicBezTo>
                    <a:pt x="0" y="5480"/>
                    <a:pt x="1040" y="7794"/>
                    <a:pt x="2838" y="7827"/>
                  </a:cubicBezTo>
                  <a:cubicBezTo>
                    <a:pt x="1523" y="9155"/>
                    <a:pt x="1451" y="9540"/>
                    <a:pt x="1809" y="9540"/>
                  </a:cubicBezTo>
                  <a:cubicBezTo>
                    <a:pt x="2303" y="9540"/>
                    <a:pt x="3618" y="8807"/>
                    <a:pt x="3619" y="8806"/>
                  </a:cubicBezTo>
                  <a:lnTo>
                    <a:pt x="3619" y="8806"/>
                  </a:lnTo>
                  <a:cubicBezTo>
                    <a:pt x="3617" y="8807"/>
                    <a:pt x="5" y="10838"/>
                    <a:pt x="2119" y="11071"/>
                  </a:cubicBezTo>
                  <a:cubicBezTo>
                    <a:pt x="2202" y="11080"/>
                    <a:pt x="2285" y="11084"/>
                    <a:pt x="2369" y="11084"/>
                  </a:cubicBezTo>
                  <a:cubicBezTo>
                    <a:pt x="4425" y="11084"/>
                    <a:pt x="6709" y="8403"/>
                    <a:pt x="6709" y="8403"/>
                  </a:cubicBezTo>
                  <a:lnTo>
                    <a:pt x="8887" y="9315"/>
                  </a:lnTo>
                  <a:cubicBezTo>
                    <a:pt x="8887" y="9315"/>
                    <a:pt x="8433" y="1686"/>
                    <a:pt x="7851" y="1686"/>
                  </a:cubicBezTo>
                  <a:cubicBezTo>
                    <a:pt x="7844" y="1686"/>
                    <a:pt x="7837" y="1687"/>
                    <a:pt x="7829" y="1690"/>
                  </a:cubicBezTo>
                  <a:cubicBezTo>
                    <a:pt x="7270" y="1882"/>
                    <a:pt x="7562" y="5209"/>
                    <a:pt x="7590" y="5519"/>
                  </a:cubicBezTo>
                  <a:lnTo>
                    <a:pt x="7590" y="5519"/>
                  </a:lnTo>
                  <a:cubicBezTo>
                    <a:pt x="7557" y="5169"/>
                    <a:pt x="7111" y="949"/>
                    <a:pt x="5174" y="147"/>
                  </a:cubicBezTo>
                  <a:cubicBezTo>
                    <a:pt x="4935" y="47"/>
                    <a:pt x="4732" y="1"/>
                    <a:pt x="4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8082026" y="3749005"/>
              <a:ext cx="216364" cy="497162"/>
            </a:xfrm>
            <a:custGeom>
              <a:avLst/>
              <a:gdLst/>
              <a:ahLst/>
              <a:cxnLst/>
              <a:rect l="l" t="t" r="r" b="b"/>
              <a:pathLst>
                <a:path w="5282" h="12137" extrusionOk="0">
                  <a:moveTo>
                    <a:pt x="3530" y="0"/>
                  </a:moveTo>
                  <a:cubicBezTo>
                    <a:pt x="3262" y="0"/>
                    <a:pt x="2975" y="216"/>
                    <a:pt x="2699" y="604"/>
                  </a:cubicBezTo>
                  <a:cubicBezTo>
                    <a:pt x="1393" y="2451"/>
                    <a:pt x="0" y="12136"/>
                    <a:pt x="0" y="12136"/>
                  </a:cubicBezTo>
                  <a:lnTo>
                    <a:pt x="4187" y="11489"/>
                  </a:lnTo>
                  <a:cubicBezTo>
                    <a:pt x="5282" y="3052"/>
                    <a:pt x="4537" y="0"/>
                    <a:pt x="3530" y="0"/>
                  </a:cubicBezTo>
                  <a:close/>
                </a:path>
              </a:pathLst>
            </a:custGeom>
            <a:solidFill>
              <a:srgbClr val="DC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8166244" y="3863453"/>
              <a:ext cx="88807" cy="29698"/>
            </a:xfrm>
            <a:custGeom>
              <a:avLst/>
              <a:gdLst/>
              <a:ahLst/>
              <a:cxnLst/>
              <a:rect l="l" t="t" r="r" b="b"/>
              <a:pathLst>
                <a:path w="2168" h="725" extrusionOk="0">
                  <a:moveTo>
                    <a:pt x="1073" y="1"/>
                  </a:moveTo>
                  <a:cubicBezTo>
                    <a:pt x="418" y="1"/>
                    <a:pt x="0" y="546"/>
                    <a:pt x="0" y="546"/>
                  </a:cubicBezTo>
                  <a:cubicBezTo>
                    <a:pt x="0" y="546"/>
                    <a:pt x="362" y="724"/>
                    <a:pt x="969" y="724"/>
                  </a:cubicBezTo>
                  <a:cubicBezTo>
                    <a:pt x="1302" y="724"/>
                    <a:pt x="1707" y="671"/>
                    <a:pt x="2167" y="506"/>
                  </a:cubicBezTo>
                  <a:cubicBezTo>
                    <a:pt x="1761" y="128"/>
                    <a:pt x="1389" y="1"/>
                    <a:pt x="1073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1"/>
            <p:cNvSpPr/>
            <p:nvPr/>
          </p:nvSpPr>
          <p:spPr>
            <a:xfrm>
              <a:off x="8144903" y="3974173"/>
              <a:ext cx="100604" cy="33548"/>
            </a:xfrm>
            <a:custGeom>
              <a:avLst/>
              <a:gdLst/>
              <a:ahLst/>
              <a:cxnLst/>
              <a:rect l="l" t="t" r="r" b="b"/>
              <a:pathLst>
                <a:path w="2456" h="819" extrusionOk="0">
                  <a:moveTo>
                    <a:pt x="1213" y="0"/>
                  </a:moveTo>
                  <a:cubicBezTo>
                    <a:pt x="472" y="0"/>
                    <a:pt x="0" y="617"/>
                    <a:pt x="0" y="617"/>
                  </a:cubicBezTo>
                  <a:cubicBezTo>
                    <a:pt x="0" y="617"/>
                    <a:pt x="411" y="819"/>
                    <a:pt x="1100" y="819"/>
                  </a:cubicBezTo>
                  <a:cubicBezTo>
                    <a:pt x="1476" y="819"/>
                    <a:pt x="1935" y="759"/>
                    <a:pt x="2455" y="574"/>
                  </a:cubicBezTo>
                  <a:cubicBezTo>
                    <a:pt x="1993" y="145"/>
                    <a:pt x="1572" y="0"/>
                    <a:pt x="1213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1"/>
            <p:cNvSpPr/>
            <p:nvPr/>
          </p:nvSpPr>
          <p:spPr>
            <a:xfrm>
              <a:off x="8122578" y="4078380"/>
              <a:ext cx="122437" cy="40799"/>
            </a:xfrm>
            <a:custGeom>
              <a:avLst/>
              <a:gdLst/>
              <a:ahLst/>
              <a:cxnLst/>
              <a:rect l="l" t="t" r="r" b="b"/>
              <a:pathLst>
                <a:path w="2989" h="996" extrusionOk="0">
                  <a:moveTo>
                    <a:pt x="1477" y="0"/>
                  </a:moveTo>
                  <a:cubicBezTo>
                    <a:pt x="576" y="0"/>
                    <a:pt x="1" y="749"/>
                    <a:pt x="1" y="749"/>
                  </a:cubicBezTo>
                  <a:cubicBezTo>
                    <a:pt x="1" y="749"/>
                    <a:pt x="501" y="996"/>
                    <a:pt x="1342" y="996"/>
                  </a:cubicBezTo>
                  <a:cubicBezTo>
                    <a:pt x="1799" y="996"/>
                    <a:pt x="2356" y="923"/>
                    <a:pt x="2988" y="698"/>
                  </a:cubicBezTo>
                  <a:cubicBezTo>
                    <a:pt x="2427" y="176"/>
                    <a:pt x="1914" y="0"/>
                    <a:pt x="1477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7815280" y="3035326"/>
              <a:ext cx="345519" cy="1007063"/>
            </a:xfrm>
            <a:custGeom>
              <a:avLst/>
              <a:gdLst/>
              <a:ahLst/>
              <a:cxnLst/>
              <a:rect l="l" t="t" r="r" b="b"/>
              <a:pathLst>
                <a:path w="8435" h="24585" extrusionOk="0">
                  <a:moveTo>
                    <a:pt x="0" y="0"/>
                  </a:moveTo>
                  <a:lnTo>
                    <a:pt x="1370" y="10628"/>
                  </a:lnTo>
                  <a:lnTo>
                    <a:pt x="4579" y="20743"/>
                  </a:lnTo>
                  <a:cubicBezTo>
                    <a:pt x="3801" y="21066"/>
                    <a:pt x="3936" y="22645"/>
                    <a:pt x="3936" y="22645"/>
                  </a:cubicBezTo>
                  <a:cubicBezTo>
                    <a:pt x="3936" y="22645"/>
                    <a:pt x="3320" y="23126"/>
                    <a:pt x="3616" y="23876"/>
                  </a:cubicBezTo>
                  <a:cubicBezTo>
                    <a:pt x="3796" y="24333"/>
                    <a:pt x="4045" y="24422"/>
                    <a:pt x="4213" y="24422"/>
                  </a:cubicBezTo>
                  <a:cubicBezTo>
                    <a:pt x="4320" y="24422"/>
                    <a:pt x="4393" y="24386"/>
                    <a:pt x="4393" y="24386"/>
                  </a:cubicBezTo>
                  <a:cubicBezTo>
                    <a:pt x="4393" y="24386"/>
                    <a:pt x="4638" y="24577"/>
                    <a:pt x="4885" y="24577"/>
                  </a:cubicBezTo>
                  <a:cubicBezTo>
                    <a:pt x="5030" y="24577"/>
                    <a:pt x="5176" y="24511"/>
                    <a:pt x="5273" y="24302"/>
                  </a:cubicBezTo>
                  <a:cubicBezTo>
                    <a:pt x="5421" y="24451"/>
                    <a:pt x="5609" y="24585"/>
                    <a:pt x="5800" y="24585"/>
                  </a:cubicBezTo>
                  <a:cubicBezTo>
                    <a:pt x="5991" y="24585"/>
                    <a:pt x="6185" y="24451"/>
                    <a:pt x="6346" y="24062"/>
                  </a:cubicBezTo>
                  <a:cubicBezTo>
                    <a:pt x="6443" y="24098"/>
                    <a:pt x="6528" y="24115"/>
                    <a:pt x="6604" y="24115"/>
                  </a:cubicBezTo>
                  <a:cubicBezTo>
                    <a:pt x="7307" y="24115"/>
                    <a:pt x="7175" y="22696"/>
                    <a:pt x="7175" y="22696"/>
                  </a:cubicBezTo>
                  <a:cubicBezTo>
                    <a:pt x="7175" y="22696"/>
                    <a:pt x="8435" y="22242"/>
                    <a:pt x="7953" y="21572"/>
                  </a:cubicBezTo>
                  <a:cubicBezTo>
                    <a:pt x="7468" y="20905"/>
                    <a:pt x="5692" y="20707"/>
                    <a:pt x="5692" y="20707"/>
                  </a:cubicBezTo>
                  <a:lnTo>
                    <a:pt x="4007" y="10115"/>
                  </a:lnTo>
                  <a:lnTo>
                    <a:pt x="2779" y="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8044545" y="3924650"/>
              <a:ext cx="64680" cy="46861"/>
            </a:xfrm>
            <a:custGeom>
              <a:avLst/>
              <a:gdLst/>
              <a:ahLst/>
              <a:cxnLst/>
              <a:rect l="l" t="t" r="r" b="b"/>
              <a:pathLst>
                <a:path w="1579" h="1144" extrusionOk="0">
                  <a:moveTo>
                    <a:pt x="1134" y="0"/>
                  </a:moveTo>
                  <a:cubicBezTo>
                    <a:pt x="1093" y="0"/>
                    <a:pt x="1051" y="2"/>
                    <a:pt x="1010" y="7"/>
                  </a:cubicBezTo>
                  <a:cubicBezTo>
                    <a:pt x="876" y="23"/>
                    <a:pt x="738" y="54"/>
                    <a:pt x="607" y="105"/>
                  </a:cubicBezTo>
                  <a:cubicBezTo>
                    <a:pt x="478" y="156"/>
                    <a:pt x="355" y="227"/>
                    <a:pt x="241" y="318"/>
                  </a:cubicBezTo>
                  <a:cubicBezTo>
                    <a:pt x="186" y="366"/>
                    <a:pt x="138" y="421"/>
                    <a:pt x="91" y="476"/>
                  </a:cubicBezTo>
                  <a:cubicBezTo>
                    <a:pt x="44" y="539"/>
                    <a:pt x="0" y="634"/>
                    <a:pt x="20" y="733"/>
                  </a:cubicBezTo>
                  <a:cubicBezTo>
                    <a:pt x="39" y="832"/>
                    <a:pt x="106" y="894"/>
                    <a:pt x="170" y="941"/>
                  </a:cubicBezTo>
                  <a:cubicBezTo>
                    <a:pt x="233" y="989"/>
                    <a:pt x="299" y="1021"/>
                    <a:pt x="367" y="1048"/>
                  </a:cubicBezTo>
                  <a:cubicBezTo>
                    <a:pt x="501" y="1096"/>
                    <a:pt x="639" y="1127"/>
                    <a:pt x="778" y="1136"/>
                  </a:cubicBezTo>
                  <a:cubicBezTo>
                    <a:pt x="835" y="1141"/>
                    <a:pt x="894" y="1144"/>
                    <a:pt x="953" y="1144"/>
                  </a:cubicBezTo>
                  <a:cubicBezTo>
                    <a:pt x="1173" y="1144"/>
                    <a:pt x="1395" y="1104"/>
                    <a:pt x="1578" y="985"/>
                  </a:cubicBezTo>
                  <a:lnTo>
                    <a:pt x="1578" y="985"/>
                  </a:lnTo>
                  <a:cubicBezTo>
                    <a:pt x="1460" y="1025"/>
                    <a:pt x="1342" y="1041"/>
                    <a:pt x="1222" y="1041"/>
                  </a:cubicBezTo>
                  <a:cubicBezTo>
                    <a:pt x="1209" y="1041"/>
                    <a:pt x="1197" y="1041"/>
                    <a:pt x="1184" y="1041"/>
                  </a:cubicBezTo>
                  <a:cubicBezTo>
                    <a:pt x="1053" y="1041"/>
                    <a:pt x="924" y="1025"/>
                    <a:pt x="797" y="1005"/>
                  </a:cubicBezTo>
                  <a:cubicBezTo>
                    <a:pt x="667" y="977"/>
                    <a:pt x="541" y="946"/>
                    <a:pt x="426" y="894"/>
                  </a:cubicBezTo>
                  <a:cubicBezTo>
                    <a:pt x="316" y="851"/>
                    <a:pt x="201" y="772"/>
                    <a:pt x="190" y="697"/>
                  </a:cubicBezTo>
                  <a:cubicBezTo>
                    <a:pt x="181" y="666"/>
                    <a:pt x="190" y="622"/>
                    <a:pt x="225" y="579"/>
                  </a:cubicBezTo>
                  <a:cubicBezTo>
                    <a:pt x="261" y="528"/>
                    <a:pt x="304" y="484"/>
                    <a:pt x="347" y="440"/>
                  </a:cubicBezTo>
                  <a:cubicBezTo>
                    <a:pt x="438" y="358"/>
                    <a:pt x="549" y="287"/>
                    <a:pt x="663" y="227"/>
                  </a:cubicBezTo>
                  <a:cubicBezTo>
                    <a:pt x="778" y="172"/>
                    <a:pt x="900" y="121"/>
                    <a:pt x="1026" y="89"/>
                  </a:cubicBezTo>
                  <a:cubicBezTo>
                    <a:pt x="1113" y="65"/>
                    <a:pt x="1203" y="40"/>
                    <a:pt x="1294" y="40"/>
                  </a:cubicBezTo>
                  <a:cubicBezTo>
                    <a:pt x="1335" y="40"/>
                    <a:pt x="1376" y="45"/>
                    <a:pt x="1417" y="58"/>
                  </a:cubicBezTo>
                  <a:cubicBezTo>
                    <a:pt x="1361" y="14"/>
                    <a:pt x="1286" y="7"/>
                    <a:pt x="1219" y="3"/>
                  </a:cubicBezTo>
                  <a:cubicBezTo>
                    <a:pt x="1191" y="1"/>
                    <a:pt x="1163" y="0"/>
                    <a:pt x="1134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1"/>
            <p:cNvSpPr/>
            <p:nvPr/>
          </p:nvSpPr>
          <p:spPr>
            <a:xfrm>
              <a:off x="7473409" y="2137318"/>
              <a:ext cx="421135" cy="679404"/>
            </a:xfrm>
            <a:custGeom>
              <a:avLst/>
              <a:gdLst/>
              <a:ahLst/>
              <a:cxnLst/>
              <a:rect l="l" t="t" r="r" b="b"/>
              <a:pathLst>
                <a:path w="10281" h="16586" extrusionOk="0">
                  <a:moveTo>
                    <a:pt x="3461" y="0"/>
                  </a:moveTo>
                  <a:lnTo>
                    <a:pt x="3559" y="3363"/>
                  </a:lnTo>
                  <a:lnTo>
                    <a:pt x="3757" y="13477"/>
                  </a:lnTo>
                  <a:lnTo>
                    <a:pt x="0" y="14729"/>
                  </a:lnTo>
                  <a:cubicBezTo>
                    <a:pt x="1942" y="16128"/>
                    <a:pt x="3490" y="16585"/>
                    <a:pt x="4685" y="16585"/>
                  </a:cubicBezTo>
                  <a:cubicBezTo>
                    <a:pt x="6890" y="16585"/>
                    <a:pt x="7890" y="15026"/>
                    <a:pt x="7940" y="14953"/>
                  </a:cubicBezTo>
                  <a:lnTo>
                    <a:pt x="7940" y="14953"/>
                  </a:lnTo>
                  <a:lnTo>
                    <a:pt x="7940" y="14953"/>
                  </a:lnTo>
                  <a:cubicBezTo>
                    <a:pt x="7941" y="14951"/>
                    <a:pt x="7942" y="14950"/>
                    <a:pt x="7941" y="14950"/>
                  </a:cubicBezTo>
                  <a:lnTo>
                    <a:pt x="7941" y="14950"/>
                  </a:lnTo>
                  <a:cubicBezTo>
                    <a:pt x="7941" y="14950"/>
                    <a:pt x="7941" y="14951"/>
                    <a:pt x="7940" y="14953"/>
                  </a:cubicBezTo>
                  <a:lnTo>
                    <a:pt x="7940" y="14953"/>
                  </a:lnTo>
                  <a:lnTo>
                    <a:pt x="5505" y="13655"/>
                  </a:lnTo>
                  <a:lnTo>
                    <a:pt x="4811" y="8801"/>
                  </a:lnTo>
                  <a:lnTo>
                    <a:pt x="8501" y="9922"/>
                  </a:lnTo>
                  <a:cubicBezTo>
                    <a:pt x="10280" y="7384"/>
                    <a:pt x="9559" y="332"/>
                    <a:pt x="9559" y="332"/>
                  </a:cubicBezTo>
                  <a:cubicBezTo>
                    <a:pt x="8304" y="35"/>
                    <a:pt x="3461" y="0"/>
                    <a:pt x="3461" y="0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1"/>
            <p:cNvSpPr/>
            <p:nvPr/>
          </p:nvSpPr>
          <p:spPr>
            <a:xfrm>
              <a:off x="7621774" y="2339424"/>
              <a:ext cx="241433" cy="204321"/>
            </a:xfrm>
            <a:custGeom>
              <a:avLst/>
              <a:gdLst/>
              <a:ahLst/>
              <a:cxnLst/>
              <a:rect l="l" t="t" r="r" b="b"/>
              <a:pathLst>
                <a:path w="5894" h="4988" extrusionOk="0">
                  <a:moveTo>
                    <a:pt x="3300" y="0"/>
                  </a:moveTo>
                  <a:cubicBezTo>
                    <a:pt x="1683" y="0"/>
                    <a:pt x="502" y="1076"/>
                    <a:pt x="1" y="1633"/>
                  </a:cubicBezTo>
                  <a:lnTo>
                    <a:pt x="36" y="3504"/>
                  </a:lnTo>
                  <a:lnTo>
                    <a:pt x="1189" y="3867"/>
                  </a:lnTo>
                  <a:lnTo>
                    <a:pt x="4879" y="4988"/>
                  </a:lnTo>
                  <a:cubicBezTo>
                    <a:pt x="5416" y="4226"/>
                    <a:pt x="5724" y="3057"/>
                    <a:pt x="5893" y="1795"/>
                  </a:cubicBezTo>
                  <a:cubicBezTo>
                    <a:pt x="5487" y="978"/>
                    <a:pt x="4764" y="86"/>
                    <a:pt x="3533" y="8"/>
                  </a:cubicBezTo>
                  <a:cubicBezTo>
                    <a:pt x="3454" y="3"/>
                    <a:pt x="3376" y="0"/>
                    <a:pt x="3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7585400" y="2066700"/>
              <a:ext cx="369932" cy="285017"/>
            </a:xfrm>
            <a:custGeom>
              <a:avLst/>
              <a:gdLst/>
              <a:ahLst/>
              <a:cxnLst/>
              <a:rect l="l" t="t" r="r" b="b"/>
              <a:pathLst>
                <a:path w="9031" h="6958" extrusionOk="0">
                  <a:moveTo>
                    <a:pt x="3489" y="0"/>
                  </a:moveTo>
                  <a:cubicBezTo>
                    <a:pt x="2900" y="0"/>
                    <a:pt x="0" y="1890"/>
                    <a:pt x="0" y="1890"/>
                  </a:cubicBezTo>
                  <a:lnTo>
                    <a:pt x="498" y="6957"/>
                  </a:lnTo>
                  <a:lnTo>
                    <a:pt x="1220" y="6176"/>
                  </a:lnTo>
                  <a:lnTo>
                    <a:pt x="1023" y="1925"/>
                  </a:lnTo>
                  <a:lnTo>
                    <a:pt x="1023" y="1925"/>
                  </a:lnTo>
                  <a:cubicBezTo>
                    <a:pt x="1024" y="1925"/>
                    <a:pt x="5301" y="1989"/>
                    <a:pt x="6971" y="2186"/>
                  </a:cubicBezTo>
                  <a:cubicBezTo>
                    <a:pt x="7658" y="2267"/>
                    <a:pt x="8236" y="2327"/>
                    <a:pt x="8564" y="2327"/>
                  </a:cubicBezTo>
                  <a:cubicBezTo>
                    <a:pt x="9030" y="2327"/>
                    <a:pt x="8992" y="2206"/>
                    <a:pt x="8044" y="1859"/>
                  </a:cubicBezTo>
                  <a:cubicBezTo>
                    <a:pt x="6581" y="1323"/>
                    <a:pt x="6118" y="1298"/>
                    <a:pt x="6043" y="1298"/>
                  </a:cubicBezTo>
                  <a:cubicBezTo>
                    <a:pt x="6035" y="1298"/>
                    <a:pt x="6031" y="1298"/>
                    <a:pt x="6031" y="1298"/>
                  </a:cubicBezTo>
                  <a:cubicBezTo>
                    <a:pt x="6031" y="1298"/>
                    <a:pt x="7649" y="1101"/>
                    <a:pt x="5376" y="706"/>
                  </a:cubicBezTo>
                  <a:cubicBezTo>
                    <a:pt x="4990" y="651"/>
                    <a:pt x="4620" y="632"/>
                    <a:pt x="4297" y="632"/>
                  </a:cubicBezTo>
                  <a:cubicBezTo>
                    <a:pt x="3652" y="632"/>
                    <a:pt x="3197" y="706"/>
                    <a:pt x="3197" y="706"/>
                  </a:cubicBezTo>
                  <a:cubicBezTo>
                    <a:pt x="3197" y="706"/>
                    <a:pt x="3592" y="608"/>
                    <a:pt x="3592" y="78"/>
                  </a:cubicBezTo>
                  <a:cubicBezTo>
                    <a:pt x="3592" y="25"/>
                    <a:pt x="3555" y="0"/>
                    <a:pt x="3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7537105" y="2278719"/>
              <a:ext cx="111213" cy="102324"/>
            </a:xfrm>
            <a:custGeom>
              <a:avLst/>
              <a:gdLst/>
              <a:ahLst/>
              <a:cxnLst/>
              <a:rect l="l" t="t" r="r" b="b"/>
              <a:pathLst>
                <a:path w="2715" h="2498" extrusionOk="0">
                  <a:moveTo>
                    <a:pt x="1550" y="1"/>
                  </a:moveTo>
                  <a:cubicBezTo>
                    <a:pt x="1327" y="1"/>
                    <a:pt x="1076" y="95"/>
                    <a:pt x="809" y="353"/>
                  </a:cubicBezTo>
                  <a:cubicBezTo>
                    <a:pt x="0" y="1135"/>
                    <a:pt x="1394" y="2497"/>
                    <a:pt x="2276" y="2497"/>
                  </a:cubicBezTo>
                  <a:cubicBezTo>
                    <a:pt x="2449" y="2497"/>
                    <a:pt x="2602" y="2445"/>
                    <a:pt x="2715" y="2326"/>
                  </a:cubicBezTo>
                  <a:lnTo>
                    <a:pt x="2529" y="736"/>
                  </a:lnTo>
                  <a:cubicBezTo>
                    <a:pt x="2529" y="658"/>
                    <a:pt x="2136" y="1"/>
                    <a:pt x="1550" y="1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7102701" y="3488447"/>
              <a:ext cx="768702" cy="1254640"/>
            </a:xfrm>
            <a:custGeom>
              <a:avLst/>
              <a:gdLst/>
              <a:ahLst/>
              <a:cxnLst/>
              <a:rect l="l" t="t" r="r" b="b"/>
              <a:pathLst>
                <a:path w="18766" h="30629" extrusionOk="0">
                  <a:moveTo>
                    <a:pt x="18766" y="0"/>
                  </a:moveTo>
                  <a:lnTo>
                    <a:pt x="8864" y="474"/>
                  </a:lnTo>
                  <a:lnTo>
                    <a:pt x="1" y="29989"/>
                  </a:lnTo>
                  <a:lnTo>
                    <a:pt x="1034" y="30628"/>
                  </a:lnTo>
                  <a:lnTo>
                    <a:pt x="12405" y="3244"/>
                  </a:lnTo>
                  <a:lnTo>
                    <a:pt x="15119" y="2849"/>
                  </a:lnTo>
                  <a:lnTo>
                    <a:pt x="15119" y="2849"/>
                  </a:lnTo>
                  <a:lnTo>
                    <a:pt x="9405" y="29938"/>
                  </a:lnTo>
                  <a:lnTo>
                    <a:pt x="9405" y="29938"/>
                  </a:lnTo>
                  <a:lnTo>
                    <a:pt x="11032" y="29003"/>
                  </a:lnTo>
                  <a:lnTo>
                    <a:pt x="18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7274046" y="2735936"/>
              <a:ext cx="673546" cy="818595"/>
            </a:xfrm>
            <a:custGeom>
              <a:avLst/>
              <a:gdLst/>
              <a:ahLst/>
              <a:cxnLst/>
              <a:rect l="l" t="t" r="r" b="b"/>
              <a:pathLst>
                <a:path w="16443" h="19984" extrusionOk="0">
                  <a:moveTo>
                    <a:pt x="5218" y="0"/>
                  </a:moveTo>
                  <a:cubicBezTo>
                    <a:pt x="4397" y="225"/>
                    <a:pt x="2720" y="841"/>
                    <a:pt x="2720" y="841"/>
                  </a:cubicBezTo>
                  <a:lnTo>
                    <a:pt x="1" y="8485"/>
                  </a:lnTo>
                  <a:cubicBezTo>
                    <a:pt x="1" y="8485"/>
                    <a:pt x="893" y="8236"/>
                    <a:pt x="1880" y="8236"/>
                  </a:cubicBezTo>
                  <a:cubicBezTo>
                    <a:pt x="2374" y="8236"/>
                    <a:pt x="2891" y="8298"/>
                    <a:pt x="3332" y="8485"/>
                  </a:cubicBezTo>
                  <a:cubicBezTo>
                    <a:pt x="3332" y="8485"/>
                    <a:pt x="2949" y="18075"/>
                    <a:pt x="2977" y="18845"/>
                  </a:cubicBezTo>
                  <a:cubicBezTo>
                    <a:pt x="4402" y="19643"/>
                    <a:pt x="6463" y="19984"/>
                    <a:pt x="8512" y="19984"/>
                  </a:cubicBezTo>
                  <a:cubicBezTo>
                    <a:pt x="11172" y="19984"/>
                    <a:pt x="13811" y="19410"/>
                    <a:pt x="15018" y="18521"/>
                  </a:cubicBezTo>
                  <a:cubicBezTo>
                    <a:pt x="14433" y="13107"/>
                    <a:pt x="13621" y="8280"/>
                    <a:pt x="13621" y="8280"/>
                  </a:cubicBezTo>
                  <a:cubicBezTo>
                    <a:pt x="13621" y="8280"/>
                    <a:pt x="15858" y="8051"/>
                    <a:pt x="16442" y="7215"/>
                  </a:cubicBezTo>
                  <a:lnTo>
                    <a:pt x="15069" y="1472"/>
                  </a:lnTo>
                  <a:lnTo>
                    <a:pt x="12314" y="40"/>
                  </a:lnTo>
                  <a:cubicBezTo>
                    <a:pt x="12314" y="40"/>
                    <a:pt x="11676" y="1637"/>
                    <a:pt x="9592" y="1637"/>
                  </a:cubicBezTo>
                  <a:cubicBezTo>
                    <a:pt x="8539" y="1637"/>
                    <a:pt x="7116" y="1229"/>
                    <a:pt x="5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7828551" y="2880122"/>
              <a:ext cx="24782" cy="166513"/>
            </a:xfrm>
            <a:custGeom>
              <a:avLst/>
              <a:gdLst/>
              <a:ahLst/>
              <a:cxnLst/>
              <a:rect l="l" t="t" r="r" b="b"/>
              <a:pathLst>
                <a:path w="605" h="4065" extrusionOk="0">
                  <a:moveTo>
                    <a:pt x="0" y="1"/>
                  </a:moveTo>
                  <a:cubicBezTo>
                    <a:pt x="32" y="687"/>
                    <a:pt x="115" y="1365"/>
                    <a:pt x="213" y="2045"/>
                  </a:cubicBezTo>
                  <a:cubicBezTo>
                    <a:pt x="316" y="2724"/>
                    <a:pt x="434" y="3398"/>
                    <a:pt x="605" y="4065"/>
                  </a:cubicBezTo>
                  <a:cubicBezTo>
                    <a:pt x="572" y="3378"/>
                    <a:pt x="490" y="2696"/>
                    <a:pt x="392" y="2021"/>
                  </a:cubicBezTo>
                  <a:cubicBezTo>
                    <a:pt x="288" y="1342"/>
                    <a:pt x="174" y="667"/>
                    <a:pt x="0" y="1"/>
                  </a:cubicBezTo>
                  <a:close/>
                </a:path>
              </a:pathLst>
            </a:custGeom>
            <a:solidFill>
              <a:srgbClr val="D3D1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6802653" y="4652994"/>
              <a:ext cx="393854" cy="338227"/>
            </a:xfrm>
            <a:custGeom>
              <a:avLst/>
              <a:gdLst/>
              <a:ahLst/>
              <a:cxnLst/>
              <a:rect l="l" t="t" r="r" b="b"/>
              <a:pathLst>
                <a:path w="9615" h="8257" extrusionOk="0">
                  <a:moveTo>
                    <a:pt x="6461" y="1"/>
                  </a:moveTo>
                  <a:lnTo>
                    <a:pt x="6461" y="1"/>
                  </a:lnTo>
                  <a:cubicBezTo>
                    <a:pt x="6694" y="1477"/>
                    <a:pt x="6991" y="2743"/>
                    <a:pt x="6991" y="2743"/>
                  </a:cubicBezTo>
                  <a:cubicBezTo>
                    <a:pt x="6991" y="2743"/>
                    <a:pt x="6689" y="2463"/>
                    <a:pt x="6561" y="2463"/>
                  </a:cubicBezTo>
                  <a:cubicBezTo>
                    <a:pt x="6478" y="2463"/>
                    <a:pt x="6468" y="2583"/>
                    <a:pt x="6667" y="2980"/>
                  </a:cubicBezTo>
                  <a:cubicBezTo>
                    <a:pt x="5810" y="3805"/>
                    <a:pt x="443" y="7491"/>
                    <a:pt x="1" y="8256"/>
                  </a:cubicBezTo>
                  <a:cubicBezTo>
                    <a:pt x="2124" y="8170"/>
                    <a:pt x="8643" y="5261"/>
                    <a:pt x="8643" y="5261"/>
                  </a:cubicBezTo>
                  <a:lnTo>
                    <a:pt x="8257" y="3864"/>
                  </a:lnTo>
                  <a:lnTo>
                    <a:pt x="9614" y="1828"/>
                  </a:lnTo>
                  <a:cubicBezTo>
                    <a:pt x="9614" y="1828"/>
                    <a:pt x="7583" y="533"/>
                    <a:pt x="64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1"/>
            <p:cNvSpPr/>
            <p:nvPr/>
          </p:nvSpPr>
          <p:spPr>
            <a:xfrm>
              <a:off x="7452518" y="4648939"/>
              <a:ext cx="380624" cy="265601"/>
            </a:xfrm>
            <a:custGeom>
              <a:avLst/>
              <a:gdLst/>
              <a:ahLst/>
              <a:cxnLst/>
              <a:rect l="l" t="t" r="r" b="b"/>
              <a:pathLst>
                <a:path w="9292" h="6484" extrusionOk="0">
                  <a:moveTo>
                    <a:pt x="4161" y="1"/>
                  </a:moveTo>
                  <a:cubicBezTo>
                    <a:pt x="2733" y="1"/>
                    <a:pt x="328" y="838"/>
                    <a:pt x="328" y="838"/>
                  </a:cubicBezTo>
                  <a:cubicBezTo>
                    <a:pt x="328" y="838"/>
                    <a:pt x="680" y="3344"/>
                    <a:pt x="842" y="3434"/>
                  </a:cubicBezTo>
                  <a:lnTo>
                    <a:pt x="0" y="5115"/>
                  </a:lnTo>
                  <a:cubicBezTo>
                    <a:pt x="4126" y="6294"/>
                    <a:pt x="6931" y="6484"/>
                    <a:pt x="8308" y="6484"/>
                  </a:cubicBezTo>
                  <a:cubicBezTo>
                    <a:pt x="8960" y="6484"/>
                    <a:pt x="9291" y="6441"/>
                    <a:pt x="9291" y="6441"/>
                  </a:cubicBezTo>
                  <a:cubicBezTo>
                    <a:pt x="9291" y="6441"/>
                    <a:pt x="5044" y="4228"/>
                    <a:pt x="2215" y="3107"/>
                  </a:cubicBezTo>
                  <a:cubicBezTo>
                    <a:pt x="2867" y="2577"/>
                    <a:pt x="2685" y="2471"/>
                    <a:pt x="2433" y="2471"/>
                  </a:cubicBezTo>
                  <a:cubicBezTo>
                    <a:pt x="2265" y="2471"/>
                    <a:pt x="2065" y="2519"/>
                    <a:pt x="2065" y="2519"/>
                  </a:cubicBezTo>
                  <a:cubicBezTo>
                    <a:pt x="2065" y="2519"/>
                    <a:pt x="2510" y="2195"/>
                    <a:pt x="4840" y="100"/>
                  </a:cubicBezTo>
                  <a:cubicBezTo>
                    <a:pt x="4663" y="30"/>
                    <a:pt x="4429" y="1"/>
                    <a:pt x="41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1"/>
            <p:cNvSpPr/>
            <p:nvPr/>
          </p:nvSpPr>
          <p:spPr>
            <a:xfrm>
              <a:off x="7646720" y="2837603"/>
              <a:ext cx="119774" cy="173968"/>
            </a:xfrm>
            <a:custGeom>
              <a:avLst/>
              <a:gdLst/>
              <a:ahLst/>
              <a:cxnLst/>
              <a:rect l="l" t="t" r="r" b="b"/>
              <a:pathLst>
                <a:path w="2924" h="4247" extrusionOk="0">
                  <a:moveTo>
                    <a:pt x="248" y="1"/>
                  </a:moveTo>
                  <a:lnTo>
                    <a:pt x="0" y="269"/>
                  </a:lnTo>
                  <a:lnTo>
                    <a:pt x="1160" y="1425"/>
                  </a:lnTo>
                  <a:lnTo>
                    <a:pt x="2332" y="4247"/>
                  </a:lnTo>
                  <a:lnTo>
                    <a:pt x="2789" y="4247"/>
                  </a:lnTo>
                  <a:lnTo>
                    <a:pt x="2924" y="4101"/>
                  </a:lnTo>
                  <a:lnTo>
                    <a:pt x="1499" y="1201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rgbClr val="D3D1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7667365" y="2857306"/>
              <a:ext cx="85857" cy="134562"/>
            </a:xfrm>
            <a:custGeom>
              <a:avLst/>
              <a:gdLst/>
              <a:ahLst/>
              <a:cxnLst/>
              <a:rect l="l" t="t" r="r" b="b"/>
              <a:pathLst>
                <a:path w="2096" h="3285" extrusionOk="0">
                  <a:moveTo>
                    <a:pt x="1" y="1"/>
                  </a:moveTo>
                  <a:lnTo>
                    <a:pt x="817" y="798"/>
                  </a:lnTo>
                  <a:lnTo>
                    <a:pt x="817" y="798"/>
                  </a:lnTo>
                  <a:lnTo>
                    <a:pt x="1943" y="3284"/>
                  </a:lnTo>
                  <a:lnTo>
                    <a:pt x="2096" y="3210"/>
                  </a:lnTo>
                  <a:lnTo>
                    <a:pt x="857" y="767"/>
                  </a:lnTo>
                  <a:lnTo>
                    <a:pt x="857" y="762"/>
                  </a:lnTo>
                  <a:lnTo>
                    <a:pt x="853" y="7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7693048" y="2982936"/>
              <a:ext cx="240941" cy="264986"/>
            </a:xfrm>
            <a:custGeom>
              <a:avLst/>
              <a:gdLst/>
              <a:ahLst/>
              <a:cxnLst/>
              <a:rect l="l" t="t" r="r" b="b"/>
              <a:pathLst>
                <a:path w="5882" h="6469" extrusionOk="0">
                  <a:moveTo>
                    <a:pt x="3016" y="0"/>
                  </a:moveTo>
                  <a:cubicBezTo>
                    <a:pt x="1361" y="0"/>
                    <a:pt x="329" y="533"/>
                    <a:pt x="329" y="533"/>
                  </a:cubicBezTo>
                  <a:lnTo>
                    <a:pt x="1193" y="1646"/>
                  </a:lnTo>
                  <a:cubicBezTo>
                    <a:pt x="1193" y="1646"/>
                    <a:pt x="778" y="1749"/>
                    <a:pt x="388" y="3643"/>
                  </a:cubicBezTo>
                  <a:cubicBezTo>
                    <a:pt x="1" y="5538"/>
                    <a:pt x="1647" y="6469"/>
                    <a:pt x="2984" y="6469"/>
                  </a:cubicBezTo>
                  <a:cubicBezTo>
                    <a:pt x="4327" y="6469"/>
                    <a:pt x="5882" y="5881"/>
                    <a:pt x="5873" y="4053"/>
                  </a:cubicBezTo>
                  <a:cubicBezTo>
                    <a:pt x="5866" y="2230"/>
                    <a:pt x="4702" y="1646"/>
                    <a:pt x="4702" y="1646"/>
                  </a:cubicBezTo>
                  <a:lnTo>
                    <a:pt x="5396" y="360"/>
                  </a:lnTo>
                  <a:cubicBezTo>
                    <a:pt x="4513" y="94"/>
                    <a:pt x="3710" y="0"/>
                    <a:pt x="30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7721558" y="3041552"/>
              <a:ext cx="197562" cy="45059"/>
            </a:xfrm>
            <a:custGeom>
              <a:avLst/>
              <a:gdLst/>
              <a:ahLst/>
              <a:cxnLst/>
              <a:rect l="l" t="t" r="r" b="b"/>
              <a:pathLst>
                <a:path w="4823" h="1100" extrusionOk="0">
                  <a:moveTo>
                    <a:pt x="2049" y="1"/>
                  </a:moveTo>
                  <a:cubicBezTo>
                    <a:pt x="1529" y="1"/>
                    <a:pt x="979" y="54"/>
                    <a:pt x="497" y="215"/>
                  </a:cubicBezTo>
                  <a:cubicBezTo>
                    <a:pt x="465" y="235"/>
                    <a:pt x="438" y="258"/>
                    <a:pt x="406" y="278"/>
                  </a:cubicBezTo>
                  <a:cubicBezTo>
                    <a:pt x="315" y="369"/>
                    <a:pt x="166" y="578"/>
                    <a:pt x="0" y="1056"/>
                  </a:cubicBezTo>
                  <a:cubicBezTo>
                    <a:pt x="457" y="942"/>
                    <a:pt x="1310" y="776"/>
                    <a:pt x="2365" y="776"/>
                  </a:cubicBezTo>
                  <a:cubicBezTo>
                    <a:pt x="3107" y="776"/>
                    <a:pt x="3949" y="858"/>
                    <a:pt x="4822" y="1099"/>
                  </a:cubicBezTo>
                  <a:cubicBezTo>
                    <a:pt x="4581" y="650"/>
                    <a:pt x="4277" y="393"/>
                    <a:pt x="4116" y="282"/>
                  </a:cubicBezTo>
                  <a:lnTo>
                    <a:pt x="4006" y="215"/>
                  </a:lnTo>
                  <a:cubicBezTo>
                    <a:pt x="4006" y="215"/>
                    <a:pt x="3088" y="1"/>
                    <a:pt x="2049" y="1"/>
                  </a:cubicBezTo>
                  <a:close/>
                </a:path>
              </a:pathLst>
            </a:custGeom>
            <a:solidFill>
              <a:srgbClr val="D3D1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1"/>
            <p:cNvSpPr/>
            <p:nvPr/>
          </p:nvSpPr>
          <p:spPr>
            <a:xfrm>
              <a:off x="7243816" y="3011527"/>
              <a:ext cx="606859" cy="295585"/>
            </a:xfrm>
            <a:custGeom>
              <a:avLst/>
              <a:gdLst/>
              <a:ahLst/>
              <a:cxnLst/>
              <a:rect l="l" t="t" r="r" b="b"/>
              <a:pathLst>
                <a:path w="14815" h="7216" extrusionOk="0">
                  <a:moveTo>
                    <a:pt x="13964" y="0"/>
                  </a:moveTo>
                  <a:cubicBezTo>
                    <a:pt x="13960" y="0"/>
                    <a:pt x="13956" y="0"/>
                    <a:pt x="13951" y="1"/>
                  </a:cubicBezTo>
                  <a:cubicBezTo>
                    <a:pt x="13454" y="40"/>
                    <a:pt x="11020" y="348"/>
                    <a:pt x="10688" y="581"/>
                  </a:cubicBezTo>
                  <a:cubicBezTo>
                    <a:pt x="10352" y="818"/>
                    <a:pt x="10688" y="2973"/>
                    <a:pt x="10688" y="2973"/>
                  </a:cubicBezTo>
                  <a:lnTo>
                    <a:pt x="3430" y="3833"/>
                  </a:lnTo>
                  <a:lnTo>
                    <a:pt x="4070" y="1757"/>
                  </a:lnTo>
                  <a:cubicBezTo>
                    <a:pt x="3683" y="1579"/>
                    <a:pt x="3162" y="1524"/>
                    <a:pt x="2667" y="1524"/>
                  </a:cubicBezTo>
                  <a:cubicBezTo>
                    <a:pt x="1867" y="1524"/>
                    <a:pt x="1134" y="1667"/>
                    <a:pt x="1134" y="1667"/>
                  </a:cubicBezTo>
                  <a:lnTo>
                    <a:pt x="1" y="7215"/>
                  </a:lnTo>
                  <a:cubicBezTo>
                    <a:pt x="3012" y="7215"/>
                    <a:pt x="10882" y="3833"/>
                    <a:pt x="10882" y="3833"/>
                  </a:cubicBezTo>
                  <a:lnTo>
                    <a:pt x="11355" y="4062"/>
                  </a:lnTo>
                  <a:cubicBezTo>
                    <a:pt x="11355" y="4062"/>
                    <a:pt x="11383" y="3754"/>
                    <a:pt x="11355" y="2945"/>
                  </a:cubicBezTo>
                  <a:cubicBezTo>
                    <a:pt x="14815" y="2585"/>
                    <a:pt x="14460" y="0"/>
                    <a:pt x="13964" y="0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7410491" y="2895974"/>
              <a:ext cx="40471" cy="187526"/>
            </a:xfrm>
            <a:custGeom>
              <a:avLst/>
              <a:gdLst/>
              <a:ahLst/>
              <a:cxnLst/>
              <a:rect l="l" t="t" r="r" b="b"/>
              <a:pathLst>
                <a:path w="988" h="4578" extrusionOk="0">
                  <a:moveTo>
                    <a:pt x="988" y="0"/>
                  </a:moveTo>
                  <a:lnTo>
                    <a:pt x="988" y="0"/>
                  </a:lnTo>
                  <a:cubicBezTo>
                    <a:pt x="928" y="186"/>
                    <a:pt x="877" y="375"/>
                    <a:pt x="822" y="565"/>
                  </a:cubicBezTo>
                  <a:lnTo>
                    <a:pt x="671" y="1129"/>
                  </a:lnTo>
                  <a:cubicBezTo>
                    <a:pt x="577" y="1508"/>
                    <a:pt x="490" y="1891"/>
                    <a:pt x="407" y="2269"/>
                  </a:cubicBezTo>
                  <a:cubicBezTo>
                    <a:pt x="325" y="2652"/>
                    <a:pt x="245" y="3035"/>
                    <a:pt x="179" y="3417"/>
                  </a:cubicBezTo>
                  <a:cubicBezTo>
                    <a:pt x="112" y="3805"/>
                    <a:pt x="44" y="4187"/>
                    <a:pt x="1" y="4578"/>
                  </a:cubicBezTo>
                  <a:cubicBezTo>
                    <a:pt x="119" y="4204"/>
                    <a:pt x="218" y="3825"/>
                    <a:pt x="316" y="3450"/>
                  </a:cubicBezTo>
                  <a:cubicBezTo>
                    <a:pt x="416" y="3071"/>
                    <a:pt x="498" y="2688"/>
                    <a:pt x="585" y="2309"/>
                  </a:cubicBezTo>
                  <a:cubicBezTo>
                    <a:pt x="664" y="1926"/>
                    <a:pt x="742" y="1543"/>
                    <a:pt x="810" y="1160"/>
                  </a:cubicBezTo>
                  <a:lnTo>
                    <a:pt x="908" y="584"/>
                  </a:lnTo>
                  <a:cubicBezTo>
                    <a:pt x="937" y="386"/>
                    <a:pt x="968" y="197"/>
                    <a:pt x="988" y="0"/>
                  </a:cubicBezTo>
                  <a:close/>
                </a:path>
              </a:pathLst>
            </a:custGeom>
            <a:solidFill>
              <a:srgbClr val="D3D1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7754000" y="2240419"/>
              <a:ext cx="51613" cy="169339"/>
            </a:xfrm>
            <a:custGeom>
              <a:avLst/>
              <a:gdLst/>
              <a:ahLst/>
              <a:cxnLst/>
              <a:rect l="l" t="t" r="r" b="b"/>
              <a:pathLst>
                <a:path w="1260" h="4134" extrusionOk="0">
                  <a:moveTo>
                    <a:pt x="857" y="1"/>
                  </a:moveTo>
                  <a:lnTo>
                    <a:pt x="1" y="2188"/>
                  </a:lnTo>
                  <a:lnTo>
                    <a:pt x="1260" y="4133"/>
                  </a:lnTo>
                  <a:lnTo>
                    <a:pt x="857" y="1"/>
                  </a:ln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7754000" y="2240419"/>
              <a:ext cx="56160" cy="183225"/>
            </a:xfrm>
            <a:custGeom>
              <a:avLst/>
              <a:gdLst/>
              <a:ahLst/>
              <a:cxnLst/>
              <a:rect l="l" t="t" r="r" b="b"/>
              <a:pathLst>
                <a:path w="1371" h="4473" extrusionOk="0">
                  <a:moveTo>
                    <a:pt x="857" y="1"/>
                  </a:moveTo>
                  <a:cubicBezTo>
                    <a:pt x="866" y="348"/>
                    <a:pt x="881" y="691"/>
                    <a:pt x="904" y="1039"/>
                  </a:cubicBezTo>
                  <a:cubicBezTo>
                    <a:pt x="928" y="1383"/>
                    <a:pt x="948" y="1729"/>
                    <a:pt x="975" y="2073"/>
                  </a:cubicBezTo>
                  <a:cubicBezTo>
                    <a:pt x="1022" y="2649"/>
                    <a:pt x="1077" y="3225"/>
                    <a:pt x="1137" y="3799"/>
                  </a:cubicBezTo>
                  <a:lnTo>
                    <a:pt x="1137" y="3799"/>
                  </a:lnTo>
                  <a:cubicBezTo>
                    <a:pt x="985" y="3574"/>
                    <a:pt x="831" y="3352"/>
                    <a:pt x="676" y="3130"/>
                  </a:cubicBezTo>
                  <a:cubicBezTo>
                    <a:pt x="459" y="2811"/>
                    <a:pt x="234" y="2499"/>
                    <a:pt x="1" y="2188"/>
                  </a:cubicBezTo>
                  <a:lnTo>
                    <a:pt x="1" y="2188"/>
                  </a:lnTo>
                  <a:cubicBezTo>
                    <a:pt x="190" y="2523"/>
                    <a:pt x="383" y="2862"/>
                    <a:pt x="585" y="3190"/>
                  </a:cubicBezTo>
                  <a:cubicBezTo>
                    <a:pt x="782" y="3521"/>
                    <a:pt x="984" y="3853"/>
                    <a:pt x="1189" y="4181"/>
                  </a:cubicBezTo>
                  <a:lnTo>
                    <a:pt x="1370" y="4472"/>
                  </a:lnTo>
                  <a:lnTo>
                    <a:pt x="1343" y="4125"/>
                  </a:lnTo>
                  <a:cubicBezTo>
                    <a:pt x="1283" y="3434"/>
                    <a:pt x="1217" y="2748"/>
                    <a:pt x="1137" y="2057"/>
                  </a:cubicBezTo>
                  <a:cubicBezTo>
                    <a:pt x="1099" y="1714"/>
                    <a:pt x="1051" y="1370"/>
                    <a:pt x="1008" y="1028"/>
                  </a:cubicBezTo>
                  <a:cubicBezTo>
                    <a:pt x="964" y="684"/>
                    <a:pt x="913" y="341"/>
                    <a:pt x="857" y="1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1"/>
            <p:cNvSpPr/>
            <p:nvPr/>
          </p:nvSpPr>
          <p:spPr>
            <a:xfrm>
              <a:off x="7690673" y="2392265"/>
              <a:ext cx="51736" cy="31295"/>
            </a:xfrm>
            <a:custGeom>
              <a:avLst/>
              <a:gdLst/>
              <a:ahLst/>
              <a:cxnLst/>
              <a:rect l="l" t="t" r="r" b="b"/>
              <a:pathLst>
                <a:path w="1263" h="764" extrusionOk="0">
                  <a:moveTo>
                    <a:pt x="59" y="0"/>
                  </a:moveTo>
                  <a:cubicBezTo>
                    <a:pt x="16" y="150"/>
                    <a:pt x="0" y="308"/>
                    <a:pt x="47" y="474"/>
                  </a:cubicBezTo>
                  <a:cubicBezTo>
                    <a:pt x="71" y="556"/>
                    <a:pt x="122" y="643"/>
                    <a:pt x="201" y="698"/>
                  </a:cubicBezTo>
                  <a:cubicBezTo>
                    <a:pt x="273" y="747"/>
                    <a:pt x="355" y="764"/>
                    <a:pt x="430" y="764"/>
                  </a:cubicBezTo>
                  <a:cubicBezTo>
                    <a:pt x="446" y="764"/>
                    <a:pt x="462" y="763"/>
                    <a:pt x="477" y="762"/>
                  </a:cubicBezTo>
                  <a:cubicBezTo>
                    <a:pt x="656" y="742"/>
                    <a:pt x="798" y="663"/>
                    <a:pt x="927" y="572"/>
                  </a:cubicBezTo>
                  <a:cubicBezTo>
                    <a:pt x="1058" y="481"/>
                    <a:pt x="1172" y="375"/>
                    <a:pt x="1263" y="248"/>
                  </a:cubicBezTo>
                  <a:lnTo>
                    <a:pt x="1263" y="248"/>
                  </a:lnTo>
                  <a:cubicBezTo>
                    <a:pt x="1124" y="316"/>
                    <a:pt x="991" y="390"/>
                    <a:pt x="856" y="450"/>
                  </a:cubicBezTo>
                  <a:cubicBezTo>
                    <a:pt x="722" y="513"/>
                    <a:pt x="588" y="572"/>
                    <a:pt x="461" y="580"/>
                  </a:cubicBezTo>
                  <a:cubicBezTo>
                    <a:pt x="446" y="582"/>
                    <a:pt x="431" y="583"/>
                    <a:pt x="417" y="583"/>
                  </a:cubicBezTo>
                  <a:cubicBezTo>
                    <a:pt x="310" y="583"/>
                    <a:pt x="233" y="530"/>
                    <a:pt x="177" y="423"/>
                  </a:cubicBezTo>
                  <a:cubicBezTo>
                    <a:pt x="119" y="304"/>
                    <a:pt x="91" y="150"/>
                    <a:pt x="59" y="0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1"/>
            <p:cNvSpPr/>
            <p:nvPr/>
          </p:nvSpPr>
          <p:spPr>
            <a:xfrm>
              <a:off x="7585400" y="2298913"/>
              <a:ext cx="51449" cy="58781"/>
            </a:xfrm>
            <a:custGeom>
              <a:avLst/>
              <a:gdLst/>
              <a:ahLst/>
              <a:cxnLst/>
              <a:rect l="l" t="t" r="r" b="b"/>
              <a:pathLst>
                <a:path w="1256" h="1435" extrusionOk="0">
                  <a:moveTo>
                    <a:pt x="422" y="1"/>
                  </a:moveTo>
                  <a:cubicBezTo>
                    <a:pt x="411" y="1"/>
                    <a:pt x="399" y="1"/>
                    <a:pt x="388" y="2"/>
                  </a:cubicBezTo>
                  <a:cubicBezTo>
                    <a:pt x="210" y="21"/>
                    <a:pt x="80" y="139"/>
                    <a:pt x="0" y="270"/>
                  </a:cubicBezTo>
                  <a:cubicBezTo>
                    <a:pt x="113" y="177"/>
                    <a:pt x="246" y="111"/>
                    <a:pt x="371" y="111"/>
                  </a:cubicBezTo>
                  <a:cubicBezTo>
                    <a:pt x="378" y="111"/>
                    <a:pt x="385" y="112"/>
                    <a:pt x="392" y="112"/>
                  </a:cubicBezTo>
                  <a:cubicBezTo>
                    <a:pt x="521" y="124"/>
                    <a:pt x="621" y="219"/>
                    <a:pt x="707" y="325"/>
                  </a:cubicBezTo>
                  <a:cubicBezTo>
                    <a:pt x="787" y="444"/>
                    <a:pt x="858" y="570"/>
                    <a:pt x="913" y="708"/>
                  </a:cubicBezTo>
                  <a:cubicBezTo>
                    <a:pt x="956" y="804"/>
                    <a:pt x="991" y="908"/>
                    <a:pt x="1028" y="1011"/>
                  </a:cubicBezTo>
                  <a:lnTo>
                    <a:pt x="1028" y="1011"/>
                  </a:lnTo>
                  <a:cubicBezTo>
                    <a:pt x="1003" y="1009"/>
                    <a:pt x="978" y="1008"/>
                    <a:pt x="952" y="1008"/>
                  </a:cubicBezTo>
                  <a:cubicBezTo>
                    <a:pt x="916" y="1008"/>
                    <a:pt x="877" y="1016"/>
                    <a:pt x="838" y="1020"/>
                  </a:cubicBezTo>
                  <a:cubicBezTo>
                    <a:pt x="818" y="1028"/>
                    <a:pt x="798" y="1035"/>
                    <a:pt x="778" y="1044"/>
                  </a:cubicBezTo>
                  <a:cubicBezTo>
                    <a:pt x="754" y="1063"/>
                    <a:pt x="727" y="1079"/>
                    <a:pt x="723" y="1115"/>
                  </a:cubicBezTo>
                  <a:cubicBezTo>
                    <a:pt x="711" y="1181"/>
                    <a:pt x="743" y="1217"/>
                    <a:pt x="763" y="1245"/>
                  </a:cubicBezTo>
                  <a:cubicBezTo>
                    <a:pt x="787" y="1272"/>
                    <a:pt x="810" y="1296"/>
                    <a:pt x="838" y="1320"/>
                  </a:cubicBezTo>
                  <a:cubicBezTo>
                    <a:pt x="893" y="1363"/>
                    <a:pt x="948" y="1403"/>
                    <a:pt x="1007" y="1434"/>
                  </a:cubicBezTo>
                  <a:cubicBezTo>
                    <a:pt x="964" y="1383"/>
                    <a:pt x="920" y="1332"/>
                    <a:pt x="881" y="1281"/>
                  </a:cubicBezTo>
                  <a:cubicBezTo>
                    <a:pt x="861" y="1252"/>
                    <a:pt x="845" y="1225"/>
                    <a:pt x="829" y="1201"/>
                  </a:cubicBezTo>
                  <a:cubicBezTo>
                    <a:pt x="818" y="1174"/>
                    <a:pt x="814" y="1146"/>
                    <a:pt x="822" y="1146"/>
                  </a:cubicBezTo>
                  <a:cubicBezTo>
                    <a:pt x="818" y="1146"/>
                    <a:pt x="825" y="1146"/>
                    <a:pt x="825" y="1143"/>
                  </a:cubicBezTo>
                  <a:cubicBezTo>
                    <a:pt x="838" y="1143"/>
                    <a:pt x="849" y="1143"/>
                    <a:pt x="861" y="1139"/>
                  </a:cubicBezTo>
                  <a:cubicBezTo>
                    <a:pt x="875" y="1141"/>
                    <a:pt x="888" y="1141"/>
                    <a:pt x="902" y="1141"/>
                  </a:cubicBezTo>
                  <a:cubicBezTo>
                    <a:pt x="915" y="1141"/>
                    <a:pt x="930" y="1141"/>
                    <a:pt x="948" y="1143"/>
                  </a:cubicBezTo>
                  <a:cubicBezTo>
                    <a:pt x="1007" y="1150"/>
                    <a:pt x="1071" y="1166"/>
                    <a:pt x="1133" y="1178"/>
                  </a:cubicBezTo>
                  <a:lnTo>
                    <a:pt x="1255" y="1197"/>
                  </a:lnTo>
                  <a:lnTo>
                    <a:pt x="1220" y="1079"/>
                  </a:lnTo>
                  <a:cubicBezTo>
                    <a:pt x="1181" y="929"/>
                    <a:pt x="1142" y="779"/>
                    <a:pt x="1075" y="637"/>
                  </a:cubicBezTo>
                  <a:cubicBezTo>
                    <a:pt x="1051" y="562"/>
                    <a:pt x="1011" y="491"/>
                    <a:pt x="971" y="424"/>
                  </a:cubicBezTo>
                  <a:cubicBezTo>
                    <a:pt x="936" y="353"/>
                    <a:pt x="885" y="286"/>
                    <a:pt x="834" y="223"/>
                  </a:cubicBezTo>
                  <a:cubicBezTo>
                    <a:pt x="737" y="108"/>
                    <a:pt x="589" y="1"/>
                    <a:pt x="422" y="1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7742367" y="2244147"/>
              <a:ext cx="17860" cy="29452"/>
            </a:xfrm>
            <a:custGeom>
              <a:avLst/>
              <a:gdLst/>
              <a:ahLst/>
              <a:cxnLst/>
              <a:rect l="l" t="t" r="r" b="b"/>
              <a:pathLst>
                <a:path w="436" h="719" extrusionOk="0">
                  <a:moveTo>
                    <a:pt x="218" y="1"/>
                  </a:moveTo>
                  <a:cubicBezTo>
                    <a:pt x="99" y="1"/>
                    <a:pt x="1" y="163"/>
                    <a:pt x="1" y="360"/>
                  </a:cubicBezTo>
                  <a:cubicBezTo>
                    <a:pt x="1" y="558"/>
                    <a:pt x="99" y="719"/>
                    <a:pt x="218" y="719"/>
                  </a:cubicBezTo>
                  <a:cubicBezTo>
                    <a:pt x="336" y="719"/>
                    <a:pt x="435" y="558"/>
                    <a:pt x="435" y="360"/>
                  </a:cubicBezTo>
                  <a:cubicBezTo>
                    <a:pt x="435" y="163"/>
                    <a:pt x="33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1"/>
            <p:cNvSpPr/>
            <p:nvPr/>
          </p:nvSpPr>
          <p:spPr>
            <a:xfrm>
              <a:off x="7802499" y="2253404"/>
              <a:ext cx="17860" cy="29452"/>
            </a:xfrm>
            <a:custGeom>
              <a:avLst/>
              <a:gdLst/>
              <a:ahLst/>
              <a:cxnLst/>
              <a:rect l="l" t="t" r="r" b="b"/>
              <a:pathLst>
                <a:path w="436" h="719" extrusionOk="0">
                  <a:moveTo>
                    <a:pt x="218" y="0"/>
                  </a:moveTo>
                  <a:cubicBezTo>
                    <a:pt x="99" y="0"/>
                    <a:pt x="1" y="161"/>
                    <a:pt x="1" y="359"/>
                  </a:cubicBezTo>
                  <a:cubicBezTo>
                    <a:pt x="1" y="556"/>
                    <a:pt x="99" y="718"/>
                    <a:pt x="218" y="718"/>
                  </a:cubicBezTo>
                  <a:cubicBezTo>
                    <a:pt x="336" y="718"/>
                    <a:pt x="436" y="556"/>
                    <a:pt x="436" y="359"/>
                  </a:cubicBezTo>
                  <a:cubicBezTo>
                    <a:pt x="436" y="161"/>
                    <a:pt x="336" y="0"/>
                    <a:pt x="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7705501" y="2187742"/>
              <a:ext cx="64229" cy="21546"/>
            </a:xfrm>
            <a:custGeom>
              <a:avLst/>
              <a:gdLst/>
              <a:ahLst/>
              <a:cxnLst/>
              <a:rect l="l" t="t" r="r" b="b"/>
              <a:pathLst>
                <a:path w="1568" h="526" extrusionOk="0">
                  <a:moveTo>
                    <a:pt x="816" y="1"/>
                  </a:moveTo>
                  <a:cubicBezTo>
                    <a:pt x="584" y="1"/>
                    <a:pt x="307" y="132"/>
                    <a:pt x="1" y="525"/>
                  </a:cubicBezTo>
                  <a:lnTo>
                    <a:pt x="1567" y="525"/>
                  </a:lnTo>
                  <a:cubicBezTo>
                    <a:pt x="1567" y="525"/>
                    <a:pt x="1280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1"/>
            <p:cNvSpPr/>
            <p:nvPr/>
          </p:nvSpPr>
          <p:spPr>
            <a:xfrm>
              <a:off x="7802499" y="2197409"/>
              <a:ext cx="53743" cy="37767"/>
            </a:xfrm>
            <a:custGeom>
              <a:avLst/>
              <a:gdLst/>
              <a:ahLst/>
              <a:cxnLst/>
              <a:rect l="l" t="t" r="r" b="b"/>
              <a:pathLst>
                <a:path w="1312" h="922" extrusionOk="0">
                  <a:moveTo>
                    <a:pt x="720" y="0"/>
                  </a:moveTo>
                  <a:cubicBezTo>
                    <a:pt x="369" y="0"/>
                    <a:pt x="1" y="388"/>
                    <a:pt x="1" y="388"/>
                  </a:cubicBezTo>
                  <a:lnTo>
                    <a:pt x="1312" y="921"/>
                  </a:lnTo>
                  <a:cubicBezTo>
                    <a:pt x="1223" y="207"/>
                    <a:pt x="976" y="0"/>
                    <a:pt x="7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1"/>
            <p:cNvSpPr/>
            <p:nvPr/>
          </p:nvSpPr>
          <p:spPr>
            <a:xfrm>
              <a:off x="7890445" y="3941608"/>
              <a:ext cx="288458" cy="262365"/>
            </a:xfrm>
            <a:custGeom>
              <a:avLst/>
              <a:gdLst/>
              <a:ahLst/>
              <a:cxnLst/>
              <a:rect l="l" t="t" r="r" b="b"/>
              <a:pathLst>
                <a:path w="7042" h="6405" extrusionOk="0">
                  <a:moveTo>
                    <a:pt x="3513" y="1"/>
                  </a:moveTo>
                  <a:cubicBezTo>
                    <a:pt x="1629" y="1"/>
                    <a:pt x="292" y="3106"/>
                    <a:pt x="1" y="6405"/>
                  </a:cubicBezTo>
                  <a:lnTo>
                    <a:pt x="708" y="6405"/>
                  </a:lnTo>
                  <a:cubicBezTo>
                    <a:pt x="708" y="6266"/>
                    <a:pt x="1398" y="1408"/>
                    <a:pt x="2839" y="777"/>
                  </a:cubicBezTo>
                  <a:cubicBezTo>
                    <a:pt x="3093" y="665"/>
                    <a:pt x="3343" y="601"/>
                    <a:pt x="3587" y="601"/>
                  </a:cubicBezTo>
                  <a:cubicBezTo>
                    <a:pt x="4728" y="601"/>
                    <a:pt x="5720" y="2000"/>
                    <a:pt x="6225" y="6405"/>
                  </a:cubicBezTo>
                  <a:cubicBezTo>
                    <a:pt x="6415" y="6382"/>
                    <a:pt x="6570" y="6375"/>
                    <a:pt x="6691" y="6375"/>
                  </a:cubicBezTo>
                  <a:cubicBezTo>
                    <a:pt x="6933" y="6375"/>
                    <a:pt x="7041" y="6405"/>
                    <a:pt x="7041" y="6405"/>
                  </a:cubicBezTo>
                  <a:cubicBezTo>
                    <a:pt x="7041" y="6405"/>
                    <a:pt x="6268" y="796"/>
                    <a:pt x="4085" y="94"/>
                  </a:cubicBezTo>
                  <a:cubicBezTo>
                    <a:pt x="3890" y="31"/>
                    <a:pt x="3699" y="1"/>
                    <a:pt x="35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1"/>
            <p:cNvSpPr/>
            <p:nvPr/>
          </p:nvSpPr>
          <p:spPr>
            <a:xfrm>
              <a:off x="8142650" y="3856367"/>
              <a:ext cx="273220" cy="469471"/>
            </a:xfrm>
            <a:custGeom>
              <a:avLst/>
              <a:gdLst/>
              <a:ahLst/>
              <a:cxnLst/>
              <a:rect l="l" t="t" r="r" b="b"/>
              <a:pathLst>
                <a:path w="6670" h="11461" extrusionOk="0">
                  <a:moveTo>
                    <a:pt x="5264" y="1"/>
                  </a:moveTo>
                  <a:cubicBezTo>
                    <a:pt x="5017" y="1"/>
                    <a:pt x="4731" y="169"/>
                    <a:pt x="4432" y="477"/>
                  </a:cubicBezTo>
                  <a:cubicBezTo>
                    <a:pt x="2858" y="2104"/>
                    <a:pt x="1" y="11461"/>
                    <a:pt x="1" y="11461"/>
                  </a:cubicBezTo>
                  <a:lnTo>
                    <a:pt x="4235" y="11461"/>
                  </a:lnTo>
                  <a:cubicBezTo>
                    <a:pt x="6669" y="3077"/>
                    <a:pt x="6322" y="1"/>
                    <a:pt x="5264" y="1"/>
                  </a:cubicBez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1"/>
            <p:cNvSpPr/>
            <p:nvPr/>
          </p:nvSpPr>
          <p:spPr>
            <a:xfrm>
              <a:off x="8280856" y="3966759"/>
              <a:ext cx="88151" cy="30804"/>
            </a:xfrm>
            <a:custGeom>
              <a:avLst/>
              <a:gdLst/>
              <a:ahLst/>
              <a:cxnLst/>
              <a:rect l="l" t="t" r="r" b="b"/>
              <a:pathLst>
                <a:path w="2152" h="752" extrusionOk="0">
                  <a:moveTo>
                    <a:pt x="962" y="1"/>
                  </a:moveTo>
                  <a:cubicBezTo>
                    <a:pt x="406" y="1"/>
                    <a:pt x="0" y="387"/>
                    <a:pt x="0" y="387"/>
                  </a:cubicBezTo>
                  <a:cubicBezTo>
                    <a:pt x="0" y="387"/>
                    <a:pt x="521" y="751"/>
                    <a:pt x="1445" y="751"/>
                  </a:cubicBezTo>
                  <a:cubicBezTo>
                    <a:pt x="1659" y="751"/>
                    <a:pt x="1895" y="732"/>
                    <a:pt x="2151" y="683"/>
                  </a:cubicBezTo>
                  <a:cubicBezTo>
                    <a:pt x="1738" y="160"/>
                    <a:pt x="1319" y="1"/>
                    <a:pt x="962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1"/>
            <p:cNvSpPr/>
            <p:nvPr/>
          </p:nvSpPr>
          <p:spPr>
            <a:xfrm>
              <a:off x="8242556" y="4073629"/>
              <a:ext cx="99621" cy="34941"/>
            </a:xfrm>
            <a:custGeom>
              <a:avLst/>
              <a:gdLst/>
              <a:ahLst/>
              <a:cxnLst/>
              <a:rect l="l" t="t" r="r" b="b"/>
              <a:pathLst>
                <a:path w="2432" h="853" extrusionOk="0">
                  <a:moveTo>
                    <a:pt x="1087" y="1"/>
                  </a:moveTo>
                  <a:cubicBezTo>
                    <a:pt x="459" y="1"/>
                    <a:pt x="0" y="439"/>
                    <a:pt x="0" y="439"/>
                  </a:cubicBezTo>
                  <a:cubicBezTo>
                    <a:pt x="0" y="439"/>
                    <a:pt x="586" y="853"/>
                    <a:pt x="1627" y="853"/>
                  </a:cubicBezTo>
                  <a:cubicBezTo>
                    <a:pt x="1871" y="853"/>
                    <a:pt x="2140" y="830"/>
                    <a:pt x="2432" y="774"/>
                  </a:cubicBezTo>
                  <a:cubicBezTo>
                    <a:pt x="1964" y="181"/>
                    <a:pt x="1490" y="1"/>
                    <a:pt x="1087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1"/>
            <p:cNvSpPr/>
            <p:nvPr/>
          </p:nvSpPr>
          <p:spPr>
            <a:xfrm>
              <a:off x="8203765" y="4174723"/>
              <a:ext cx="121290" cy="42437"/>
            </a:xfrm>
            <a:custGeom>
              <a:avLst/>
              <a:gdLst/>
              <a:ahLst/>
              <a:cxnLst/>
              <a:rect l="l" t="t" r="r" b="b"/>
              <a:pathLst>
                <a:path w="2961" h="1036" extrusionOk="0">
                  <a:moveTo>
                    <a:pt x="1320" y="1"/>
                  </a:moveTo>
                  <a:cubicBezTo>
                    <a:pt x="556" y="1"/>
                    <a:pt x="0" y="532"/>
                    <a:pt x="0" y="532"/>
                  </a:cubicBezTo>
                  <a:cubicBezTo>
                    <a:pt x="0" y="532"/>
                    <a:pt x="715" y="1036"/>
                    <a:pt x="1987" y="1036"/>
                  </a:cubicBezTo>
                  <a:cubicBezTo>
                    <a:pt x="2282" y="1036"/>
                    <a:pt x="2607" y="1009"/>
                    <a:pt x="2960" y="942"/>
                  </a:cubicBezTo>
                  <a:cubicBezTo>
                    <a:pt x="2389" y="220"/>
                    <a:pt x="1811" y="1"/>
                    <a:pt x="1320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1"/>
            <p:cNvSpPr/>
            <p:nvPr/>
          </p:nvSpPr>
          <p:spPr>
            <a:xfrm>
              <a:off x="7953199" y="3926985"/>
              <a:ext cx="144557" cy="102898"/>
            </a:xfrm>
            <a:custGeom>
              <a:avLst/>
              <a:gdLst/>
              <a:ahLst/>
              <a:cxnLst/>
              <a:rect l="l" t="t" r="r" b="b"/>
              <a:pathLst>
                <a:path w="3529" h="2512" extrusionOk="0">
                  <a:moveTo>
                    <a:pt x="2011" y="1"/>
                  </a:moveTo>
                  <a:cubicBezTo>
                    <a:pt x="1895" y="1"/>
                    <a:pt x="1787" y="97"/>
                    <a:pt x="1721" y="380"/>
                  </a:cubicBezTo>
                  <a:cubicBezTo>
                    <a:pt x="1543" y="224"/>
                    <a:pt x="1401" y="165"/>
                    <a:pt x="1289" y="165"/>
                  </a:cubicBezTo>
                  <a:cubicBezTo>
                    <a:pt x="1003" y="165"/>
                    <a:pt x="910" y="552"/>
                    <a:pt x="904" y="719"/>
                  </a:cubicBezTo>
                  <a:cubicBezTo>
                    <a:pt x="877" y="704"/>
                    <a:pt x="848" y="697"/>
                    <a:pt x="820" y="697"/>
                  </a:cubicBezTo>
                  <a:cubicBezTo>
                    <a:pt x="601" y="697"/>
                    <a:pt x="375" y="1090"/>
                    <a:pt x="375" y="1090"/>
                  </a:cubicBezTo>
                  <a:cubicBezTo>
                    <a:pt x="375" y="1090"/>
                    <a:pt x="1" y="1895"/>
                    <a:pt x="375" y="2357"/>
                  </a:cubicBezTo>
                  <a:cubicBezTo>
                    <a:pt x="465" y="2469"/>
                    <a:pt x="559" y="2511"/>
                    <a:pt x="649" y="2511"/>
                  </a:cubicBezTo>
                  <a:cubicBezTo>
                    <a:pt x="930" y="2511"/>
                    <a:pt x="1172" y="2097"/>
                    <a:pt x="1172" y="2097"/>
                  </a:cubicBezTo>
                  <a:lnTo>
                    <a:pt x="3513" y="2017"/>
                  </a:lnTo>
                  <a:cubicBezTo>
                    <a:pt x="3513" y="2017"/>
                    <a:pt x="3529" y="826"/>
                    <a:pt x="3169" y="463"/>
                  </a:cubicBezTo>
                  <a:cubicBezTo>
                    <a:pt x="3045" y="340"/>
                    <a:pt x="2934" y="300"/>
                    <a:pt x="2842" y="300"/>
                  </a:cubicBezTo>
                  <a:cubicBezTo>
                    <a:pt x="2663" y="300"/>
                    <a:pt x="2553" y="451"/>
                    <a:pt x="2553" y="451"/>
                  </a:cubicBezTo>
                  <a:cubicBezTo>
                    <a:pt x="2553" y="451"/>
                    <a:pt x="2262" y="1"/>
                    <a:pt x="2011" y="1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1"/>
            <p:cNvSpPr/>
            <p:nvPr/>
          </p:nvSpPr>
          <p:spPr>
            <a:xfrm>
              <a:off x="7960286" y="3923421"/>
              <a:ext cx="137265" cy="100153"/>
            </a:xfrm>
            <a:custGeom>
              <a:avLst/>
              <a:gdLst/>
              <a:ahLst/>
              <a:cxnLst/>
              <a:rect l="l" t="t" r="r" b="b"/>
              <a:pathLst>
                <a:path w="3351" h="2445" extrusionOk="0">
                  <a:moveTo>
                    <a:pt x="1837" y="1"/>
                  </a:moveTo>
                  <a:cubicBezTo>
                    <a:pt x="1815" y="1"/>
                    <a:pt x="1793" y="4"/>
                    <a:pt x="1769" y="9"/>
                  </a:cubicBezTo>
                  <a:cubicBezTo>
                    <a:pt x="1698" y="24"/>
                    <a:pt x="1635" y="76"/>
                    <a:pt x="1599" y="128"/>
                  </a:cubicBezTo>
                  <a:cubicBezTo>
                    <a:pt x="1551" y="179"/>
                    <a:pt x="1540" y="234"/>
                    <a:pt x="1509" y="285"/>
                  </a:cubicBezTo>
                  <a:lnTo>
                    <a:pt x="1500" y="314"/>
                  </a:lnTo>
                  <a:lnTo>
                    <a:pt x="1500" y="314"/>
                  </a:lnTo>
                  <a:cubicBezTo>
                    <a:pt x="1448" y="276"/>
                    <a:pt x="1393" y="241"/>
                    <a:pt x="1331" y="214"/>
                  </a:cubicBezTo>
                  <a:cubicBezTo>
                    <a:pt x="1270" y="186"/>
                    <a:pt x="1195" y="164"/>
                    <a:pt x="1118" y="164"/>
                  </a:cubicBezTo>
                  <a:cubicBezTo>
                    <a:pt x="1065" y="164"/>
                    <a:pt x="1011" y="174"/>
                    <a:pt x="959" y="199"/>
                  </a:cubicBezTo>
                  <a:cubicBezTo>
                    <a:pt x="837" y="257"/>
                    <a:pt x="766" y="372"/>
                    <a:pt x="723" y="474"/>
                  </a:cubicBezTo>
                  <a:cubicBezTo>
                    <a:pt x="695" y="552"/>
                    <a:pt x="674" y="628"/>
                    <a:pt x="664" y="708"/>
                  </a:cubicBezTo>
                  <a:lnTo>
                    <a:pt x="664" y="708"/>
                  </a:lnTo>
                  <a:cubicBezTo>
                    <a:pt x="661" y="708"/>
                    <a:pt x="657" y="708"/>
                    <a:pt x="654" y="708"/>
                  </a:cubicBezTo>
                  <a:cubicBezTo>
                    <a:pt x="611" y="708"/>
                    <a:pt x="569" y="718"/>
                    <a:pt x="533" y="735"/>
                  </a:cubicBezTo>
                  <a:cubicBezTo>
                    <a:pt x="471" y="767"/>
                    <a:pt x="415" y="806"/>
                    <a:pt x="372" y="853"/>
                  </a:cubicBezTo>
                  <a:cubicBezTo>
                    <a:pt x="281" y="944"/>
                    <a:pt x="214" y="1039"/>
                    <a:pt x="151" y="1150"/>
                  </a:cubicBezTo>
                  <a:lnTo>
                    <a:pt x="147" y="1153"/>
                  </a:lnTo>
                  <a:cubicBezTo>
                    <a:pt x="103" y="1260"/>
                    <a:pt x="72" y="1366"/>
                    <a:pt x="48" y="1477"/>
                  </a:cubicBezTo>
                  <a:cubicBezTo>
                    <a:pt x="21" y="1587"/>
                    <a:pt x="5" y="1702"/>
                    <a:pt x="5" y="1813"/>
                  </a:cubicBezTo>
                  <a:cubicBezTo>
                    <a:pt x="1" y="1927"/>
                    <a:pt x="12" y="2042"/>
                    <a:pt x="41" y="2152"/>
                  </a:cubicBezTo>
                  <a:cubicBezTo>
                    <a:pt x="72" y="2259"/>
                    <a:pt x="127" y="2361"/>
                    <a:pt x="202" y="2444"/>
                  </a:cubicBezTo>
                  <a:cubicBezTo>
                    <a:pt x="76" y="2259"/>
                    <a:pt x="48" y="2033"/>
                    <a:pt x="76" y="1820"/>
                  </a:cubicBezTo>
                  <a:cubicBezTo>
                    <a:pt x="88" y="1710"/>
                    <a:pt x="112" y="1607"/>
                    <a:pt x="143" y="1505"/>
                  </a:cubicBezTo>
                  <a:cubicBezTo>
                    <a:pt x="170" y="1398"/>
                    <a:pt x="210" y="1295"/>
                    <a:pt x="254" y="1201"/>
                  </a:cubicBezTo>
                  <a:lnTo>
                    <a:pt x="254" y="1208"/>
                  </a:lnTo>
                  <a:cubicBezTo>
                    <a:pt x="312" y="1114"/>
                    <a:pt x="384" y="1024"/>
                    <a:pt x="467" y="952"/>
                  </a:cubicBezTo>
                  <a:cubicBezTo>
                    <a:pt x="506" y="917"/>
                    <a:pt x="549" y="889"/>
                    <a:pt x="589" y="873"/>
                  </a:cubicBezTo>
                  <a:cubicBezTo>
                    <a:pt x="611" y="865"/>
                    <a:pt x="630" y="862"/>
                    <a:pt x="648" y="862"/>
                  </a:cubicBezTo>
                  <a:cubicBezTo>
                    <a:pt x="666" y="862"/>
                    <a:pt x="681" y="865"/>
                    <a:pt x="695" y="873"/>
                  </a:cubicBezTo>
                  <a:lnTo>
                    <a:pt x="802" y="929"/>
                  </a:lnTo>
                  <a:lnTo>
                    <a:pt x="810" y="806"/>
                  </a:lnTo>
                  <a:cubicBezTo>
                    <a:pt x="822" y="629"/>
                    <a:pt x="901" y="415"/>
                    <a:pt x="1035" y="356"/>
                  </a:cubicBezTo>
                  <a:cubicBezTo>
                    <a:pt x="1059" y="344"/>
                    <a:pt x="1086" y="338"/>
                    <a:pt x="1115" y="338"/>
                  </a:cubicBezTo>
                  <a:cubicBezTo>
                    <a:pt x="1160" y="338"/>
                    <a:pt x="1209" y="352"/>
                    <a:pt x="1260" y="376"/>
                  </a:cubicBezTo>
                  <a:cubicBezTo>
                    <a:pt x="1338" y="412"/>
                    <a:pt x="1414" y="470"/>
                    <a:pt x="1489" y="534"/>
                  </a:cubicBezTo>
                  <a:lnTo>
                    <a:pt x="1595" y="621"/>
                  </a:lnTo>
                  <a:lnTo>
                    <a:pt x="1635" y="486"/>
                  </a:lnTo>
                  <a:lnTo>
                    <a:pt x="1678" y="352"/>
                  </a:lnTo>
                  <a:cubicBezTo>
                    <a:pt x="1698" y="317"/>
                    <a:pt x="1710" y="261"/>
                    <a:pt x="1737" y="237"/>
                  </a:cubicBezTo>
                  <a:cubicBezTo>
                    <a:pt x="1770" y="197"/>
                    <a:pt x="1800" y="179"/>
                    <a:pt x="1837" y="179"/>
                  </a:cubicBezTo>
                  <a:cubicBezTo>
                    <a:pt x="1857" y="179"/>
                    <a:pt x="1880" y="185"/>
                    <a:pt x="1907" y="195"/>
                  </a:cubicBezTo>
                  <a:cubicBezTo>
                    <a:pt x="1982" y="226"/>
                    <a:pt x="2057" y="289"/>
                    <a:pt x="2124" y="356"/>
                  </a:cubicBezTo>
                  <a:cubicBezTo>
                    <a:pt x="2191" y="423"/>
                    <a:pt x="2258" y="506"/>
                    <a:pt x="2309" y="581"/>
                  </a:cubicBezTo>
                  <a:lnTo>
                    <a:pt x="2376" y="676"/>
                  </a:lnTo>
                  <a:lnTo>
                    <a:pt x="2447" y="585"/>
                  </a:lnTo>
                  <a:cubicBezTo>
                    <a:pt x="2491" y="530"/>
                    <a:pt x="2566" y="479"/>
                    <a:pt x="2633" y="467"/>
                  </a:cubicBezTo>
                  <a:cubicBezTo>
                    <a:pt x="2645" y="465"/>
                    <a:pt x="2658" y="464"/>
                    <a:pt x="2670" y="464"/>
                  </a:cubicBezTo>
                  <a:cubicBezTo>
                    <a:pt x="2733" y="464"/>
                    <a:pt x="2795" y="487"/>
                    <a:pt x="2858" y="526"/>
                  </a:cubicBezTo>
                  <a:cubicBezTo>
                    <a:pt x="3008" y="621"/>
                    <a:pt x="3090" y="787"/>
                    <a:pt x="3150" y="968"/>
                  </a:cubicBezTo>
                  <a:cubicBezTo>
                    <a:pt x="3209" y="1146"/>
                    <a:pt x="3245" y="1335"/>
                    <a:pt x="3276" y="1528"/>
                  </a:cubicBezTo>
                  <a:cubicBezTo>
                    <a:pt x="3308" y="1718"/>
                    <a:pt x="3323" y="1911"/>
                    <a:pt x="3340" y="2104"/>
                  </a:cubicBezTo>
                  <a:cubicBezTo>
                    <a:pt x="3351" y="1911"/>
                    <a:pt x="3351" y="1718"/>
                    <a:pt x="3340" y="1521"/>
                  </a:cubicBezTo>
                  <a:cubicBezTo>
                    <a:pt x="3327" y="1327"/>
                    <a:pt x="3304" y="1130"/>
                    <a:pt x="3252" y="936"/>
                  </a:cubicBezTo>
                  <a:cubicBezTo>
                    <a:pt x="3225" y="842"/>
                    <a:pt x="3198" y="743"/>
                    <a:pt x="3146" y="652"/>
                  </a:cubicBezTo>
                  <a:cubicBezTo>
                    <a:pt x="3099" y="558"/>
                    <a:pt x="3019" y="474"/>
                    <a:pt x="2937" y="412"/>
                  </a:cubicBezTo>
                  <a:cubicBezTo>
                    <a:pt x="2866" y="357"/>
                    <a:pt x="2768" y="309"/>
                    <a:pt x="2665" y="309"/>
                  </a:cubicBezTo>
                  <a:cubicBezTo>
                    <a:pt x="2648" y="309"/>
                    <a:pt x="2630" y="310"/>
                    <a:pt x="2613" y="313"/>
                  </a:cubicBezTo>
                  <a:cubicBezTo>
                    <a:pt x="2529" y="326"/>
                    <a:pt x="2456" y="360"/>
                    <a:pt x="2393" y="412"/>
                  </a:cubicBezTo>
                  <a:lnTo>
                    <a:pt x="2393" y="412"/>
                  </a:lnTo>
                  <a:cubicBezTo>
                    <a:pt x="2349" y="350"/>
                    <a:pt x="2303" y="293"/>
                    <a:pt x="2250" y="237"/>
                  </a:cubicBezTo>
                  <a:cubicBezTo>
                    <a:pt x="2176" y="159"/>
                    <a:pt x="2092" y="80"/>
                    <a:pt x="1974" y="29"/>
                  </a:cubicBezTo>
                  <a:cubicBezTo>
                    <a:pt x="1946" y="17"/>
                    <a:pt x="1915" y="9"/>
                    <a:pt x="1879" y="5"/>
                  </a:cubicBezTo>
                  <a:cubicBezTo>
                    <a:pt x="1865" y="2"/>
                    <a:pt x="1851" y="1"/>
                    <a:pt x="1837" y="1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1"/>
            <p:cNvSpPr/>
            <p:nvPr/>
          </p:nvSpPr>
          <p:spPr>
            <a:xfrm>
              <a:off x="7752075" y="4192869"/>
              <a:ext cx="638769" cy="539558"/>
            </a:xfrm>
            <a:custGeom>
              <a:avLst/>
              <a:gdLst/>
              <a:ahLst/>
              <a:cxnLst/>
              <a:rect l="l" t="t" r="r" b="b"/>
              <a:pathLst>
                <a:path w="15594" h="13172" extrusionOk="0">
                  <a:moveTo>
                    <a:pt x="7905" y="0"/>
                  </a:moveTo>
                  <a:cubicBezTo>
                    <a:pt x="3356" y="0"/>
                    <a:pt x="423" y="578"/>
                    <a:pt x="423" y="578"/>
                  </a:cubicBezTo>
                  <a:cubicBezTo>
                    <a:pt x="0" y="3956"/>
                    <a:pt x="916" y="12998"/>
                    <a:pt x="916" y="12998"/>
                  </a:cubicBezTo>
                  <a:cubicBezTo>
                    <a:pt x="2841" y="13128"/>
                    <a:pt x="5005" y="13171"/>
                    <a:pt x="7036" y="13171"/>
                  </a:cubicBezTo>
                  <a:cubicBezTo>
                    <a:pt x="11097" y="13171"/>
                    <a:pt x="14623" y="12998"/>
                    <a:pt x="14623" y="12998"/>
                  </a:cubicBezTo>
                  <a:cubicBezTo>
                    <a:pt x="14623" y="12998"/>
                    <a:pt x="15594" y="4939"/>
                    <a:pt x="14749" y="436"/>
                  </a:cubicBezTo>
                  <a:cubicBezTo>
                    <a:pt x="12229" y="113"/>
                    <a:pt x="9910" y="0"/>
                    <a:pt x="79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1"/>
            <p:cNvSpPr/>
            <p:nvPr/>
          </p:nvSpPr>
          <p:spPr>
            <a:xfrm>
              <a:off x="8054212" y="3945131"/>
              <a:ext cx="21055" cy="75822"/>
            </a:xfrm>
            <a:custGeom>
              <a:avLst/>
              <a:gdLst/>
              <a:ahLst/>
              <a:cxnLst/>
              <a:rect l="l" t="t" r="r" b="b"/>
              <a:pathLst>
                <a:path w="514" h="1851" extrusionOk="0">
                  <a:moveTo>
                    <a:pt x="174" y="0"/>
                  </a:moveTo>
                  <a:lnTo>
                    <a:pt x="1" y="15"/>
                  </a:lnTo>
                  <a:cubicBezTo>
                    <a:pt x="48" y="335"/>
                    <a:pt x="107" y="647"/>
                    <a:pt x="182" y="959"/>
                  </a:cubicBezTo>
                  <a:cubicBezTo>
                    <a:pt x="222" y="1113"/>
                    <a:pt x="265" y="1266"/>
                    <a:pt x="316" y="1417"/>
                  </a:cubicBezTo>
                  <a:cubicBezTo>
                    <a:pt x="367" y="1567"/>
                    <a:pt x="427" y="1716"/>
                    <a:pt x="513" y="1851"/>
                  </a:cubicBezTo>
                  <a:cubicBezTo>
                    <a:pt x="439" y="1713"/>
                    <a:pt x="395" y="1559"/>
                    <a:pt x="356" y="1405"/>
                  </a:cubicBezTo>
                  <a:cubicBezTo>
                    <a:pt x="320" y="1251"/>
                    <a:pt x="289" y="1097"/>
                    <a:pt x="265" y="939"/>
                  </a:cubicBezTo>
                  <a:cubicBezTo>
                    <a:pt x="218" y="627"/>
                    <a:pt x="190" y="312"/>
                    <a:pt x="174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1"/>
            <p:cNvSpPr/>
            <p:nvPr/>
          </p:nvSpPr>
          <p:spPr>
            <a:xfrm>
              <a:off x="8020132" y="3942346"/>
              <a:ext cx="11183" cy="88479"/>
            </a:xfrm>
            <a:custGeom>
              <a:avLst/>
              <a:gdLst/>
              <a:ahLst/>
              <a:cxnLst/>
              <a:rect l="l" t="t" r="r" b="b"/>
              <a:pathLst>
                <a:path w="273" h="2160" extrusionOk="0">
                  <a:moveTo>
                    <a:pt x="0" y="1"/>
                  </a:moveTo>
                  <a:cubicBezTo>
                    <a:pt x="8" y="367"/>
                    <a:pt x="32" y="731"/>
                    <a:pt x="71" y="1090"/>
                  </a:cubicBezTo>
                  <a:cubicBezTo>
                    <a:pt x="110" y="1453"/>
                    <a:pt x="170" y="1812"/>
                    <a:pt x="272" y="2159"/>
                  </a:cubicBezTo>
                  <a:cubicBezTo>
                    <a:pt x="197" y="1804"/>
                    <a:pt x="170" y="1445"/>
                    <a:pt x="158" y="1086"/>
                  </a:cubicBezTo>
                  <a:cubicBezTo>
                    <a:pt x="146" y="727"/>
                    <a:pt x="150" y="364"/>
                    <a:pt x="174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1"/>
            <p:cNvSpPr/>
            <p:nvPr/>
          </p:nvSpPr>
          <p:spPr>
            <a:xfrm>
              <a:off x="7986788" y="3956232"/>
              <a:ext cx="8479" cy="77993"/>
            </a:xfrm>
            <a:custGeom>
              <a:avLst/>
              <a:gdLst/>
              <a:ahLst/>
              <a:cxnLst/>
              <a:rect l="l" t="t" r="r" b="b"/>
              <a:pathLst>
                <a:path w="207" h="1904" extrusionOk="0">
                  <a:moveTo>
                    <a:pt x="1" y="1"/>
                  </a:moveTo>
                  <a:cubicBezTo>
                    <a:pt x="13" y="321"/>
                    <a:pt x="28" y="640"/>
                    <a:pt x="57" y="957"/>
                  </a:cubicBezTo>
                  <a:cubicBezTo>
                    <a:pt x="72" y="1118"/>
                    <a:pt x="88" y="1276"/>
                    <a:pt x="108" y="1434"/>
                  </a:cubicBezTo>
                  <a:cubicBezTo>
                    <a:pt x="131" y="1591"/>
                    <a:pt x="155" y="1749"/>
                    <a:pt x="206" y="1904"/>
                  </a:cubicBezTo>
                  <a:cubicBezTo>
                    <a:pt x="170" y="1746"/>
                    <a:pt x="159" y="1587"/>
                    <a:pt x="151" y="1430"/>
                  </a:cubicBezTo>
                  <a:cubicBezTo>
                    <a:pt x="143" y="1272"/>
                    <a:pt x="143" y="1114"/>
                    <a:pt x="143" y="957"/>
                  </a:cubicBezTo>
                  <a:cubicBezTo>
                    <a:pt x="143" y="636"/>
                    <a:pt x="155" y="321"/>
                    <a:pt x="170" y="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1"/>
            <p:cNvSpPr/>
            <p:nvPr/>
          </p:nvSpPr>
          <p:spPr>
            <a:xfrm>
              <a:off x="7707631" y="3023529"/>
              <a:ext cx="118873" cy="26380"/>
            </a:xfrm>
            <a:custGeom>
              <a:avLst/>
              <a:gdLst/>
              <a:ahLst/>
              <a:cxnLst/>
              <a:rect l="l" t="t" r="r" b="b"/>
              <a:pathLst>
                <a:path w="2902" h="644" extrusionOk="0">
                  <a:moveTo>
                    <a:pt x="2901" y="0"/>
                  </a:moveTo>
                  <a:cubicBezTo>
                    <a:pt x="2400" y="43"/>
                    <a:pt x="1918" y="134"/>
                    <a:pt x="1433" y="237"/>
                  </a:cubicBezTo>
                  <a:cubicBezTo>
                    <a:pt x="952" y="347"/>
                    <a:pt x="474" y="469"/>
                    <a:pt x="0" y="643"/>
                  </a:cubicBezTo>
                  <a:cubicBezTo>
                    <a:pt x="497" y="604"/>
                    <a:pt x="983" y="513"/>
                    <a:pt x="1468" y="407"/>
                  </a:cubicBezTo>
                  <a:cubicBezTo>
                    <a:pt x="1950" y="296"/>
                    <a:pt x="2431" y="174"/>
                    <a:pt x="2901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1"/>
            <p:cNvSpPr/>
            <p:nvPr/>
          </p:nvSpPr>
          <p:spPr>
            <a:xfrm>
              <a:off x="7714758" y="3046591"/>
              <a:ext cx="111746" cy="28838"/>
            </a:xfrm>
            <a:custGeom>
              <a:avLst/>
              <a:gdLst/>
              <a:ahLst/>
              <a:cxnLst/>
              <a:rect l="l" t="t" r="r" b="b"/>
              <a:pathLst>
                <a:path w="2728" h="704" extrusionOk="0">
                  <a:moveTo>
                    <a:pt x="2727" y="1"/>
                  </a:moveTo>
                  <a:cubicBezTo>
                    <a:pt x="2254" y="53"/>
                    <a:pt x="1796" y="155"/>
                    <a:pt x="1341" y="270"/>
                  </a:cubicBezTo>
                  <a:cubicBezTo>
                    <a:pt x="888" y="388"/>
                    <a:pt x="438" y="522"/>
                    <a:pt x="0" y="704"/>
                  </a:cubicBezTo>
                  <a:cubicBezTo>
                    <a:pt x="474" y="652"/>
                    <a:pt x="931" y="550"/>
                    <a:pt x="1385" y="436"/>
                  </a:cubicBezTo>
                  <a:cubicBezTo>
                    <a:pt x="1839" y="317"/>
                    <a:pt x="2289" y="183"/>
                    <a:pt x="2727" y="1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1"/>
            <p:cNvSpPr/>
            <p:nvPr/>
          </p:nvSpPr>
          <p:spPr>
            <a:xfrm>
              <a:off x="7724753" y="3072028"/>
              <a:ext cx="95402" cy="33303"/>
            </a:xfrm>
            <a:custGeom>
              <a:avLst/>
              <a:gdLst/>
              <a:ahLst/>
              <a:cxnLst/>
              <a:rect l="l" t="t" r="r" b="b"/>
              <a:pathLst>
                <a:path w="2329" h="813" extrusionOk="0">
                  <a:moveTo>
                    <a:pt x="2329" y="0"/>
                  </a:moveTo>
                  <a:lnTo>
                    <a:pt x="2329" y="0"/>
                  </a:lnTo>
                  <a:cubicBezTo>
                    <a:pt x="1919" y="71"/>
                    <a:pt x="1524" y="193"/>
                    <a:pt x="1137" y="323"/>
                  </a:cubicBezTo>
                  <a:cubicBezTo>
                    <a:pt x="747" y="462"/>
                    <a:pt x="363" y="611"/>
                    <a:pt x="1" y="813"/>
                  </a:cubicBezTo>
                  <a:cubicBezTo>
                    <a:pt x="411" y="742"/>
                    <a:pt x="802" y="620"/>
                    <a:pt x="1192" y="489"/>
                  </a:cubicBezTo>
                  <a:cubicBezTo>
                    <a:pt x="1580" y="351"/>
                    <a:pt x="1962" y="201"/>
                    <a:pt x="2329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1"/>
            <p:cNvSpPr/>
            <p:nvPr/>
          </p:nvSpPr>
          <p:spPr>
            <a:xfrm>
              <a:off x="8341644" y="3914533"/>
              <a:ext cx="4424" cy="3482"/>
            </a:xfrm>
            <a:custGeom>
              <a:avLst/>
              <a:gdLst/>
              <a:ahLst/>
              <a:cxnLst/>
              <a:rect l="l" t="t" r="r" b="b"/>
              <a:pathLst>
                <a:path w="108" h="85" extrusionOk="0">
                  <a:moveTo>
                    <a:pt x="55" y="1"/>
                  </a:moveTo>
                  <a:cubicBezTo>
                    <a:pt x="0" y="1"/>
                    <a:pt x="0" y="84"/>
                    <a:pt x="55" y="84"/>
                  </a:cubicBezTo>
                  <a:cubicBezTo>
                    <a:pt x="108" y="84"/>
                    <a:pt x="108" y="1"/>
                    <a:pt x="55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1"/>
            <p:cNvSpPr/>
            <p:nvPr/>
          </p:nvSpPr>
          <p:spPr>
            <a:xfrm>
              <a:off x="8334844" y="3937635"/>
              <a:ext cx="7824" cy="5940"/>
            </a:xfrm>
            <a:custGeom>
              <a:avLst/>
              <a:gdLst/>
              <a:ahLst/>
              <a:cxnLst/>
              <a:rect l="l" t="t" r="r" b="b"/>
              <a:pathLst>
                <a:path w="191" h="145" extrusionOk="0">
                  <a:moveTo>
                    <a:pt x="78" y="1"/>
                  </a:moveTo>
                  <a:cubicBezTo>
                    <a:pt x="48" y="1"/>
                    <a:pt x="16" y="17"/>
                    <a:pt x="8" y="45"/>
                  </a:cubicBezTo>
                  <a:cubicBezTo>
                    <a:pt x="1" y="68"/>
                    <a:pt x="13" y="96"/>
                    <a:pt x="32" y="108"/>
                  </a:cubicBezTo>
                  <a:cubicBezTo>
                    <a:pt x="35" y="108"/>
                    <a:pt x="40" y="110"/>
                    <a:pt x="43" y="111"/>
                  </a:cubicBezTo>
                  <a:lnTo>
                    <a:pt x="43" y="111"/>
                  </a:lnTo>
                  <a:cubicBezTo>
                    <a:pt x="44" y="111"/>
                    <a:pt x="44" y="112"/>
                    <a:pt x="44" y="112"/>
                  </a:cubicBezTo>
                  <a:cubicBezTo>
                    <a:pt x="56" y="127"/>
                    <a:pt x="68" y="139"/>
                    <a:pt x="88" y="143"/>
                  </a:cubicBezTo>
                  <a:cubicBezTo>
                    <a:pt x="93" y="145"/>
                    <a:pt x="98" y="145"/>
                    <a:pt x="104" y="145"/>
                  </a:cubicBezTo>
                  <a:cubicBezTo>
                    <a:pt x="116" y="145"/>
                    <a:pt x="128" y="143"/>
                    <a:pt x="139" y="143"/>
                  </a:cubicBezTo>
                  <a:cubicBezTo>
                    <a:pt x="179" y="136"/>
                    <a:pt x="190" y="88"/>
                    <a:pt x="174" y="56"/>
                  </a:cubicBezTo>
                  <a:cubicBezTo>
                    <a:pt x="173" y="55"/>
                    <a:pt x="173" y="55"/>
                    <a:pt x="172" y="54"/>
                  </a:cubicBezTo>
                  <a:lnTo>
                    <a:pt x="172" y="54"/>
                  </a:lnTo>
                  <a:cubicBezTo>
                    <a:pt x="171" y="50"/>
                    <a:pt x="169" y="47"/>
                    <a:pt x="166" y="45"/>
                  </a:cubicBezTo>
                  <a:cubicBezTo>
                    <a:pt x="163" y="32"/>
                    <a:pt x="155" y="21"/>
                    <a:pt x="143" y="17"/>
                  </a:cubicBezTo>
                  <a:cubicBezTo>
                    <a:pt x="127" y="5"/>
                    <a:pt x="108" y="5"/>
                    <a:pt x="88" y="1"/>
                  </a:cubicBezTo>
                  <a:cubicBezTo>
                    <a:pt x="85" y="1"/>
                    <a:pt x="82" y="1"/>
                    <a:pt x="78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1"/>
            <p:cNvSpPr/>
            <p:nvPr/>
          </p:nvSpPr>
          <p:spPr>
            <a:xfrm>
              <a:off x="8306580" y="3935956"/>
              <a:ext cx="6800" cy="7250"/>
            </a:xfrm>
            <a:custGeom>
              <a:avLst/>
              <a:gdLst/>
              <a:ahLst/>
              <a:cxnLst/>
              <a:rect l="l" t="t" r="r" b="b"/>
              <a:pathLst>
                <a:path w="166" h="177" extrusionOk="0">
                  <a:moveTo>
                    <a:pt x="106" y="1"/>
                  </a:moveTo>
                  <a:cubicBezTo>
                    <a:pt x="103" y="1"/>
                    <a:pt x="96" y="1"/>
                    <a:pt x="83" y="2"/>
                  </a:cubicBezTo>
                  <a:cubicBezTo>
                    <a:pt x="67" y="2"/>
                    <a:pt x="51" y="7"/>
                    <a:pt x="40" y="15"/>
                  </a:cubicBezTo>
                  <a:cubicBezTo>
                    <a:pt x="35" y="19"/>
                    <a:pt x="32" y="22"/>
                    <a:pt x="24" y="26"/>
                  </a:cubicBezTo>
                  <a:cubicBezTo>
                    <a:pt x="20" y="31"/>
                    <a:pt x="16" y="38"/>
                    <a:pt x="12" y="42"/>
                  </a:cubicBezTo>
                  <a:cubicBezTo>
                    <a:pt x="4" y="58"/>
                    <a:pt x="4" y="62"/>
                    <a:pt x="0" y="78"/>
                  </a:cubicBezTo>
                  <a:cubicBezTo>
                    <a:pt x="0" y="90"/>
                    <a:pt x="0" y="97"/>
                    <a:pt x="4" y="109"/>
                  </a:cubicBezTo>
                  <a:cubicBezTo>
                    <a:pt x="4" y="117"/>
                    <a:pt x="8" y="126"/>
                    <a:pt x="12" y="129"/>
                  </a:cubicBezTo>
                  <a:lnTo>
                    <a:pt x="12" y="133"/>
                  </a:lnTo>
                  <a:lnTo>
                    <a:pt x="20" y="141"/>
                  </a:lnTo>
                  <a:cubicBezTo>
                    <a:pt x="24" y="153"/>
                    <a:pt x="35" y="161"/>
                    <a:pt x="44" y="168"/>
                  </a:cubicBezTo>
                  <a:cubicBezTo>
                    <a:pt x="55" y="173"/>
                    <a:pt x="71" y="177"/>
                    <a:pt x="83" y="177"/>
                  </a:cubicBezTo>
                  <a:cubicBezTo>
                    <a:pt x="95" y="177"/>
                    <a:pt x="111" y="173"/>
                    <a:pt x="122" y="168"/>
                  </a:cubicBezTo>
                  <a:cubicBezTo>
                    <a:pt x="130" y="161"/>
                    <a:pt x="142" y="153"/>
                    <a:pt x="146" y="141"/>
                  </a:cubicBezTo>
                  <a:cubicBezTo>
                    <a:pt x="150" y="137"/>
                    <a:pt x="150" y="137"/>
                    <a:pt x="154" y="133"/>
                  </a:cubicBezTo>
                  <a:lnTo>
                    <a:pt x="154" y="129"/>
                  </a:lnTo>
                  <a:cubicBezTo>
                    <a:pt x="158" y="126"/>
                    <a:pt x="162" y="117"/>
                    <a:pt x="166" y="109"/>
                  </a:cubicBezTo>
                  <a:lnTo>
                    <a:pt x="166" y="90"/>
                  </a:lnTo>
                  <a:lnTo>
                    <a:pt x="166" y="66"/>
                  </a:lnTo>
                  <a:cubicBezTo>
                    <a:pt x="162" y="62"/>
                    <a:pt x="162" y="58"/>
                    <a:pt x="158" y="55"/>
                  </a:cubicBezTo>
                  <a:cubicBezTo>
                    <a:pt x="158" y="46"/>
                    <a:pt x="154" y="42"/>
                    <a:pt x="150" y="35"/>
                  </a:cubicBezTo>
                  <a:cubicBezTo>
                    <a:pt x="142" y="26"/>
                    <a:pt x="135" y="19"/>
                    <a:pt x="126" y="15"/>
                  </a:cubicBezTo>
                  <a:cubicBezTo>
                    <a:pt x="122" y="11"/>
                    <a:pt x="111" y="7"/>
                    <a:pt x="106" y="7"/>
                  </a:cubicBezTo>
                  <a:cubicBezTo>
                    <a:pt x="98" y="4"/>
                    <a:pt x="114" y="1"/>
                    <a:pt x="106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1"/>
            <p:cNvSpPr/>
            <p:nvPr/>
          </p:nvSpPr>
          <p:spPr>
            <a:xfrm>
              <a:off x="8334844" y="4044669"/>
              <a:ext cx="7332" cy="7087"/>
            </a:xfrm>
            <a:custGeom>
              <a:avLst/>
              <a:gdLst/>
              <a:ahLst/>
              <a:cxnLst/>
              <a:rect l="l" t="t" r="r" b="b"/>
              <a:pathLst>
                <a:path w="179" h="173" extrusionOk="0">
                  <a:moveTo>
                    <a:pt x="99" y="0"/>
                  </a:moveTo>
                  <a:cubicBezTo>
                    <a:pt x="79" y="0"/>
                    <a:pt x="56" y="9"/>
                    <a:pt x="44" y="24"/>
                  </a:cubicBezTo>
                  <a:cubicBezTo>
                    <a:pt x="41" y="29"/>
                    <a:pt x="37" y="33"/>
                    <a:pt x="32" y="36"/>
                  </a:cubicBezTo>
                  <a:lnTo>
                    <a:pt x="28" y="40"/>
                  </a:lnTo>
                  <a:cubicBezTo>
                    <a:pt x="24" y="44"/>
                    <a:pt x="24" y="48"/>
                    <a:pt x="21" y="53"/>
                  </a:cubicBezTo>
                  <a:cubicBezTo>
                    <a:pt x="17" y="56"/>
                    <a:pt x="13" y="64"/>
                    <a:pt x="8" y="68"/>
                  </a:cubicBezTo>
                  <a:cubicBezTo>
                    <a:pt x="8" y="72"/>
                    <a:pt x="8" y="76"/>
                    <a:pt x="5" y="80"/>
                  </a:cubicBezTo>
                  <a:cubicBezTo>
                    <a:pt x="1" y="108"/>
                    <a:pt x="5" y="131"/>
                    <a:pt x="24" y="151"/>
                  </a:cubicBezTo>
                  <a:cubicBezTo>
                    <a:pt x="40" y="167"/>
                    <a:pt x="60" y="172"/>
                    <a:pt x="79" y="172"/>
                  </a:cubicBezTo>
                  <a:cubicBezTo>
                    <a:pt x="85" y="172"/>
                    <a:pt x="90" y="172"/>
                    <a:pt x="95" y="171"/>
                  </a:cubicBezTo>
                  <a:cubicBezTo>
                    <a:pt x="103" y="171"/>
                    <a:pt x="112" y="166"/>
                    <a:pt x="115" y="162"/>
                  </a:cubicBezTo>
                  <a:cubicBezTo>
                    <a:pt x="123" y="159"/>
                    <a:pt x="127" y="155"/>
                    <a:pt x="135" y="151"/>
                  </a:cubicBezTo>
                  <a:cubicBezTo>
                    <a:pt x="135" y="147"/>
                    <a:pt x="139" y="147"/>
                    <a:pt x="139" y="143"/>
                  </a:cubicBezTo>
                  <a:cubicBezTo>
                    <a:pt x="147" y="139"/>
                    <a:pt x="150" y="135"/>
                    <a:pt x="155" y="131"/>
                  </a:cubicBezTo>
                  <a:cubicBezTo>
                    <a:pt x="163" y="127"/>
                    <a:pt x="166" y="115"/>
                    <a:pt x="170" y="108"/>
                  </a:cubicBezTo>
                  <a:cubicBezTo>
                    <a:pt x="174" y="100"/>
                    <a:pt x="179" y="88"/>
                    <a:pt x="179" y="76"/>
                  </a:cubicBezTo>
                  <a:cubicBezTo>
                    <a:pt x="179" y="68"/>
                    <a:pt x="174" y="56"/>
                    <a:pt x="170" y="48"/>
                  </a:cubicBezTo>
                  <a:cubicBezTo>
                    <a:pt x="166" y="36"/>
                    <a:pt x="163" y="29"/>
                    <a:pt x="155" y="24"/>
                  </a:cubicBezTo>
                  <a:cubicBezTo>
                    <a:pt x="139" y="9"/>
                    <a:pt x="119" y="0"/>
                    <a:pt x="99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1"/>
            <p:cNvSpPr/>
            <p:nvPr/>
          </p:nvSpPr>
          <p:spPr>
            <a:xfrm>
              <a:off x="8262751" y="4006082"/>
              <a:ext cx="6677" cy="7660"/>
            </a:xfrm>
            <a:custGeom>
              <a:avLst/>
              <a:gdLst/>
              <a:ahLst/>
              <a:cxnLst/>
              <a:rect l="l" t="t" r="r" b="b"/>
              <a:pathLst>
                <a:path w="163" h="187" extrusionOk="0">
                  <a:moveTo>
                    <a:pt x="21" y="75"/>
                  </a:moveTo>
                  <a:cubicBezTo>
                    <a:pt x="21" y="77"/>
                    <a:pt x="20" y="78"/>
                    <a:pt x="19" y="78"/>
                  </a:cubicBezTo>
                  <a:lnTo>
                    <a:pt x="19" y="78"/>
                  </a:lnTo>
                  <a:cubicBezTo>
                    <a:pt x="19" y="77"/>
                    <a:pt x="20" y="76"/>
                    <a:pt x="21" y="75"/>
                  </a:cubicBezTo>
                  <a:lnTo>
                    <a:pt x="21" y="75"/>
                  </a:lnTo>
                  <a:cubicBezTo>
                    <a:pt x="21" y="75"/>
                    <a:pt x="21" y="75"/>
                    <a:pt x="21" y="75"/>
                  </a:cubicBezTo>
                  <a:close/>
                  <a:moveTo>
                    <a:pt x="15" y="85"/>
                  </a:moveTo>
                  <a:cubicBezTo>
                    <a:pt x="15" y="85"/>
                    <a:pt x="15" y="86"/>
                    <a:pt x="15" y="87"/>
                  </a:cubicBezTo>
                  <a:lnTo>
                    <a:pt x="15" y="87"/>
                  </a:lnTo>
                  <a:cubicBezTo>
                    <a:pt x="15" y="86"/>
                    <a:pt x="15" y="86"/>
                    <a:pt x="15" y="85"/>
                  </a:cubicBezTo>
                  <a:lnTo>
                    <a:pt x="15" y="85"/>
                  </a:lnTo>
                  <a:cubicBezTo>
                    <a:pt x="15" y="85"/>
                    <a:pt x="15" y="85"/>
                    <a:pt x="15" y="85"/>
                  </a:cubicBezTo>
                  <a:close/>
                  <a:moveTo>
                    <a:pt x="15" y="89"/>
                  </a:moveTo>
                  <a:cubicBezTo>
                    <a:pt x="15" y="91"/>
                    <a:pt x="14" y="93"/>
                    <a:pt x="12" y="95"/>
                  </a:cubicBezTo>
                  <a:cubicBezTo>
                    <a:pt x="14" y="93"/>
                    <a:pt x="14" y="91"/>
                    <a:pt x="15" y="89"/>
                  </a:cubicBezTo>
                  <a:close/>
                  <a:moveTo>
                    <a:pt x="15" y="88"/>
                  </a:moveTo>
                  <a:cubicBezTo>
                    <a:pt x="16" y="88"/>
                    <a:pt x="16" y="89"/>
                    <a:pt x="16" y="90"/>
                  </a:cubicBezTo>
                  <a:lnTo>
                    <a:pt x="16" y="99"/>
                  </a:lnTo>
                  <a:cubicBezTo>
                    <a:pt x="16" y="96"/>
                    <a:pt x="16" y="92"/>
                    <a:pt x="15" y="88"/>
                  </a:cubicBezTo>
                  <a:lnTo>
                    <a:pt x="15" y="88"/>
                  </a:lnTo>
                  <a:cubicBezTo>
                    <a:pt x="15" y="88"/>
                    <a:pt x="15" y="88"/>
                    <a:pt x="15" y="88"/>
                  </a:cubicBezTo>
                  <a:close/>
                  <a:moveTo>
                    <a:pt x="83" y="1"/>
                  </a:moveTo>
                  <a:cubicBezTo>
                    <a:pt x="77" y="1"/>
                    <a:pt x="70" y="2"/>
                    <a:pt x="63" y="4"/>
                  </a:cubicBezTo>
                  <a:cubicBezTo>
                    <a:pt x="32" y="14"/>
                    <a:pt x="9" y="44"/>
                    <a:pt x="14" y="79"/>
                  </a:cubicBezTo>
                  <a:lnTo>
                    <a:pt x="14" y="79"/>
                  </a:lnTo>
                  <a:cubicBezTo>
                    <a:pt x="13" y="79"/>
                    <a:pt x="13" y="79"/>
                    <a:pt x="13" y="80"/>
                  </a:cubicBezTo>
                  <a:lnTo>
                    <a:pt x="13" y="80"/>
                  </a:lnTo>
                  <a:cubicBezTo>
                    <a:pt x="13" y="80"/>
                    <a:pt x="12" y="79"/>
                    <a:pt x="12" y="79"/>
                  </a:cubicBezTo>
                  <a:lnTo>
                    <a:pt x="12" y="79"/>
                  </a:lnTo>
                  <a:cubicBezTo>
                    <a:pt x="12" y="79"/>
                    <a:pt x="13" y="80"/>
                    <a:pt x="13" y="80"/>
                  </a:cubicBezTo>
                  <a:lnTo>
                    <a:pt x="13" y="80"/>
                  </a:lnTo>
                  <a:cubicBezTo>
                    <a:pt x="13" y="80"/>
                    <a:pt x="13" y="80"/>
                    <a:pt x="13" y="80"/>
                  </a:cubicBezTo>
                  <a:lnTo>
                    <a:pt x="13" y="80"/>
                  </a:lnTo>
                  <a:cubicBezTo>
                    <a:pt x="14" y="81"/>
                    <a:pt x="14" y="83"/>
                    <a:pt x="15" y="84"/>
                  </a:cubicBezTo>
                  <a:lnTo>
                    <a:pt x="15" y="84"/>
                  </a:lnTo>
                  <a:cubicBezTo>
                    <a:pt x="14" y="84"/>
                    <a:pt x="14" y="84"/>
                    <a:pt x="14" y="84"/>
                  </a:cubicBezTo>
                  <a:lnTo>
                    <a:pt x="14" y="84"/>
                  </a:lnTo>
                  <a:cubicBezTo>
                    <a:pt x="14" y="83"/>
                    <a:pt x="14" y="81"/>
                    <a:pt x="13" y="80"/>
                  </a:cubicBezTo>
                  <a:lnTo>
                    <a:pt x="13" y="80"/>
                  </a:lnTo>
                  <a:cubicBezTo>
                    <a:pt x="6" y="91"/>
                    <a:pt x="1" y="105"/>
                    <a:pt x="1" y="118"/>
                  </a:cubicBezTo>
                  <a:lnTo>
                    <a:pt x="5" y="134"/>
                  </a:lnTo>
                  <a:cubicBezTo>
                    <a:pt x="12" y="153"/>
                    <a:pt x="21" y="170"/>
                    <a:pt x="36" y="177"/>
                  </a:cubicBezTo>
                  <a:cubicBezTo>
                    <a:pt x="48" y="183"/>
                    <a:pt x="61" y="187"/>
                    <a:pt x="75" y="187"/>
                  </a:cubicBezTo>
                  <a:cubicBezTo>
                    <a:pt x="81" y="187"/>
                    <a:pt x="86" y="186"/>
                    <a:pt x="92" y="185"/>
                  </a:cubicBezTo>
                  <a:cubicBezTo>
                    <a:pt x="151" y="173"/>
                    <a:pt x="163" y="102"/>
                    <a:pt x="151" y="51"/>
                  </a:cubicBezTo>
                  <a:cubicBezTo>
                    <a:pt x="141" y="22"/>
                    <a:pt x="113" y="1"/>
                    <a:pt x="83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1"/>
            <p:cNvSpPr/>
            <p:nvPr/>
          </p:nvSpPr>
          <p:spPr>
            <a:xfrm>
              <a:off x="8302034" y="4014643"/>
              <a:ext cx="7332" cy="6554"/>
            </a:xfrm>
            <a:custGeom>
              <a:avLst/>
              <a:gdLst/>
              <a:ahLst/>
              <a:cxnLst/>
              <a:rect l="l" t="t" r="r" b="b"/>
              <a:pathLst>
                <a:path w="179" h="160" extrusionOk="0">
                  <a:moveTo>
                    <a:pt x="96" y="1"/>
                  </a:moveTo>
                  <a:cubicBezTo>
                    <a:pt x="82" y="1"/>
                    <a:pt x="69" y="4"/>
                    <a:pt x="56" y="12"/>
                  </a:cubicBezTo>
                  <a:cubicBezTo>
                    <a:pt x="48" y="16"/>
                    <a:pt x="36" y="23"/>
                    <a:pt x="28" y="32"/>
                  </a:cubicBezTo>
                  <a:cubicBezTo>
                    <a:pt x="13" y="39"/>
                    <a:pt x="0" y="59"/>
                    <a:pt x="0" y="79"/>
                  </a:cubicBezTo>
                  <a:cubicBezTo>
                    <a:pt x="4" y="99"/>
                    <a:pt x="9" y="114"/>
                    <a:pt x="20" y="126"/>
                  </a:cubicBezTo>
                  <a:cubicBezTo>
                    <a:pt x="33" y="134"/>
                    <a:pt x="44" y="141"/>
                    <a:pt x="56" y="150"/>
                  </a:cubicBezTo>
                  <a:cubicBezTo>
                    <a:pt x="68" y="156"/>
                    <a:pt x="81" y="159"/>
                    <a:pt x="94" y="159"/>
                  </a:cubicBezTo>
                  <a:cubicBezTo>
                    <a:pt x="137" y="159"/>
                    <a:pt x="178" y="127"/>
                    <a:pt x="178" y="79"/>
                  </a:cubicBezTo>
                  <a:cubicBezTo>
                    <a:pt x="178" y="34"/>
                    <a:pt x="138" y="1"/>
                    <a:pt x="96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1"/>
            <p:cNvSpPr/>
            <p:nvPr/>
          </p:nvSpPr>
          <p:spPr>
            <a:xfrm>
              <a:off x="8280692" y="4038852"/>
              <a:ext cx="4752" cy="5284"/>
            </a:xfrm>
            <a:custGeom>
              <a:avLst/>
              <a:gdLst/>
              <a:ahLst/>
              <a:cxnLst/>
              <a:rect l="l" t="t" r="r" b="b"/>
              <a:pathLst>
                <a:path w="116" h="129" extrusionOk="0">
                  <a:moveTo>
                    <a:pt x="60" y="0"/>
                  </a:moveTo>
                  <a:cubicBezTo>
                    <a:pt x="48" y="0"/>
                    <a:pt x="40" y="5"/>
                    <a:pt x="33" y="9"/>
                  </a:cubicBezTo>
                  <a:cubicBezTo>
                    <a:pt x="24" y="13"/>
                    <a:pt x="13" y="24"/>
                    <a:pt x="13" y="36"/>
                  </a:cubicBezTo>
                  <a:cubicBezTo>
                    <a:pt x="12" y="38"/>
                    <a:pt x="11" y="39"/>
                    <a:pt x="10" y="41"/>
                  </a:cubicBezTo>
                  <a:lnTo>
                    <a:pt x="10" y="41"/>
                  </a:lnTo>
                  <a:cubicBezTo>
                    <a:pt x="10" y="42"/>
                    <a:pt x="9" y="43"/>
                    <a:pt x="9" y="44"/>
                  </a:cubicBezTo>
                  <a:cubicBezTo>
                    <a:pt x="9" y="48"/>
                    <a:pt x="4" y="52"/>
                    <a:pt x="4" y="56"/>
                  </a:cubicBezTo>
                  <a:cubicBezTo>
                    <a:pt x="0" y="64"/>
                    <a:pt x="0" y="71"/>
                    <a:pt x="0" y="80"/>
                  </a:cubicBezTo>
                  <a:cubicBezTo>
                    <a:pt x="0" y="88"/>
                    <a:pt x="4" y="95"/>
                    <a:pt x="9" y="100"/>
                  </a:cubicBezTo>
                  <a:cubicBezTo>
                    <a:pt x="13" y="104"/>
                    <a:pt x="17" y="107"/>
                    <a:pt x="17" y="111"/>
                  </a:cubicBezTo>
                  <a:cubicBezTo>
                    <a:pt x="26" y="121"/>
                    <a:pt x="39" y="128"/>
                    <a:pt x="52" y="128"/>
                  </a:cubicBezTo>
                  <a:cubicBezTo>
                    <a:pt x="55" y="128"/>
                    <a:pt x="57" y="128"/>
                    <a:pt x="60" y="127"/>
                  </a:cubicBezTo>
                  <a:cubicBezTo>
                    <a:pt x="72" y="127"/>
                    <a:pt x="84" y="124"/>
                    <a:pt x="91" y="115"/>
                  </a:cubicBezTo>
                  <a:cubicBezTo>
                    <a:pt x="104" y="107"/>
                    <a:pt x="108" y="100"/>
                    <a:pt x="111" y="88"/>
                  </a:cubicBezTo>
                  <a:cubicBezTo>
                    <a:pt x="115" y="80"/>
                    <a:pt x="115" y="71"/>
                    <a:pt x="115" y="64"/>
                  </a:cubicBezTo>
                  <a:cubicBezTo>
                    <a:pt x="115" y="56"/>
                    <a:pt x="111" y="48"/>
                    <a:pt x="108" y="44"/>
                  </a:cubicBezTo>
                  <a:cubicBezTo>
                    <a:pt x="107" y="43"/>
                    <a:pt x="107" y="42"/>
                    <a:pt x="106" y="40"/>
                  </a:cubicBezTo>
                  <a:lnTo>
                    <a:pt x="106" y="40"/>
                  </a:lnTo>
                  <a:cubicBezTo>
                    <a:pt x="106" y="39"/>
                    <a:pt x="105" y="39"/>
                    <a:pt x="105" y="38"/>
                  </a:cubicBezTo>
                  <a:lnTo>
                    <a:pt x="105" y="38"/>
                  </a:lnTo>
                  <a:cubicBezTo>
                    <a:pt x="104" y="37"/>
                    <a:pt x="104" y="36"/>
                    <a:pt x="104" y="36"/>
                  </a:cubicBezTo>
                  <a:lnTo>
                    <a:pt x="104" y="36"/>
                  </a:lnTo>
                  <a:cubicBezTo>
                    <a:pt x="104" y="32"/>
                    <a:pt x="104" y="29"/>
                    <a:pt x="99" y="24"/>
                  </a:cubicBezTo>
                  <a:lnTo>
                    <a:pt x="88" y="13"/>
                  </a:lnTo>
                  <a:cubicBezTo>
                    <a:pt x="80" y="5"/>
                    <a:pt x="68" y="0"/>
                    <a:pt x="60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1"/>
            <p:cNvSpPr/>
            <p:nvPr/>
          </p:nvSpPr>
          <p:spPr>
            <a:xfrm>
              <a:off x="8307031" y="4034920"/>
              <a:ext cx="4588" cy="4465"/>
            </a:xfrm>
            <a:custGeom>
              <a:avLst/>
              <a:gdLst/>
              <a:ahLst/>
              <a:cxnLst/>
              <a:rect l="l" t="t" r="r" b="b"/>
              <a:pathLst>
                <a:path w="112" h="109" extrusionOk="0">
                  <a:moveTo>
                    <a:pt x="47" y="0"/>
                  </a:moveTo>
                  <a:cubicBezTo>
                    <a:pt x="44" y="0"/>
                    <a:pt x="40" y="1"/>
                    <a:pt x="37" y="2"/>
                  </a:cubicBezTo>
                  <a:cubicBezTo>
                    <a:pt x="24" y="6"/>
                    <a:pt x="13" y="14"/>
                    <a:pt x="9" y="25"/>
                  </a:cubicBezTo>
                  <a:cubicBezTo>
                    <a:pt x="1" y="38"/>
                    <a:pt x="1" y="58"/>
                    <a:pt x="9" y="69"/>
                  </a:cubicBezTo>
                  <a:cubicBezTo>
                    <a:pt x="13" y="77"/>
                    <a:pt x="13" y="81"/>
                    <a:pt x="17" y="89"/>
                  </a:cubicBezTo>
                  <a:cubicBezTo>
                    <a:pt x="24" y="101"/>
                    <a:pt x="40" y="109"/>
                    <a:pt x="53" y="109"/>
                  </a:cubicBezTo>
                  <a:lnTo>
                    <a:pt x="72" y="109"/>
                  </a:lnTo>
                  <a:cubicBezTo>
                    <a:pt x="88" y="109"/>
                    <a:pt x="104" y="96"/>
                    <a:pt x="108" y="81"/>
                  </a:cubicBezTo>
                  <a:cubicBezTo>
                    <a:pt x="111" y="67"/>
                    <a:pt x="105" y="52"/>
                    <a:pt x="95" y="44"/>
                  </a:cubicBezTo>
                  <a:lnTo>
                    <a:pt x="95" y="44"/>
                  </a:lnTo>
                  <a:cubicBezTo>
                    <a:pt x="92" y="19"/>
                    <a:pt x="70" y="0"/>
                    <a:pt x="47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1"/>
            <p:cNvSpPr/>
            <p:nvPr/>
          </p:nvSpPr>
          <p:spPr>
            <a:xfrm>
              <a:off x="8330994" y="4085917"/>
              <a:ext cx="6636" cy="5571"/>
            </a:xfrm>
            <a:custGeom>
              <a:avLst/>
              <a:gdLst/>
              <a:ahLst/>
              <a:cxnLst/>
              <a:rect l="l" t="t" r="r" b="b"/>
              <a:pathLst>
                <a:path w="162" h="136" extrusionOk="0">
                  <a:moveTo>
                    <a:pt x="71" y="0"/>
                  </a:moveTo>
                  <a:cubicBezTo>
                    <a:pt x="47" y="0"/>
                    <a:pt x="24" y="16"/>
                    <a:pt x="12" y="35"/>
                  </a:cubicBezTo>
                  <a:cubicBezTo>
                    <a:pt x="0" y="55"/>
                    <a:pt x="0" y="83"/>
                    <a:pt x="12" y="103"/>
                  </a:cubicBezTo>
                  <a:cubicBezTo>
                    <a:pt x="26" y="124"/>
                    <a:pt x="49" y="135"/>
                    <a:pt x="71" y="135"/>
                  </a:cubicBezTo>
                  <a:cubicBezTo>
                    <a:pt x="94" y="135"/>
                    <a:pt x="117" y="124"/>
                    <a:pt x="131" y="103"/>
                  </a:cubicBezTo>
                  <a:cubicBezTo>
                    <a:pt x="138" y="91"/>
                    <a:pt x="146" y="75"/>
                    <a:pt x="154" y="64"/>
                  </a:cubicBezTo>
                  <a:cubicBezTo>
                    <a:pt x="162" y="51"/>
                    <a:pt x="162" y="35"/>
                    <a:pt x="154" y="24"/>
                  </a:cubicBezTo>
                  <a:cubicBezTo>
                    <a:pt x="146" y="12"/>
                    <a:pt x="135" y="8"/>
                    <a:pt x="118" y="4"/>
                  </a:cubicBezTo>
                  <a:cubicBezTo>
                    <a:pt x="102" y="4"/>
                    <a:pt x="87" y="4"/>
                    <a:pt x="71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1"/>
            <p:cNvSpPr/>
            <p:nvPr/>
          </p:nvSpPr>
          <p:spPr>
            <a:xfrm>
              <a:off x="8301870" y="4132450"/>
              <a:ext cx="6185" cy="6185"/>
            </a:xfrm>
            <a:custGeom>
              <a:avLst/>
              <a:gdLst/>
              <a:ahLst/>
              <a:cxnLst/>
              <a:rect l="l" t="t" r="r" b="b"/>
              <a:pathLst>
                <a:path w="151" h="151" extrusionOk="0">
                  <a:moveTo>
                    <a:pt x="75" y="1"/>
                  </a:moveTo>
                  <a:cubicBezTo>
                    <a:pt x="68" y="1"/>
                    <a:pt x="64" y="5"/>
                    <a:pt x="56" y="5"/>
                  </a:cubicBezTo>
                  <a:cubicBezTo>
                    <a:pt x="48" y="5"/>
                    <a:pt x="40" y="5"/>
                    <a:pt x="37" y="8"/>
                  </a:cubicBezTo>
                  <a:cubicBezTo>
                    <a:pt x="28" y="8"/>
                    <a:pt x="24" y="12"/>
                    <a:pt x="21" y="21"/>
                  </a:cubicBezTo>
                  <a:cubicBezTo>
                    <a:pt x="17" y="21"/>
                    <a:pt x="13" y="25"/>
                    <a:pt x="13" y="28"/>
                  </a:cubicBezTo>
                  <a:cubicBezTo>
                    <a:pt x="4" y="36"/>
                    <a:pt x="4" y="44"/>
                    <a:pt x="4" y="56"/>
                  </a:cubicBezTo>
                  <a:cubicBezTo>
                    <a:pt x="4" y="64"/>
                    <a:pt x="1" y="68"/>
                    <a:pt x="1" y="76"/>
                  </a:cubicBezTo>
                  <a:cubicBezTo>
                    <a:pt x="1" y="83"/>
                    <a:pt x="4" y="92"/>
                    <a:pt x="4" y="96"/>
                  </a:cubicBezTo>
                  <a:cubicBezTo>
                    <a:pt x="8" y="103"/>
                    <a:pt x="8" y="107"/>
                    <a:pt x="13" y="115"/>
                  </a:cubicBezTo>
                  <a:cubicBezTo>
                    <a:pt x="17" y="123"/>
                    <a:pt x="24" y="131"/>
                    <a:pt x="32" y="135"/>
                  </a:cubicBezTo>
                  <a:cubicBezTo>
                    <a:pt x="37" y="139"/>
                    <a:pt x="40" y="143"/>
                    <a:pt x="48" y="147"/>
                  </a:cubicBezTo>
                  <a:cubicBezTo>
                    <a:pt x="52" y="147"/>
                    <a:pt x="60" y="151"/>
                    <a:pt x="68" y="151"/>
                  </a:cubicBezTo>
                  <a:lnTo>
                    <a:pt x="88" y="151"/>
                  </a:lnTo>
                  <a:cubicBezTo>
                    <a:pt x="92" y="151"/>
                    <a:pt x="99" y="147"/>
                    <a:pt x="108" y="147"/>
                  </a:cubicBezTo>
                  <a:cubicBezTo>
                    <a:pt x="115" y="143"/>
                    <a:pt x="123" y="135"/>
                    <a:pt x="131" y="131"/>
                  </a:cubicBezTo>
                  <a:cubicBezTo>
                    <a:pt x="135" y="123"/>
                    <a:pt x="139" y="119"/>
                    <a:pt x="143" y="115"/>
                  </a:cubicBezTo>
                  <a:cubicBezTo>
                    <a:pt x="143" y="107"/>
                    <a:pt x="147" y="103"/>
                    <a:pt x="150" y="96"/>
                  </a:cubicBezTo>
                  <a:lnTo>
                    <a:pt x="150" y="76"/>
                  </a:lnTo>
                  <a:lnTo>
                    <a:pt x="150" y="56"/>
                  </a:lnTo>
                  <a:cubicBezTo>
                    <a:pt x="147" y="52"/>
                    <a:pt x="143" y="44"/>
                    <a:pt x="143" y="41"/>
                  </a:cubicBezTo>
                  <a:cubicBezTo>
                    <a:pt x="135" y="28"/>
                    <a:pt x="131" y="25"/>
                    <a:pt x="123" y="17"/>
                  </a:cubicBezTo>
                  <a:cubicBezTo>
                    <a:pt x="119" y="12"/>
                    <a:pt x="111" y="8"/>
                    <a:pt x="108" y="8"/>
                  </a:cubicBezTo>
                  <a:cubicBezTo>
                    <a:pt x="95" y="5"/>
                    <a:pt x="88" y="1"/>
                    <a:pt x="75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1"/>
            <p:cNvSpPr/>
            <p:nvPr/>
          </p:nvSpPr>
          <p:spPr>
            <a:xfrm>
              <a:off x="8249807" y="4121308"/>
              <a:ext cx="7988" cy="6677"/>
            </a:xfrm>
            <a:custGeom>
              <a:avLst/>
              <a:gdLst/>
              <a:ahLst/>
              <a:cxnLst/>
              <a:rect l="l" t="t" r="r" b="b"/>
              <a:pathLst>
                <a:path w="195" h="163" extrusionOk="0">
                  <a:moveTo>
                    <a:pt x="80" y="0"/>
                  </a:moveTo>
                  <a:cubicBezTo>
                    <a:pt x="68" y="0"/>
                    <a:pt x="53" y="0"/>
                    <a:pt x="40" y="9"/>
                  </a:cubicBezTo>
                  <a:cubicBezTo>
                    <a:pt x="17" y="24"/>
                    <a:pt x="1" y="52"/>
                    <a:pt x="1" y="80"/>
                  </a:cubicBezTo>
                  <a:cubicBezTo>
                    <a:pt x="1" y="111"/>
                    <a:pt x="17" y="138"/>
                    <a:pt x="40" y="151"/>
                  </a:cubicBezTo>
                  <a:cubicBezTo>
                    <a:pt x="53" y="158"/>
                    <a:pt x="68" y="162"/>
                    <a:pt x="80" y="162"/>
                  </a:cubicBezTo>
                  <a:cubicBezTo>
                    <a:pt x="95" y="162"/>
                    <a:pt x="111" y="158"/>
                    <a:pt x="124" y="151"/>
                  </a:cubicBezTo>
                  <a:cubicBezTo>
                    <a:pt x="139" y="142"/>
                    <a:pt x="155" y="138"/>
                    <a:pt x="166" y="127"/>
                  </a:cubicBezTo>
                  <a:cubicBezTo>
                    <a:pt x="195" y="103"/>
                    <a:pt x="195" y="56"/>
                    <a:pt x="166" y="36"/>
                  </a:cubicBezTo>
                  <a:cubicBezTo>
                    <a:pt x="159" y="29"/>
                    <a:pt x="151" y="24"/>
                    <a:pt x="139" y="16"/>
                  </a:cubicBezTo>
                  <a:cubicBezTo>
                    <a:pt x="135" y="16"/>
                    <a:pt x="127" y="12"/>
                    <a:pt x="124" y="9"/>
                  </a:cubicBezTo>
                  <a:cubicBezTo>
                    <a:pt x="111" y="0"/>
                    <a:pt x="95" y="0"/>
                    <a:pt x="80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1"/>
            <p:cNvSpPr/>
            <p:nvPr/>
          </p:nvSpPr>
          <p:spPr>
            <a:xfrm>
              <a:off x="8304041" y="4143960"/>
              <a:ext cx="6308" cy="6431"/>
            </a:xfrm>
            <a:custGeom>
              <a:avLst/>
              <a:gdLst/>
              <a:ahLst/>
              <a:cxnLst/>
              <a:rect l="l" t="t" r="r" b="b"/>
              <a:pathLst>
                <a:path w="154" h="157" extrusionOk="0">
                  <a:moveTo>
                    <a:pt x="98" y="1"/>
                  </a:moveTo>
                  <a:cubicBezTo>
                    <a:pt x="83" y="1"/>
                    <a:pt x="67" y="8"/>
                    <a:pt x="60" y="22"/>
                  </a:cubicBezTo>
                  <a:lnTo>
                    <a:pt x="60" y="22"/>
                  </a:lnTo>
                  <a:cubicBezTo>
                    <a:pt x="26" y="27"/>
                    <a:pt x="1" y="58"/>
                    <a:pt x="7" y="95"/>
                  </a:cubicBezTo>
                  <a:cubicBezTo>
                    <a:pt x="7" y="119"/>
                    <a:pt x="19" y="134"/>
                    <a:pt x="39" y="146"/>
                  </a:cubicBezTo>
                  <a:cubicBezTo>
                    <a:pt x="49" y="152"/>
                    <a:pt x="62" y="156"/>
                    <a:pt x="75" y="156"/>
                  </a:cubicBezTo>
                  <a:cubicBezTo>
                    <a:pt x="86" y="156"/>
                    <a:pt x="97" y="153"/>
                    <a:pt x="106" y="146"/>
                  </a:cubicBezTo>
                  <a:cubicBezTo>
                    <a:pt x="113" y="139"/>
                    <a:pt x="126" y="134"/>
                    <a:pt x="133" y="126"/>
                  </a:cubicBezTo>
                  <a:cubicBezTo>
                    <a:pt x="149" y="110"/>
                    <a:pt x="153" y="86"/>
                    <a:pt x="149" y="67"/>
                  </a:cubicBezTo>
                  <a:cubicBezTo>
                    <a:pt x="145" y="48"/>
                    <a:pt x="137" y="28"/>
                    <a:pt x="126" y="12"/>
                  </a:cubicBezTo>
                  <a:cubicBezTo>
                    <a:pt x="118" y="4"/>
                    <a:pt x="108" y="1"/>
                    <a:pt x="98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1"/>
            <p:cNvSpPr/>
            <p:nvPr/>
          </p:nvSpPr>
          <p:spPr>
            <a:xfrm>
              <a:off x="8335664" y="4118605"/>
              <a:ext cx="6677" cy="6349"/>
            </a:xfrm>
            <a:custGeom>
              <a:avLst/>
              <a:gdLst/>
              <a:ahLst/>
              <a:cxnLst/>
              <a:rect l="l" t="t" r="r" b="b"/>
              <a:pathLst>
                <a:path w="163" h="155" extrusionOk="0">
                  <a:moveTo>
                    <a:pt x="130" y="92"/>
                  </a:moveTo>
                  <a:lnTo>
                    <a:pt x="130" y="92"/>
                  </a:lnTo>
                  <a:cubicBezTo>
                    <a:pt x="130" y="92"/>
                    <a:pt x="127" y="96"/>
                    <a:pt x="126" y="98"/>
                  </a:cubicBezTo>
                  <a:lnTo>
                    <a:pt x="126" y="98"/>
                  </a:lnTo>
                  <a:cubicBezTo>
                    <a:pt x="127" y="97"/>
                    <a:pt x="127" y="96"/>
                    <a:pt x="127" y="95"/>
                  </a:cubicBezTo>
                  <a:cubicBezTo>
                    <a:pt x="128" y="93"/>
                    <a:pt x="129" y="92"/>
                    <a:pt x="130" y="92"/>
                  </a:cubicBezTo>
                  <a:close/>
                  <a:moveTo>
                    <a:pt x="104" y="0"/>
                  </a:moveTo>
                  <a:cubicBezTo>
                    <a:pt x="87" y="0"/>
                    <a:pt x="69" y="9"/>
                    <a:pt x="59" y="23"/>
                  </a:cubicBezTo>
                  <a:cubicBezTo>
                    <a:pt x="48" y="39"/>
                    <a:pt x="44" y="59"/>
                    <a:pt x="36" y="78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5" y="81"/>
                    <a:pt x="37" y="79"/>
                    <a:pt x="37" y="79"/>
                  </a:cubicBezTo>
                  <a:lnTo>
                    <a:pt x="37" y="79"/>
                  </a:lnTo>
                  <a:cubicBezTo>
                    <a:pt x="37" y="79"/>
                    <a:pt x="37" y="80"/>
                    <a:pt x="36" y="82"/>
                  </a:cubicBezTo>
                  <a:cubicBezTo>
                    <a:pt x="36" y="84"/>
                    <a:pt x="35" y="85"/>
                    <a:pt x="33" y="86"/>
                  </a:cubicBezTo>
                  <a:lnTo>
                    <a:pt x="33" y="86"/>
                  </a:lnTo>
                  <a:cubicBezTo>
                    <a:pt x="33" y="85"/>
                    <a:pt x="33" y="85"/>
                    <a:pt x="33" y="85"/>
                  </a:cubicBezTo>
                  <a:lnTo>
                    <a:pt x="33" y="85"/>
                  </a:lnTo>
                  <a:cubicBezTo>
                    <a:pt x="33" y="85"/>
                    <a:pt x="32" y="85"/>
                    <a:pt x="32" y="86"/>
                  </a:cubicBezTo>
                  <a:cubicBezTo>
                    <a:pt x="32" y="86"/>
                    <a:pt x="29" y="90"/>
                    <a:pt x="28" y="93"/>
                  </a:cubicBezTo>
                  <a:lnTo>
                    <a:pt x="28" y="93"/>
                  </a:lnTo>
                  <a:cubicBezTo>
                    <a:pt x="27" y="93"/>
                    <a:pt x="27" y="94"/>
                    <a:pt x="27" y="94"/>
                  </a:cubicBezTo>
                  <a:lnTo>
                    <a:pt x="27" y="94"/>
                  </a:lnTo>
                  <a:cubicBezTo>
                    <a:pt x="27" y="94"/>
                    <a:pt x="27" y="94"/>
                    <a:pt x="27" y="95"/>
                  </a:cubicBezTo>
                  <a:lnTo>
                    <a:pt x="24" y="95"/>
                  </a:lnTo>
                  <a:cubicBezTo>
                    <a:pt x="12" y="98"/>
                    <a:pt x="1" y="110"/>
                    <a:pt x="1" y="122"/>
                  </a:cubicBezTo>
                  <a:cubicBezTo>
                    <a:pt x="1" y="137"/>
                    <a:pt x="12" y="146"/>
                    <a:pt x="24" y="149"/>
                  </a:cubicBezTo>
                  <a:cubicBezTo>
                    <a:pt x="33" y="153"/>
                    <a:pt x="41" y="155"/>
                    <a:pt x="49" y="155"/>
                  </a:cubicBezTo>
                  <a:cubicBezTo>
                    <a:pt x="68" y="155"/>
                    <a:pt x="85" y="146"/>
                    <a:pt x="99" y="130"/>
                  </a:cubicBezTo>
                  <a:cubicBezTo>
                    <a:pt x="111" y="122"/>
                    <a:pt x="115" y="113"/>
                    <a:pt x="123" y="102"/>
                  </a:cubicBezTo>
                  <a:cubicBezTo>
                    <a:pt x="124" y="100"/>
                    <a:pt x="125" y="100"/>
                    <a:pt x="126" y="99"/>
                  </a:cubicBezTo>
                  <a:lnTo>
                    <a:pt x="126" y="99"/>
                  </a:lnTo>
                  <a:cubicBezTo>
                    <a:pt x="126" y="99"/>
                    <a:pt x="126" y="99"/>
                    <a:pt x="126" y="99"/>
                  </a:cubicBezTo>
                  <a:cubicBezTo>
                    <a:pt x="126" y="99"/>
                    <a:pt x="126" y="99"/>
                    <a:pt x="127" y="98"/>
                  </a:cubicBezTo>
                  <a:cubicBezTo>
                    <a:pt x="130" y="95"/>
                    <a:pt x="135" y="90"/>
                    <a:pt x="139" y="86"/>
                  </a:cubicBezTo>
                  <a:cubicBezTo>
                    <a:pt x="163" y="66"/>
                    <a:pt x="154" y="27"/>
                    <a:pt x="135" y="11"/>
                  </a:cubicBezTo>
                  <a:cubicBezTo>
                    <a:pt x="126" y="4"/>
                    <a:pt x="115" y="0"/>
                    <a:pt x="104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1"/>
            <p:cNvSpPr/>
            <p:nvPr/>
          </p:nvSpPr>
          <p:spPr>
            <a:xfrm>
              <a:off x="8324481" y="4169152"/>
              <a:ext cx="7005" cy="4588"/>
            </a:xfrm>
            <a:custGeom>
              <a:avLst/>
              <a:gdLst/>
              <a:ahLst/>
              <a:cxnLst/>
              <a:rect l="l" t="t" r="r" b="b"/>
              <a:pathLst>
                <a:path w="171" h="112" extrusionOk="0">
                  <a:moveTo>
                    <a:pt x="38" y="1"/>
                  </a:moveTo>
                  <a:cubicBezTo>
                    <a:pt x="29" y="1"/>
                    <a:pt x="20" y="4"/>
                    <a:pt x="13" y="8"/>
                  </a:cubicBezTo>
                  <a:cubicBezTo>
                    <a:pt x="1" y="21"/>
                    <a:pt x="1" y="36"/>
                    <a:pt x="9" y="48"/>
                  </a:cubicBezTo>
                  <a:cubicBezTo>
                    <a:pt x="29" y="92"/>
                    <a:pt x="64" y="107"/>
                    <a:pt x="108" y="111"/>
                  </a:cubicBezTo>
                  <a:cubicBezTo>
                    <a:pt x="111" y="111"/>
                    <a:pt x="114" y="112"/>
                    <a:pt x="117" y="112"/>
                  </a:cubicBezTo>
                  <a:cubicBezTo>
                    <a:pt x="151" y="112"/>
                    <a:pt x="171" y="69"/>
                    <a:pt x="163" y="40"/>
                  </a:cubicBezTo>
                  <a:cubicBezTo>
                    <a:pt x="155" y="15"/>
                    <a:pt x="132" y="1"/>
                    <a:pt x="109" y="1"/>
                  </a:cubicBezTo>
                  <a:cubicBezTo>
                    <a:pt x="99" y="1"/>
                    <a:pt x="90" y="4"/>
                    <a:pt x="80" y="8"/>
                  </a:cubicBezTo>
                  <a:cubicBezTo>
                    <a:pt x="80" y="8"/>
                    <a:pt x="77" y="8"/>
                    <a:pt x="72" y="12"/>
                  </a:cubicBezTo>
                  <a:lnTo>
                    <a:pt x="61" y="12"/>
                  </a:lnTo>
                  <a:cubicBezTo>
                    <a:pt x="57" y="8"/>
                    <a:pt x="57" y="8"/>
                    <a:pt x="53" y="5"/>
                  </a:cubicBezTo>
                  <a:cubicBezTo>
                    <a:pt x="48" y="2"/>
                    <a:pt x="43" y="1"/>
                    <a:pt x="38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1"/>
            <p:cNvSpPr/>
            <p:nvPr/>
          </p:nvSpPr>
          <p:spPr>
            <a:xfrm>
              <a:off x="8278603" y="4145066"/>
              <a:ext cx="4875" cy="5571"/>
            </a:xfrm>
            <a:custGeom>
              <a:avLst/>
              <a:gdLst/>
              <a:ahLst/>
              <a:cxnLst/>
              <a:rect l="l" t="t" r="r" b="b"/>
              <a:pathLst>
                <a:path w="119" h="136" extrusionOk="0">
                  <a:moveTo>
                    <a:pt x="60" y="1"/>
                  </a:moveTo>
                  <a:cubicBezTo>
                    <a:pt x="40" y="1"/>
                    <a:pt x="20" y="12"/>
                    <a:pt x="8" y="28"/>
                  </a:cubicBezTo>
                  <a:cubicBezTo>
                    <a:pt x="4" y="40"/>
                    <a:pt x="0" y="48"/>
                    <a:pt x="0" y="59"/>
                  </a:cubicBezTo>
                  <a:cubicBezTo>
                    <a:pt x="0" y="72"/>
                    <a:pt x="4" y="83"/>
                    <a:pt x="8" y="92"/>
                  </a:cubicBezTo>
                  <a:cubicBezTo>
                    <a:pt x="13" y="99"/>
                    <a:pt x="13" y="103"/>
                    <a:pt x="16" y="112"/>
                  </a:cubicBezTo>
                  <a:cubicBezTo>
                    <a:pt x="20" y="119"/>
                    <a:pt x="28" y="123"/>
                    <a:pt x="36" y="127"/>
                  </a:cubicBezTo>
                  <a:cubicBezTo>
                    <a:pt x="44" y="135"/>
                    <a:pt x="51" y="135"/>
                    <a:pt x="60" y="135"/>
                  </a:cubicBezTo>
                  <a:cubicBezTo>
                    <a:pt x="71" y="135"/>
                    <a:pt x="79" y="135"/>
                    <a:pt x="87" y="127"/>
                  </a:cubicBezTo>
                  <a:cubicBezTo>
                    <a:pt x="95" y="123"/>
                    <a:pt x="99" y="119"/>
                    <a:pt x="103" y="112"/>
                  </a:cubicBezTo>
                  <a:cubicBezTo>
                    <a:pt x="107" y="103"/>
                    <a:pt x="111" y="99"/>
                    <a:pt x="111" y="92"/>
                  </a:cubicBezTo>
                  <a:cubicBezTo>
                    <a:pt x="119" y="83"/>
                    <a:pt x="119" y="72"/>
                    <a:pt x="119" y="59"/>
                  </a:cubicBezTo>
                  <a:cubicBezTo>
                    <a:pt x="119" y="48"/>
                    <a:pt x="119" y="40"/>
                    <a:pt x="111" y="28"/>
                  </a:cubicBezTo>
                  <a:cubicBezTo>
                    <a:pt x="103" y="12"/>
                    <a:pt x="84" y="1"/>
                    <a:pt x="60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1"/>
            <p:cNvSpPr/>
            <p:nvPr/>
          </p:nvSpPr>
          <p:spPr>
            <a:xfrm>
              <a:off x="8270820" y="4126388"/>
              <a:ext cx="4915" cy="5202"/>
            </a:xfrm>
            <a:custGeom>
              <a:avLst/>
              <a:gdLst/>
              <a:ahLst/>
              <a:cxnLst/>
              <a:rect l="l" t="t" r="r" b="b"/>
              <a:pathLst>
                <a:path w="120" h="127" extrusionOk="0">
                  <a:moveTo>
                    <a:pt x="58" y="0"/>
                  </a:moveTo>
                  <a:cubicBezTo>
                    <a:pt x="33" y="0"/>
                    <a:pt x="11" y="15"/>
                    <a:pt x="5" y="38"/>
                  </a:cubicBezTo>
                  <a:cubicBezTo>
                    <a:pt x="1" y="54"/>
                    <a:pt x="5" y="71"/>
                    <a:pt x="14" y="85"/>
                  </a:cubicBezTo>
                  <a:lnTo>
                    <a:pt x="14" y="85"/>
                  </a:lnTo>
                  <a:cubicBezTo>
                    <a:pt x="14" y="85"/>
                    <a:pt x="13" y="85"/>
                    <a:pt x="13" y="85"/>
                  </a:cubicBezTo>
                  <a:cubicBezTo>
                    <a:pt x="8" y="94"/>
                    <a:pt x="5" y="105"/>
                    <a:pt x="8" y="113"/>
                  </a:cubicBezTo>
                  <a:cubicBezTo>
                    <a:pt x="15" y="122"/>
                    <a:pt x="23" y="127"/>
                    <a:pt x="30" y="127"/>
                  </a:cubicBezTo>
                  <a:cubicBezTo>
                    <a:pt x="33" y="127"/>
                    <a:pt x="35" y="126"/>
                    <a:pt x="37" y="125"/>
                  </a:cubicBezTo>
                  <a:cubicBezTo>
                    <a:pt x="53" y="119"/>
                    <a:pt x="69" y="112"/>
                    <a:pt x="84" y="103"/>
                  </a:cubicBezTo>
                  <a:lnTo>
                    <a:pt x="84" y="103"/>
                  </a:lnTo>
                  <a:cubicBezTo>
                    <a:pt x="99" y="99"/>
                    <a:pt x="113" y="88"/>
                    <a:pt x="116" y="70"/>
                  </a:cubicBezTo>
                  <a:cubicBezTo>
                    <a:pt x="119" y="50"/>
                    <a:pt x="112" y="27"/>
                    <a:pt x="92" y="14"/>
                  </a:cubicBezTo>
                  <a:cubicBezTo>
                    <a:pt x="88" y="14"/>
                    <a:pt x="88" y="11"/>
                    <a:pt x="84" y="7"/>
                  </a:cubicBezTo>
                  <a:cubicBezTo>
                    <a:pt x="76" y="2"/>
                    <a:pt x="66" y="0"/>
                    <a:pt x="58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1"/>
            <p:cNvSpPr/>
            <p:nvPr/>
          </p:nvSpPr>
          <p:spPr>
            <a:xfrm>
              <a:off x="8225762" y="4150227"/>
              <a:ext cx="6964" cy="7168"/>
            </a:xfrm>
            <a:custGeom>
              <a:avLst/>
              <a:gdLst/>
              <a:ahLst/>
              <a:cxnLst/>
              <a:rect l="l" t="t" r="r" b="b"/>
              <a:pathLst>
                <a:path w="170" h="175" extrusionOk="0">
                  <a:moveTo>
                    <a:pt x="83" y="1"/>
                  </a:moveTo>
                  <a:cubicBezTo>
                    <a:pt x="63" y="1"/>
                    <a:pt x="43" y="9"/>
                    <a:pt x="28" y="24"/>
                  </a:cubicBezTo>
                  <a:cubicBezTo>
                    <a:pt x="8" y="44"/>
                    <a:pt x="0" y="76"/>
                    <a:pt x="8" y="104"/>
                  </a:cubicBezTo>
                  <a:cubicBezTo>
                    <a:pt x="12" y="108"/>
                    <a:pt x="12" y="115"/>
                    <a:pt x="15" y="123"/>
                  </a:cubicBezTo>
                  <a:cubicBezTo>
                    <a:pt x="15" y="128"/>
                    <a:pt x="19" y="135"/>
                    <a:pt x="24" y="139"/>
                  </a:cubicBezTo>
                  <a:cubicBezTo>
                    <a:pt x="28" y="147"/>
                    <a:pt x="32" y="155"/>
                    <a:pt x="39" y="159"/>
                  </a:cubicBezTo>
                  <a:cubicBezTo>
                    <a:pt x="43" y="166"/>
                    <a:pt x="51" y="166"/>
                    <a:pt x="55" y="170"/>
                  </a:cubicBezTo>
                  <a:cubicBezTo>
                    <a:pt x="67" y="175"/>
                    <a:pt x="75" y="175"/>
                    <a:pt x="83" y="175"/>
                  </a:cubicBezTo>
                  <a:cubicBezTo>
                    <a:pt x="99" y="175"/>
                    <a:pt x="110" y="170"/>
                    <a:pt x="123" y="166"/>
                  </a:cubicBezTo>
                  <a:cubicBezTo>
                    <a:pt x="138" y="159"/>
                    <a:pt x="150" y="139"/>
                    <a:pt x="154" y="123"/>
                  </a:cubicBezTo>
                  <a:cubicBezTo>
                    <a:pt x="158" y="115"/>
                    <a:pt x="158" y="108"/>
                    <a:pt x="161" y="104"/>
                  </a:cubicBezTo>
                  <a:cubicBezTo>
                    <a:pt x="170" y="76"/>
                    <a:pt x="161" y="44"/>
                    <a:pt x="142" y="24"/>
                  </a:cubicBezTo>
                  <a:cubicBezTo>
                    <a:pt x="126" y="9"/>
                    <a:pt x="106" y="1"/>
                    <a:pt x="83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1"/>
            <p:cNvSpPr/>
            <p:nvPr/>
          </p:nvSpPr>
          <p:spPr>
            <a:xfrm>
              <a:off x="8245301" y="4160591"/>
              <a:ext cx="5694" cy="3810"/>
            </a:xfrm>
            <a:custGeom>
              <a:avLst/>
              <a:gdLst/>
              <a:ahLst/>
              <a:cxnLst/>
              <a:rect l="l" t="t" r="r" b="b"/>
              <a:pathLst>
                <a:path w="139" h="93" extrusionOk="0">
                  <a:moveTo>
                    <a:pt x="90" y="0"/>
                  </a:moveTo>
                  <a:cubicBezTo>
                    <a:pt x="88" y="0"/>
                    <a:pt x="85" y="0"/>
                    <a:pt x="83" y="1"/>
                  </a:cubicBezTo>
                  <a:cubicBezTo>
                    <a:pt x="68" y="4"/>
                    <a:pt x="52" y="8"/>
                    <a:pt x="36" y="12"/>
                  </a:cubicBezTo>
                  <a:cubicBezTo>
                    <a:pt x="1" y="20"/>
                    <a:pt x="1" y="75"/>
                    <a:pt x="36" y="83"/>
                  </a:cubicBezTo>
                  <a:cubicBezTo>
                    <a:pt x="52" y="83"/>
                    <a:pt x="68" y="88"/>
                    <a:pt x="83" y="92"/>
                  </a:cubicBezTo>
                  <a:cubicBezTo>
                    <a:pt x="86" y="92"/>
                    <a:pt x="88" y="92"/>
                    <a:pt x="91" y="92"/>
                  </a:cubicBezTo>
                  <a:cubicBezTo>
                    <a:pt x="116" y="92"/>
                    <a:pt x="139" y="76"/>
                    <a:pt x="139" y="48"/>
                  </a:cubicBezTo>
                  <a:cubicBezTo>
                    <a:pt x="139" y="19"/>
                    <a:pt x="115" y="0"/>
                    <a:pt x="90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1"/>
            <p:cNvSpPr/>
            <p:nvPr/>
          </p:nvSpPr>
          <p:spPr>
            <a:xfrm>
              <a:off x="8275982" y="4044873"/>
              <a:ext cx="4137" cy="4670"/>
            </a:xfrm>
            <a:custGeom>
              <a:avLst/>
              <a:gdLst/>
              <a:ahLst/>
              <a:cxnLst/>
              <a:rect l="l" t="t" r="r" b="b"/>
              <a:pathLst>
                <a:path w="101" h="114" extrusionOk="0">
                  <a:moveTo>
                    <a:pt x="53" y="0"/>
                  </a:moveTo>
                  <a:cubicBezTo>
                    <a:pt x="41" y="0"/>
                    <a:pt x="25" y="4"/>
                    <a:pt x="17" y="15"/>
                  </a:cubicBezTo>
                  <a:cubicBezTo>
                    <a:pt x="9" y="24"/>
                    <a:pt x="1" y="35"/>
                    <a:pt x="1" y="48"/>
                  </a:cubicBezTo>
                  <a:cubicBezTo>
                    <a:pt x="6" y="55"/>
                    <a:pt x="6" y="63"/>
                    <a:pt x="6" y="67"/>
                  </a:cubicBezTo>
                  <a:cubicBezTo>
                    <a:pt x="6" y="75"/>
                    <a:pt x="6" y="83"/>
                    <a:pt x="9" y="86"/>
                  </a:cubicBezTo>
                  <a:cubicBezTo>
                    <a:pt x="9" y="90"/>
                    <a:pt x="13" y="99"/>
                    <a:pt x="17" y="103"/>
                  </a:cubicBezTo>
                  <a:cubicBezTo>
                    <a:pt x="25" y="110"/>
                    <a:pt x="41" y="114"/>
                    <a:pt x="53" y="114"/>
                  </a:cubicBezTo>
                  <a:cubicBezTo>
                    <a:pt x="64" y="114"/>
                    <a:pt x="77" y="110"/>
                    <a:pt x="84" y="103"/>
                  </a:cubicBezTo>
                  <a:cubicBezTo>
                    <a:pt x="88" y="99"/>
                    <a:pt x="88" y="95"/>
                    <a:pt x="92" y="90"/>
                  </a:cubicBezTo>
                  <a:cubicBezTo>
                    <a:pt x="96" y="86"/>
                    <a:pt x="96" y="79"/>
                    <a:pt x="96" y="67"/>
                  </a:cubicBezTo>
                  <a:cubicBezTo>
                    <a:pt x="100" y="63"/>
                    <a:pt x="100" y="55"/>
                    <a:pt x="100" y="48"/>
                  </a:cubicBezTo>
                  <a:cubicBezTo>
                    <a:pt x="100" y="35"/>
                    <a:pt x="92" y="24"/>
                    <a:pt x="84" y="15"/>
                  </a:cubicBezTo>
                  <a:cubicBezTo>
                    <a:pt x="77" y="4"/>
                    <a:pt x="64" y="0"/>
                    <a:pt x="53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1"/>
            <p:cNvSpPr/>
            <p:nvPr/>
          </p:nvSpPr>
          <p:spPr>
            <a:xfrm>
              <a:off x="8271967" y="4051509"/>
              <a:ext cx="6677" cy="4383"/>
            </a:xfrm>
            <a:custGeom>
              <a:avLst/>
              <a:gdLst/>
              <a:ahLst/>
              <a:cxnLst/>
              <a:rect l="l" t="t" r="r" b="b"/>
              <a:pathLst>
                <a:path w="163" h="107" extrusionOk="0">
                  <a:moveTo>
                    <a:pt x="127" y="1"/>
                  </a:moveTo>
                  <a:cubicBezTo>
                    <a:pt x="124" y="1"/>
                    <a:pt x="120" y="2"/>
                    <a:pt x="115" y="4"/>
                  </a:cubicBezTo>
                  <a:cubicBezTo>
                    <a:pt x="107" y="4"/>
                    <a:pt x="99" y="9"/>
                    <a:pt x="94" y="17"/>
                  </a:cubicBezTo>
                  <a:lnTo>
                    <a:pt x="94" y="17"/>
                  </a:lnTo>
                  <a:cubicBezTo>
                    <a:pt x="85" y="16"/>
                    <a:pt x="76" y="14"/>
                    <a:pt x="64" y="12"/>
                  </a:cubicBezTo>
                  <a:cubicBezTo>
                    <a:pt x="59" y="9"/>
                    <a:pt x="54" y="8"/>
                    <a:pt x="49" y="8"/>
                  </a:cubicBezTo>
                  <a:cubicBezTo>
                    <a:pt x="27" y="8"/>
                    <a:pt x="8" y="28"/>
                    <a:pt x="4" y="51"/>
                  </a:cubicBezTo>
                  <a:cubicBezTo>
                    <a:pt x="0" y="79"/>
                    <a:pt x="24" y="102"/>
                    <a:pt x="52" y="106"/>
                  </a:cubicBezTo>
                  <a:cubicBezTo>
                    <a:pt x="84" y="106"/>
                    <a:pt x="115" y="99"/>
                    <a:pt x="142" y="86"/>
                  </a:cubicBezTo>
                  <a:cubicBezTo>
                    <a:pt x="155" y="79"/>
                    <a:pt x="162" y="66"/>
                    <a:pt x="162" y="51"/>
                  </a:cubicBezTo>
                  <a:lnTo>
                    <a:pt x="162" y="39"/>
                  </a:lnTo>
                  <a:cubicBezTo>
                    <a:pt x="159" y="28"/>
                    <a:pt x="155" y="12"/>
                    <a:pt x="142" y="8"/>
                  </a:cubicBezTo>
                  <a:cubicBezTo>
                    <a:pt x="136" y="3"/>
                    <a:pt x="132" y="1"/>
                    <a:pt x="127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1"/>
            <p:cNvSpPr/>
            <p:nvPr/>
          </p:nvSpPr>
          <p:spPr>
            <a:xfrm>
              <a:off x="8317886" y="4072031"/>
              <a:ext cx="2130" cy="1639"/>
            </a:xfrm>
            <a:custGeom>
              <a:avLst/>
              <a:gdLst/>
              <a:ahLst/>
              <a:cxnLst/>
              <a:rect l="l" t="t" r="r" b="b"/>
              <a:pathLst>
                <a:path w="52" h="40" extrusionOk="0">
                  <a:moveTo>
                    <a:pt x="28" y="0"/>
                  </a:moveTo>
                  <a:cubicBezTo>
                    <a:pt x="1" y="0"/>
                    <a:pt x="1" y="39"/>
                    <a:pt x="28" y="39"/>
                  </a:cubicBezTo>
                  <a:cubicBezTo>
                    <a:pt x="52" y="39"/>
                    <a:pt x="52" y="0"/>
                    <a:pt x="28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1"/>
            <p:cNvSpPr/>
            <p:nvPr/>
          </p:nvSpPr>
          <p:spPr>
            <a:xfrm>
              <a:off x="8342463" y="3905234"/>
              <a:ext cx="14787" cy="4875"/>
            </a:xfrm>
            <a:custGeom>
              <a:avLst/>
              <a:gdLst/>
              <a:ahLst/>
              <a:cxnLst/>
              <a:rect l="l" t="t" r="r" b="b"/>
              <a:pathLst>
                <a:path w="361" h="119" extrusionOk="0">
                  <a:moveTo>
                    <a:pt x="240" y="1"/>
                  </a:moveTo>
                  <a:cubicBezTo>
                    <a:pt x="178" y="1"/>
                    <a:pt x="106" y="24"/>
                    <a:pt x="59" y="31"/>
                  </a:cubicBezTo>
                  <a:cubicBezTo>
                    <a:pt x="0" y="38"/>
                    <a:pt x="7" y="119"/>
                    <a:pt x="61" y="119"/>
                  </a:cubicBezTo>
                  <a:cubicBezTo>
                    <a:pt x="64" y="119"/>
                    <a:pt x="68" y="119"/>
                    <a:pt x="71" y="118"/>
                  </a:cubicBezTo>
                  <a:cubicBezTo>
                    <a:pt x="123" y="107"/>
                    <a:pt x="185" y="77"/>
                    <a:pt x="242" y="77"/>
                  </a:cubicBezTo>
                  <a:cubicBezTo>
                    <a:pt x="267" y="77"/>
                    <a:pt x="290" y="82"/>
                    <a:pt x="312" y="98"/>
                  </a:cubicBezTo>
                  <a:cubicBezTo>
                    <a:pt x="318" y="102"/>
                    <a:pt x="323" y="104"/>
                    <a:pt x="328" y="104"/>
                  </a:cubicBezTo>
                  <a:cubicBezTo>
                    <a:pt x="348" y="104"/>
                    <a:pt x="361" y="77"/>
                    <a:pt x="352" y="58"/>
                  </a:cubicBezTo>
                  <a:cubicBezTo>
                    <a:pt x="330" y="14"/>
                    <a:pt x="288" y="1"/>
                    <a:pt x="240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1"/>
            <p:cNvSpPr/>
            <p:nvPr/>
          </p:nvSpPr>
          <p:spPr>
            <a:xfrm>
              <a:off x="8337261" y="3892536"/>
              <a:ext cx="5530" cy="5899"/>
            </a:xfrm>
            <a:custGeom>
              <a:avLst/>
              <a:gdLst/>
              <a:ahLst/>
              <a:cxnLst/>
              <a:rect l="l" t="t" r="r" b="b"/>
              <a:pathLst>
                <a:path w="135" h="144" extrusionOk="0">
                  <a:moveTo>
                    <a:pt x="89" y="1"/>
                  </a:moveTo>
                  <a:cubicBezTo>
                    <a:pt x="67" y="1"/>
                    <a:pt x="44" y="20"/>
                    <a:pt x="44" y="44"/>
                  </a:cubicBezTo>
                  <a:lnTo>
                    <a:pt x="44" y="53"/>
                  </a:lnTo>
                  <a:cubicBezTo>
                    <a:pt x="44" y="60"/>
                    <a:pt x="44" y="64"/>
                    <a:pt x="40" y="68"/>
                  </a:cubicBezTo>
                  <a:cubicBezTo>
                    <a:pt x="36" y="80"/>
                    <a:pt x="29" y="88"/>
                    <a:pt x="20" y="96"/>
                  </a:cubicBezTo>
                  <a:cubicBezTo>
                    <a:pt x="1" y="116"/>
                    <a:pt x="17" y="143"/>
                    <a:pt x="40" y="143"/>
                  </a:cubicBezTo>
                  <a:cubicBezTo>
                    <a:pt x="45" y="143"/>
                    <a:pt x="51" y="142"/>
                    <a:pt x="56" y="139"/>
                  </a:cubicBezTo>
                  <a:cubicBezTo>
                    <a:pt x="91" y="124"/>
                    <a:pt x="120" y="96"/>
                    <a:pt x="131" y="57"/>
                  </a:cubicBezTo>
                  <a:cubicBezTo>
                    <a:pt x="135" y="29"/>
                    <a:pt x="120" y="5"/>
                    <a:pt x="96" y="2"/>
                  </a:cubicBezTo>
                  <a:cubicBezTo>
                    <a:pt x="94" y="1"/>
                    <a:pt x="91" y="1"/>
                    <a:pt x="89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1"/>
            <p:cNvSpPr/>
            <p:nvPr/>
          </p:nvSpPr>
          <p:spPr>
            <a:xfrm>
              <a:off x="8211343" y="4162475"/>
              <a:ext cx="4752" cy="4055"/>
            </a:xfrm>
            <a:custGeom>
              <a:avLst/>
              <a:gdLst/>
              <a:ahLst/>
              <a:cxnLst/>
              <a:rect l="l" t="t" r="r" b="b"/>
              <a:pathLst>
                <a:path w="116" h="99" extrusionOk="0">
                  <a:moveTo>
                    <a:pt x="48" y="1"/>
                  </a:moveTo>
                  <a:cubicBezTo>
                    <a:pt x="22" y="1"/>
                    <a:pt x="1" y="22"/>
                    <a:pt x="1" y="49"/>
                  </a:cubicBezTo>
                  <a:cubicBezTo>
                    <a:pt x="1" y="77"/>
                    <a:pt x="22" y="98"/>
                    <a:pt x="48" y="98"/>
                  </a:cubicBezTo>
                  <a:cubicBezTo>
                    <a:pt x="52" y="98"/>
                    <a:pt x="56" y="98"/>
                    <a:pt x="60" y="97"/>
                  </a:cubicBezTo>
                  <a:cubicBezTo>
                    <a:pt x="68" y="93"/>
                    <a:pt x="76" y="93"/>
                    <a:pt x="83" y="89"/>
                  </a:cubicBezTo>
                  <a:cubicBezTo>
                    <a:pt x="99" y="84"/>
                    <a:pt x="116" y="69"/>
                    <a:pt x="111" y="49"/>
                  </a:cubicBezTo>
                  <a:cubicBezTo>
                    <a:pt x="111" y="29"/>
                    <a:pt x="99" y="13"/>
                    <a:pt x="83" y="10"/>
                  </a:cubicBezTo>
                  <a:cubicBezTo>
                    <a:pt x="76" y="6"/>
                    <a:pt x="68" y="6"/>
                    <a:pt x="60" y="2"/>
                  </a:cubicBezTo>
                  <a:cubicBezTo>
                    <a:pt x="56" y="1"/>
                    <a:pt x="52" y="1"/>
                    <a:pt x="48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1"/>
            <p:cNvSpPr/>
            <p:nvPr/>
          </p:nvSpPr>
          <p:spPr>
            <a:xfrm>
              <a:off x="8275367" y="4197538"/>
              <a:ext cx="7824" cy="5284"/>
            </a:xfrm>
            <a:custGeom>
              <a:avLst/>
              <a:gdLst/>
              <a:ahLst/>
              <a:cxnLst/>
              <a:rect l="l" t="t" r="r" b="b"/>
              <a:pathLst>
                <a:path w="191" h="129" extrusionOk="0">
                  <a:moveTo>
                    <a:pt x="141" y="0"/>
                  </a:moveTo>
                  <a:cubicBezTo>
                    <a:pt x="129" y="0"/>
                    <a:pt x="118" y="5"/>
                    <a:pt x="107" y="14"/>
                  </a:cubicBezTo>
                  <a:cubicBezTo>
                    <a:pt x="109" y="12"/>
                    <a:pt x="109" y="11"/>
                    <a:pt x="108" y="11"/>
                  </a:cubicBezTo>
                  <a:cubicBezTo>
                    <a:pt x="107" y="11"/>
                    <a:pt x="103" y="13"/>
                    <a:pt x="102" y="14"/>
                  </a:cubicBezTo>
                  <a:lnTo>
                    <a:pt x="95" y="14"/>
                  </a:lnTo>
                  <a:cubicBezTo>
                    <a:pt x="92" y="14"/>
                    <a:pt x="92" y="14"/>
                    <a:pt x="99" y="18"/>
                  </a:cubicBezTo>
                  <a:cubicBezTo>
                    <a:pt x="95" y="18"/>
                    <a:pt x="87" y="14"/>
                    <a:pt x="83" y="10"/>
                  </a:cubicBezTo>
                  <a:cubicBezTo>
                    <a:pt x="78" y="8"/>
                    <a:pt x="73" y="7"/>
                    <a:pt x="68" y="7"/>
                  </a:cubicBezTo>
                  <a:cubicBezTo>
                    <a:pt x="38" y="7"/>
                    <a:pt x="12" y="34"/>
                    <a:pt x="8" y="62"/>
                  </a:cubicBezTo>
                  <a:cubicBezTo>
                    <a:pt x="1" y="97"/>
                    <a:pt x="28" y="128"/>
                    <a:pt x="68" y="128"/>
                  </a:cubicBezTo>
                  <a:cubicBezTo>
                    <a:pt x="115" y="128"/>
                    <a:pt x="154" y="109"/>
                    <a:pt x="178" y="69"/>
                  </a:cubicBezTo>
                  <a:cubicBezTo>
                    <a:pt x="190" y="50"/>
                    <a:pt x="186" y="22"/>
                    <a:pt x="166" y="10"/>
                  </a:cubicBezTo>
                  <a:cubicBezTo>
                    <a:pt x="158" y="3"/>
                    <a:pt x="149" y="0"/>
                    <a:pt x="141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1"/>
            <p:cNvSpPr/>
            <p:nvPr/>
          </p:nvSpPr>
          <p:spPr>
            <a:xfrm>
              <a:off x="8308915" y="3897779"/>
              <a:ext cx="20481" cy="19908"/>
            </a:xfrm>
            <a:custGeom>
              <a:avLst/>
              <a:gdLst/>
              <a:ahLst/>
              <a:cxnLst/>
              <a:rect l="l" t="t" r="r" b="b"/>
              <a:pathLst>
                <a:path w="500" h="486" extrusionOk="0">
                  <a:moveTo>
                    <a:pt x="487" y="0"/>
                  </a:moveTo>
                  <a:cubicBezTo>
                    <a:pt x="482" y="0"/>
                    <a:pt x="478" y="2"/>
                    <a:pt x="476" y="7"/>
                  </a:cubicBezTo>
                  <a:cubicBezTo>
                    <a:pt x="468" y="43"/>
                    <a:pt x="393" y="58"/>
                    <a:pt x="366" y="74"/>
                  </a:cubicBezTo>
                  <a:cubicBezTo>
                    <a:pt x="318" y="106"/>
                    <a:pt x="279" y="142"/>
                    <a:pt x="239" y="181"/>
                  </a:cubicBezTo>
                  <a:cubicBezTo>
                    <a:pt x="153" y="256"/>
                    <a:pt x="82" y="335"/>
                    <a:pt x="18" y="433"/>
                  </a:cubicBezTo>
                  <a:cubicBezTo>
                    <a:pt x="0" y="461"/>
                    <a:pt x="25" y="485"/>
                    <a:pt x="52" y="485"/>
                  </a:cubicBezTo>
                  <a:cubicBezTo>
                    <a:pt x="61" y="485"/>
                    <a:pt x="70" y="483"/>
                    <a:pt x="78" y="477"/>
                  </a:cubicBezTo>
                  <a:cubicBezTo>
                    <a:pt x="176" y="390"/>
                    <a:pt x="255" y="280"/>
                    <a:pt x="350" y="181"/>
                  </a:cubicBezTo>
                  <a:cubicBezTo>
                    <a:pt x="373" y="153"/>
                    <a:pt x="397" y="122"/>
                    <a:pt x="428" y="98"/>
                  </a:cubicBezTo>
                  <a:cubicBezTo>
                    <a:pt x="444" y="87"/>
                    <a:pt x="460" y="82"/>
                    <a:pt x="476" y="71"/>
                  </a:cubicBezTo>
                  <a:cubicBezTo>
                    <a:pt x="495" y="51"/>
                    <a:pt x="499" y="39"/>
                    <a:pt x="499" y="11"/>
                  </a:cubicBezTo>
                  <a:cubicBezTo>
                    <a:pt x="499" y="4"/>
                    <a:pt x="493" y="0"/>
                    <a:pt x="487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1"/>
            <p:cNvSpPr/>
            <p:nvPr/>
          </p:nvSpPr>
          <p:spPr>
            <a:xfrm>
              <a:off x="8302197" y="3935382"/>
              <a:ext cx="2622" cy="1679"/>
            </a:xfrm>
            <a:custGeom>
              <a:avLst/>
              <a:gdLst/>
              <a:ahLst/>
              <a:cxnLst/>
              <a:rect l="l" t="t" r="r" b="b"/>
              <a:pathLst>
                <a:path w="64" h="41" extrusionOk="0">
                  <a:moveTo>
                    <a:pt x="48" y="1"/>
                  </a:moveTo>
                  <a:cubicBezTo>
                    <a:pt x="47" y="1"/>
                    <a:pt x="45" y="1"/>
                    <a:pt x="44" y="1"/>
                  </a:cubicBezTo>
                  <a:lnTo>
                    <a:pt x="20" y="1"/>
                  </a:lnTo>
                  <a:cubicBezTo>
                    <a:pt x="13" y="5"/>
                    <a:pt x="0" y="9"/>
                    <a:pt x="5" y="21"/>
                  </a:cubicBezTo>
                  <a:cubicBezTo>
                    <a:pt x="5" y="29"/>
                    <a:pt x="9" y="36"/>
                    <a:pt x="20" y="36"/>
                  </a:cubicBezTo>
                  <a:cubicBezTo>
                    <a:pt x="29" y="36"/>
                    <a:pt x="36" y="36"/>
                    <a:pt x="44" y="40"/>
                  </a:cubicBezTo>
                  <a:cubicBezTo>
                    <a:pt x="56" y="40"/>
                    <a:pt x="64" y="29"/>
                    <a:pt x="64" y="21"/>
                  </a:cubicBezTo>
                  <a:cubicBezTo>
                    <a:pt x="64" y="10"/>
                    <a:pt x="58" y="1"/>
                    <a:pt x="48" y="1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1"/>
            <p:cNvSpPr/>
            <p:nvPr/>
          </p:nvSpPr>
          <p:spPr>
            <a:xfrm>
              <a:off x="8293309" y="3948654"/>
              <a:ext cx="1352" cy="983"/>
            </a:xfrm>
            <a:custGeom>
              <a:avLst/>
              <a:gdLst/>
              <a:ahLst/>
              <a:cxnLst/>
              <a:rect l="l" t="t" r="r" b="b"/>
              <a:pathLst>
                <a:path w="33" h="24" extrusionOk="0">
                  <a:moveTo>
                    <a:pt x="16" y="0"/>
                  </a:moveTo>
                  <a:cubicBezTo>
                    <a:pt x="0" y="0"/>
                    <a:pt x="0" y="24"/>
                    <a:pt x="16" y="24"/>
                  </a:cubicBezTo>
                  <a:cubicBezTo>
                    <a:pt x="33" y="24"/>
                    <a:pt x="33" y="0"/>
                    <a:pt x="16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1"/>
            <p:cNvSpPr/>
            <p:nvPr/>
          </p:nvSpPr>
          <p:spPr>
            <a:xfrm>
              <a:off x="8282167" y="3963277"/>
              <a:ext cx="5079" cy="2540"/>
            </a:xfrm>
            <a:custGeom>
              <a:avLst/>
              <a:gdLst/>
              <a:ahLst/>
              <a:cxnLst/>
              <a:rect l="l" t="t" r="r" b="b"/>
              <a:pathLst>
                <a:path w="124" h="62" extrusionOk="0">
                  <a:moveTo>
                    <a:pt x="96" y="0"/>
                  </a:moveTo>
                  <a:cubicBezTo>
                    <a:pt x="93" y="0"/>
                    <a:pt x="90" y="1"/>
                    <a:pt x="87" y="3"/>
                  </a:cubicBezTo>
                  <a:cubicBezTo>
                    <a:pt x="68" y="15"/>
                    <a:pt x="44" y="27"/>
                    <a:pt x="24" y="27"/>
                  </a:cubicBezTo>
                  <a:cubicBezTo>
                    <a:pt x="0" y="31"/>
                    <a:pt x="0" y="62"/>
                    <a:pt x="24" y="62"/>
                  </a:cubicBezTo>
                  <a:cubicBezTo>
                    <a:pt x="52" y="58"/>
                    <a:pt x="79" y="51"/>
                    <a:pt x="107" y="38"/>
                  </a:cubicBezTo>
                  <a:cubicBezTo>
                    <a:pt x="123" y="25"/>
                    <a:pt x="112" y="0"/>
                    <a:pt x="96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1"/>
            <p:cNvSpPr/>
            <p:nvPr/>
          </p:nvSpPr>
          <p:spPr>
            <a:xfrm>
              <a:off x="8249643" y="4043235"/>
              <a:ext cx="4260" cy="4055"/>
            </a:xfrm>
            <a:custGeom>
              <a:avLst/>
              <a:gdLst/>
              <a:ahLst/>
              <a:cxnLst/>
              <a:rect l="l" t="t" r="r" b="b"/>
              <a:pathLst>
                <a:path w="104" h="99" extrusionOk="0">
                  <a:moveTo>
                    <a:pt x="60" y="0"/>
                  </a:moveTo>
                  <a:cubicBezTo>
                    <a:pt x="48" y="0"/>
                    <a:pt x="33" y="8"/>
                    <a:pt x="24" y="20"/>
                  </a:cubicBezTo>
                  <a:cubicBezTo>
                    <a:pt x="21" y="28"/>
                    <a:pt x="13" y="35"/>
                    <a:pt x="9" y="48"/>
                  </a:cubicBezTo>
                  <a:cubicBezTo>
                    <a:pt x="1" y="59"/>
                    <a:pt x="1" y="79"/>
                    <a:pt x="13" y="88"/>
                  </a:cubicBezTo>
                  <a:cubicBezTo>
                    <a:pt x="20" y="94"/>
                    <a:pt x="28" y="98"/>
                    <a:pt x="36" y="98"/>
                  </a:cubicBezTo>
                  <a:cubicBezTo>
                    <a:pt x="42" y="98"/>
                    <a:pt x="47" y="96"/>
                    <a:pt x="52" y="91"/>
                  </a:cubicBezTo>
                  <a:cubicBezTo>
                    <a:pt x="64" y="88"/>
                    <a:pt x="72" y="79"/>
                    <a:pt x="84" y="75"/>
                  </a:cubicBezTo>
                  <a:cubicBezTo>
                    <a:pt x="95" y="68"/>
                    <a:pt x="104" y="55"/>
                    <a:pt x="104" y="40"/>
                  </a:cubicBezTo>
                  <a:cubicBezTo>
                    <a:pt x="104" y="28"/>
                    <a:pt x="99" y="20"/>
                    <a:pt x="92" y="12"/>
                  </a:cubicBezTo>
                  <a:cubicBezTo>
                    <a:pt x="84" y="4"/>
                    <a:pt x="72" y="0"/>
                    <a:pt x="60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1"/>
            <p:cNvSpPr/>
            <p:nvPr/>
          </p:nvSpPr>
          <p:spPr>
            <a:xfrm>
              <a:off x="8238706" y="4066419"/>
              <a:ext cx="5325" cy="6636"/>
            </a:xfrm>
            <a:custGeom>
              <a:avLst/>
              <a:gdLst/>
              <a:ahLst/>
              <a:cxnLst/>
              <a:rect l="l" t="t" r="r" b="b"/>
              <a:pathLst>
                <a:path w="130" h="162" extrusionOk="0">
                  <a:moveTo>
                    <a:pt x="87" y="0"/>
                  </a:moveTo>
                  <a:cubicBezTo>
                    <a:pt x="83" y="0"/>
                    <a:pt x="79" y="1"/>
                    <a:pt x="75" y="3"/>
                  </a:cubicBezTo>
                  <a:cubicBezTo>
                    <a:pt x="55" y="7"/>
                    <a:pt x="51" y="23"/>
                    <a:pt x="51" y="43"/>
                  </a:cubicBezTo>
                  <a:cubicBezTo>
                    <a:pt x="55" y="54"/>
                    <a:pt x="51" y="66"/>
                    <a:pt x="43" y="74"/>
                  </a:cubicBezTo>
                  <a:cubicBezTo>
                    <a:pt x="40" y="81"/>
                    <a:pt x="35" y="85"/>
                    <a:pt x="27" y="90"/>
                  </a:cubicBezTo>
                  <a:cubicBezTo>
                    <a:pt x="20" y="97"/>
                    <a:pt x="16" y="105"/>
                    <a:pt x="11" y="117"/>
                  </a:cubicBezTo>
                  <a:cubicBezTo>
                    <a:pt x="0" y="136"/>
                    <a:pt x="17" y="161"/>
                    <a:pt x="39" y="161"/>
                  </a:cubicBezTo>
                  <a:cubicBezTo>
                    <a:pt x="40" y="161"/>
                    <a:pt x="42" y="161"/>
                    <a:pt x="43" y="161"/>
                  </a:cubicBezTo>
                  <a:cubicBezTo>
                    <a:pt x="102" y="145"/>
                    <a:pt x="129" y="78"/>
                    <a:pt x="118" y="26"/>
                  </a:cubicBezTo>
                  <a:cubicBezTo>
                    <a:pt x="115" y="11"/>
                    <a:pt x="102" y="0"/>
                    <a:pt x="87" y="0"/>
                  </a:cubicBezTo>
                  <a:close/>
                </a:path>
              </a:pathLst>
            </a:custGeom>
            <a:solidFill>
              <a:srgbClr val="FFC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1"/>
            <p:cNvSpPr/>
            <p:nvPr/>
          </p:nvSpPr>
          <p:spPr>
            <a:xfrm>
              <a:off x="8327594" y="3938782"/>
              <a:ext cx="655" cy="696"/>
            </a:xfrm>
            <a:custGeom>
              <a:avLst/>
              <a:gdLst/>
              <a:ahLst/>
              <a:cxnLst/>
              <a:rect l="l" t="t" r="r" b="b"/>
              <a:pathLst>
                <a:path w="16" h="17" extrusionOk="0">
                  <a:moveTo>
                    <a:pt x="8" y="1"/>
                  </a:moveTo>
                  <a:cubicBezTo>
                    <a:pt x="1" y="1"/>
                    <a:pt x="1" y="17"/>
                    <a:pt x="8" y="17"/>
                  </a:cubicBezTo>
                  <a:cubicBezTo>
                    <a:pt x="16" y="17"/>
                    <a:pt x="16" y="1"/>
                    <a:pt x="8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1"/>
            <p:cNvSpPr/>
            <p:nvPr/>
          </p:nvSpPr>
          <p:spPr>
            <a:xfrm>
              <a:off x="8329847" y="3934030"/>
              <a:ext cx="5858" cy="4219"/>
            </a:xfrm>
            <a:custGeom>
              <a:avLst/>
              <a:gdLst/>
              <a:ahLst/>
              <a:cxnLst/>
              <a:rect l="l" t="t" r="r" b="b"/>
              <a:pathLst>
                <a:path w="143" h="103" extrusionOk="0">
                  <a:moveTo>
                    <a:pt x="52" y="1"/>
                  </a:moveTo>
                  <a:cubicBezTo>
                    <a:pt x="39" y="1"/>
                    <a:pt x="25" y="6"/>
                    <a:pt x="17" y="18"/>
                  </a:cubicBezTo>
                  <a:cubicBezTo>
                    <a:pt x="4" y="26"/>
                    <a:pt x="1" y="38"/>
                    <a:pt x="1" y="54"/>
                  </a:cubicBezTo>
                  <a:cubicBezTo>
                    <a:pt x="1" y="66"/>
                    <a:pt x="4" y="78"/>
                    <a:pt x="17" y="89"/>
                  </a:cubicBezTo>
                  <a:cubicBezTo>
                    <a:pt x="25" y="98"/>
                    <a:pt x="36" y="103"/>
                    <a:pt x="50" y="103"/>
                  </a:cubicBezTo>
                  <a:cubicBezTo>
                    <a:pt x="54" y="103"/>
                    <a:pt x="59" y="102"/>
                    <a:pt x="64" y="102"/>
                  </a:cubicBezTo>
                  <a:cubicBezTo>
                    <a:pt x="79" y="97"/>
                    <a:pt x="103" y="97"/>
                    <a:pt x="115" y="89"/>
                  </a:cubicBezTo>
                  <a:cubicBezTo>
                    <a:pt x="143" y="69"/>
                    <a:pt x="143" y="34"/>
                    <a:pt x="115" y="14"/>
                  </a:cubicBezTo>
                  <a:cubicBezTo>
                    <a:pt x="103" y="7"/>
                    <a:pt x="79" y="7"/>
                    <a:pt x="64" y="2"/>
                  </a:cubicBezTo>
                  <a:cubicBezTo>
                    <a:pt x="60" y="1"/>
                    <a:pt x="56" y="1"/>
                    <a:pt x="52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1"/>
            <p:cNvSpPr/>
            <p:nvPr/>
          </p:nvSpPr>
          <p:spPr>
            <a:xfrm>
              <a:off x="8326447" y="3935259"/>
              <a:ext cx="6021" cy="6308"/>
            </a:xfrm>
            <a:custGeom>
              <a:avLst/>
              <a:gdLst/>
              <a:ahLst/>
              <a:cxnLst/>
              <a:rect l="l" t="t" r="r" b="b"/>
              <a:pathLst>
                <a:path w="147" h="154" extrusionOk="0">
                  <a:moveTo>
                    <a:pt x="90" y="46"/>
                  </a:moveTo>
                  <a:lnTo>
                    <a:pt x="90" y="46"/>
                  </a:lnTo>
                  <a:cubicBezTo>
                    <a:pt x="90" y="46"/>
                    <a:pt x="90" y="47"/>
                    <a:pt x="91" y="48"/>
                  </a:cubicBezTo>
                  <a:lnTo>
                    <a:pt x="91" y="49"/>
                  </a:lnTo>
                  <a:lnTo>
                    <a:pt x="91" y="49"/>
                  </a:lnTo>
                  <a:cubicBezTo>
                    <a:pt x="90" y="48"/>
                    <a:pt x="89" y="46"/>
                    <a:pt x="90" y="46"/>
                  </a:cubicBezTo>
                  <a:close/>
                  <a:moveTo>
                    <a:pt x="61" y="0"/>
                  </a:moveTo>
                  <a:cubicBezTo>
                    <a:pt x="40" y="0"/>
                    <a:pt x="21" y="14"/>
                    <a:pt x="13" y="36"/>
                  </a:cubicBezTo>
                  <a:cubicBezTo>
                    <a:pt x="13" y="43"/>
                    <a:pt x="9" y="52"/>
                    <a:pt x="5" y="59"/>
                  </a:cubicBezTo>
                  <a:cubicBezTo>
                    <a:pt x="0" y="75"/>
                    <a:pt x="9" y="90"/>
                    <a:pt x="16" y="103"/>
                  </a:cubicBezTo>
                  <a:cubicBezTo>
                    <a:pt x="32" y="114"/>
                    <a:pt x="44" y="126"/>
                    <a:pt x="60" y="138"/>
                  </a:cubicBezTo>
                  <a:cubicBezTo>
                    <a:pt x="67" y="143"/>
                    <a:pt x="76" y="146"/>
                    <a:pt x="80" y="150"/>
                  </a:cubicBezTo>
                  <a:cubicBezTo>
                    <a:pt x="95" y="154"/>
                    <a:pt x="103" y="154"/>
                    <a:pt x="119" y="154"/>
                  </a:cubicBezTo>
                  <a:cubicBezTo>
                    <a:pt x="135" y="150"/>
                    <a:pt x="147" y="126"/>
                    <a:pt x="142" y="110"/>
                  </a:cubicBezTo>
                  <a:cubicBezTo>
                    <a:pt x="135" y="95"/>
                    <a:pt x="127" y="83"/>
                    <a:pt x="115" y="72"/>
                  </a:cubicBezTo>
                  <a:cubicBezTo>
                    <a:pt x="113" y="69"/>
                    <a:pt x="109" y="66"/>
                    <a:pt x="106" y="64"/>
                  </a:cubicBezTo>
                  <a:lnTo>
                    <a:pt x="106" y="64"/>
                  </a:lnTo>
                  <a:cubicBezTo>
                    <a:pt x="113" y="38"/>
                    <a:pt x="105" y="15"/>
                    <a:pt x="80" y="4"/>
                  </a:cubicBezTo>
                  <a:cubicBezTo>
                    <a:pt x="73" y="1"/>
                    <a:pt x="67" y="0"/>
                    <a:pt x="61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1"/>
            <p:cNvSpPr/>
            <p:nvPr/>
          </p:nvSpPr>
          <p:spPr>
            <a:xfrm>
              <a:off x="8325833" y="3943656"/>
              <a:ext cx="6308" cy="5038"/>
            </a:xfrm>
            <a:custGeom>
              <a:avLst/>
              <a:gdLst/>
              <a:ahLst/>
              <a:cxnLst/>
              <a:rect l="l" t="t" r="r" b="b"/>
              <a:pathLst>
                <a:path w="154" h="123" extrusionOk="0">
                  <a:moveTo>
                    <a:pt x="75" y="0"/>
                  </a:moveTo>
                  <a:cubicBezTo>
                    <a:pt x="0" y="0"/>
                    <a:pt x="0" y="122"/>
                    <a:pt x="75" y="122"/>
                  </a:cubicBezTo>
                  <a:cubicBezTo>
                    <a:pt x="153" y="122"/>
                    <a:pt x="153" y="0"/>
                    <a:pt x="75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1"/>
            <p:cNvSpPr/>
            <p:nvPr/>
          </p:nvSpPr>
          <p:spPr>
            <a:xfrm>
              <a:off x="8312233" y="3960246"/>
              <a:ext cx="57348" cy="35474"/>
            </a:xfrm>
            <a:custGeom>
              <a:avLst/>
              <a:gdLst/>
              <a:ahLst/>
              <a:cxnLst/>
              <a:rect l="l" t="t" r="r" b="b"/>
              <a:pathLst>
                <a:path w="1400" h="866" extrusionOk="0">
                  <a:moveTo>
                    <a:pt x="190" y="0"/>
                  </a:moveTo>
                  <a:cubicBezTo>
                    <a:pt x="135" y="0"/>
                    <a:pt x="79" y="3"/>
                    <a:pt x="20" y="6"/>
                  </a:cubicBezTo>
                  <a:cubicBezTo>
                    <a:pt x="1" y="6"/>
                    <a:pt x="1" y="34"/>
                    <a:pt x="20" y="37"/>
                  </a:cubicBezTo>
                  <a:cubicBezTo>
                    <a:pt x="316" y="41"/>
                    <a:pt x="569" y="96"/>
                    <a:pt x="817" y="274"/>
                  </a:cubicBezTo>
                  <a:cubicBezTo>
                    <a:pt x="1034" y="428"/>
                    <a:pt x="1243" y="613"/>
                    <a:pt x="1365" y="859"/>
                  </a:cubicBezTo>
                  <a:cubicBezTo>
                    <a:pt x="1369" y="863"/>
                    <a:pt x="1375" y="865"/>
                    <a:pt x="1381" y="865"/>
                  </a:cubicBezTo>
                  <a:cubicBezTo>
                    <a:pt x="1391" y="865"/>
                    <a:pt x="1400" y="860"/>
                    <a:pt x="1398" y="850"/>
                  </a:cubicBezTo>
                  <a:cubicBezTo>
                    <a:pt x="1378" y="566"/>
                    <a:pt x="1070" y="349"/>
                    <a:pt x="861" y="199"/>
                  </a:cubicBezTo>
                  <a:cubicBezTo>
                    <a:pt x="638" y="44"/>
                    <a:pt x="434" y="0"/>
                    <a:pt x="190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1"/>
            <p:cNvSpPr/>
            <p:nvPr/>
          </p:nvSpPr>
          <p:spPr>
            <a:xfrm>
              <a:off x="8314773" y="3989534"/>
              <a:ext cx="50507" cy="9626"/>
            </a:xfrm>
            <a:custGeom>
              <a:avLst/>
              <a:gdLst/>
              <a:ahLst/>
              <a:cxnLst/>
              <a:rect l="l" t="t" r="r" b="b"/>
              <a:pathLst>
                <a:path w="1233" h="235" extrusionOk="0">
                  <a:moveTo>
                    <a:pt x="56" y="1"/>
                  </a:moveTo>
                  <a:cubicBezTo>
                    <a:pt x="15" y="1"/>
                    <a:pt x="0" y="57"/>
                    <a:pt x="45" y="73"/>
                  </a:cubicBezTo>
                  <a:cubicBezTo>
                    <a:pt x="381" y="175"/>
                    <a:pt x="770" y="234"/>
                    <a:pt x="1126" y="234"/>
                  </a:cubicBezTo>
                  <a:cubicBezTo>
                    <a:pt x="1150" y="234"/>
                    <a:pt x="1174" y="234"/>
                    <a:pt x="1197" y="234"/>
                  </a:cubicBezTo>
                  <a:cubicBezTo>
                    <a:pt x="1232" y="234"/>
                    <a:pt x="1232" y="182"/>
                    <a:pt x="1197" y="179"/>
                  </a:cubicBezTo>
                  <a:cubicBezTo>
                    <a:pt x="818" y="155"/>
                    <a:pt x="436" y="68"/>
                    <a:pt x="65" y="2"/>
                  </a:cubicBezTo>
                  <a:cubicBezTo>
                    <a:pt x="62" y="1"/>
                    <a:pt x="59" y="1"/>
                    <a:pt x="56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1"/>
            <p:cNvSpPr/>
            <p:nvPr/>
          </p:nvSpPr>
          <p:spPr>
            <a:xfrm>
              <a:off x="8336524" y="3980727"/>
              <a:ext cx="4915" cy="2663"/>
            </a:xfrm>
            <a:custGeom>
              <a:avLst/>
              <a:gdLst/>
              <a:ahLst/>
              <a:cxnLst/>
              <a:rect l="l" t="t" r="r" b="b"/>
              <a:pathLst>
                <a:path w="120" h="65" extrusionOk="0">
                  <a:moveTo>
                    <a:pt x="9" y="0"/>
                  </a:moveTo>
                  <a:cubicBezTo>
                    <a:pt x="4" y="0"/>
                    <a:pt x="0" y="8"/>
                    <a:pt x="3" y="11"/>
                  </a:cubicBezTo>
                  <a:cubicBezTo>
                    <a:pt x="35" y="35"/>
                    <a:pt x="71" y="42"/>
                    <a:pt x="102" y="62"/>
                  </a:cubicBezTo>
                  <a:cubicBezTo>
                    <a:pt x="103" y="64"/>
                    <a:pt x="105" y="64"/>
                    <a:pt x="106" y="64"/>
                  </a:cubicBezTo>
                  <a:cubicBezTo>
                    <a:pt x="113" y="64"/>
                    <a:pt x="119" y="53"/>
                    <a:pt x="109" y="46"/>
                  </a:cubicBezTo>
                  <a:cubicBezTo>
                    <a:pt x="82" y="27"/>
                    <a:pt x="43" y="22"/>
                    <a:pt x="15" y="3"/>
                  </a:cubicBezTo>
                  <a:cubicBezTo>
                    <a:pt x="13" y="1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1"/>
            <p:cNvSpPr/>
            <p:nvPr/>
          </p:nvSpPr>
          <p:spPr>
            <a:xfrm>
              <a:off x="8280856" y="4058923"/>
              <a:ext cx="52186" cy="46861"/>
            </a:xfrm>
            <a:custGeom>
              <a:avLst/>
              <a:gdLst/>
              <a:ahLst/>
              <a:cxnLst/>
              <a:rect l="l" t="t" r="r" b="b"/>
              <a:pathLst>
                <a:path w="1274" h="1144" extrusionOk="0">
                  <a:moveTo>
                    <a:pt x="29" y="0"/>
                  </a:moveTo>
                  <a:cubicBezTo>
                    <a:pt x="0" y="0"/>
                    <a:pt x="0" y="40"/>
                    <a:pt x="29" y="44"/>
                  </a:cubicBezTo>
                  <a:cubicBezTo>
                    <a:pt x="237" y="55"/>
                    <a:pt x="498" y="328"/>
                    <a:pt x="660" y="446"/>
                  </a:cubicBezTo>
                  <a:cubicBezTo>
                    <a:pt x="900" y="628"/>
                    <a:pt x="1102" y="841"/>
                    <a:pt x="1220" y="1125"/>
                  </a:cubicBezTo>
                  <a:cubicBezTo>
                    <a:pt x="1227" y="1138"/>
                    <a:pt x="1237" y="1143"/>
                    <a:pt x="1246" y="1143"/>
                  </a:cubicBezTo>
                  <a:cubicBezTo>
                    <a:pt x="1260" y="1143"/>
                    <a:pt x="1274" y="1130"/>
                    <a:pt x="1271" y="1109"/>
                  </a:cubicBezTo>
                  <a:cubicBezTo>
                    <a:pt x="1236" y="841"/>
                    <a:pt x="1000" y="608"/>
                    <a:pt x="786" y="454"/>
                  </a:cubicBezTo>
                  <a:cubicBezTo>
                    <a:pt x="640" y="351"/>
                    <a:pt x="486" y="253"/>
                    <a:pt x="337" y="146"/>
                  </a:cubicBezTo>
                  <a:cubicBezTo>
                    <a:pt x="237" y="79"/>
                    <a:pt x="151" y="4"/>
                    <a:pt x="29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1"/>
            <p:cNvSpPr/>
            <p:nvPr/>
          </p:nvSpPr>
          <p:spPr>
            <a:xfrm>
              <a:off x="8284748" y="4104883"/>
              <a:ext cx="49032" cy="9995"/>
            </a:xfrm>
            <a:custGeom>
              <a:avLst/>
              <a:gdLst/>
              <a:ahLst/>
              <a:cxnLst/>
              <a:rect l="l" t="t" r="r" b="b"/>
              <a:pathLst>
                <a:path w="1197" h="244" extrusionOk="0">
                  <a:moveTo>
                    <a:pt x="53" y="1"/>
                  </a:moveTo>
                  <a:cubicBezTo>
                    <a:pt x="16" y="1"/>
                    <a:pt x="0" y="57"/>
                    <a:pt x="36" y="82"/>
                  </a:cubicBezTo>
                  <a:cubicBezTo>
                    <a:pt x="238" y="216"/>
                    <a:pt x="500" y="243"/>
                    <a:pt x="758" y="243"/>
                  </a:cubicBezTo>
                  <a:cubicBezTo>
                    <a:pt x="903" y="243"/>
                    <a:pt x="1046" y="235"/>
                    <a:pt x="1176" y="232"/>
                  </a:cubicBezTo>
                  <a:cubicBezTo>
                    <a:pt x="1196" y="232"/>
                    <a:pt x="1196" y="200"/>
                    <a:pt x="1176" y="197"/>
                  </a:cubicBezTo>
                  <a:cubicBezTo>
                    <a:pt x="794" y="169"/>
                    <a:pt x="431" y="122"/>
                    <a:pt x="67" y="3"/>
                  </a:cubicBezTo>
                  <a:cubicBezTo>
                    <a:pt x="62" y="2"/>
                    <a:pt x="58" y="1"/>
                    <a:pt x="53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1"/>
            <p:cNvSpPr/>
            <p:nvPr/>
          </p:nvSpPr>
          <p:spPr>
            <a:xfrm>
              <a:off x="8281430" y="4039876"/>
              <a:ext cx="14501" cy="8233"/>
            </a:xfrm>
            <a:custGeom>
              <a:avLst/>
              <a:gdLst/>
              <a:ahLst/>
              <a:cxnLst/>
              <a:rect l="l" t="t" r="r" b="b"/>
              <a:pathLst>
                <a:path w="354" h="201" extrusionOk="0">
                  <a:moveTo>
                    <a:pt x="62" y="1"/>
                  </a:moveTo>
                  <a:cubicBezTo>
                    <a:pt x="18" y="1"/>
                    <a:pt x="1" y="77"/>
                    <a:pt x="54" y="94"/>
                  </a:cubicBezTo>
                  <a:cubicBezTo>
                    <a:pt x="133" y="122"/>
                    <a:pt x="215" y="157"/>
                    <a:pt x="290" y="197"/>
                  </a:cubicBezTo>
                  <a:cubicBezTo>
                    <a:pt x="295" y="199"/>
                    <a:pt x="300" y="200"/>
                    <a:pt x="305" y="200"/>
                  </a:cubicBezTo>
                  <a:cubicBezTo>
                    <a:pt x="332" y="200"/>
                    <a:pt x="353" y="170"/>
                    <a:pt x="330" y="150"/>
                  </a:cubicBezTo>
                  <a:cubicBezTo>
                    <a:pt x="259" y="79"/>
                    <a:pt x="168" y="39"/>
                    <a:pt x="77" y="4"/>
                  </a:cubicBezTo>
                  <a:cubicBezTo>
                    <a:pt x="72" y="2"/>
                    <a:pt x="67" y="1"/>
                    <a:pt x="62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1"/>
            <p:cNvSpPr/>
            <p:nvPr/>
          </p:nvSpPr>
          <p:spPr>
            <a:xfrm>
              <a:off x="8340006" y="4062282"/>
              <a:ext cx="3932" cy="3318"/>
            </a:xfrm>
            <a:custGeom>
              <a:avLst/>
              <a:gdLst/>
              <a:ahLst/>
              <a:cxnLst/>
              <a:rect l="l" t="t" r="r" b="b"/>
              <a:pathLst>
                <a:path w="96" h="81" extrusionOk="0">
                  <a:moveTo>
                    <a:pt x="47" y="0"/>
                  </a:moveTo>
                  <a:cubicBezTo>
                    <a:pt x="36" y="0"/>
                    <a:pt x="25" y="5"/>
                    <a:pt x="17" y="17"/>
                  </a:cubicBezTo>
                  <a:cubicBezTo>
                    <a:pt x="1" y="36"/>
                    <a:pt x="13" y="64"/>
                    <a:pt x="37" y="72"/>
                  </a:cubicBezTo>
                  <a:cubicBezTo>
                    <a:pt x="44" y="76"/>
                    <a:pt x="53" y="76"/>
                    <a:pt x="60" y="80"/>
                  </a:cubicBezTo>
                  <a:cubicBezTo>
                    <a:pt x="62" y="80"/>
                    <a:pt x="64" y="81"/>
                    <a:pt x="65" y="81"/>
                  </a:cubicBezTo>
                  <a:cubicBezTo>
                    <a:pt x="80" y="81"/>
                    <a:pt x="95" y="66"/>
                    <a:pt x="92" y="53"/>
                  </a:cubicBezTo>
                  <a:lnTo>
                    <a:pt x="92" y="36"/>
                  </a:lnTo>
                  <a:cubicBezTo>
                    <a:pt x="92" y="29"/>
                    <a:pt x="88" y="20"/>
                    <a:pt x="80" y="17"/>
                  </a:cubicBezTo>
                  <a:cubicBezTo>
                    <a:pt x="79" y="16"/>
                    <a:pt x="77" y="15"/>
                    <a:pt x="76" y="15"/>
                  </a:cubicBezTo>
                  <a:lnTo>
                    <a:pt x="76" y="15"/>
                  </a:lnTo>
                  <a:cubicBezTo>
                    <a:pt x="69" y="6"/>
                    <a:pt x="58" y="0"/>
                    <a:pt x="47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1"/>
            <p:cNvSpPr/>
            <p:nvPr/>
          </p:nvSpPr>
          <p:spPr>
            <a:xfrm>
              <a:off x="8343037" y="4041310"/>
              <a:ext cx="4834" cy="4260"/>
            </a:xfrm>
            <a:custGeom>
              <a:avLst/>
              <a:gdLst/>
              <a:ahLst/>
              <a:cxnLst/>
              <a:rect l="l" t="t" r="r" b="b"/>
              <a:pathLst>
                <a:path w="118" h="104" extrusionOk="0">
                  <a:moveTo>
                    <a:pt x="21" y="0"/>
                  </a:moveTo>
                  <a:cubicBezTo>
                    <a:pt x="11" y="0"/>
                    <a:pt x="0" y="14"/>
                    <a:pt x="10" y="24"/>
                  </a:cubicBezTo>
                  <a:cubicBezTo>
                    <a:pt x="34" y="47"/>
                    <a:pt x="57" y="75"/>
                    <a:pt x="81" y="99"/>
                  </a:cubicBezTo>
                  <a:cubicBezTo>
                    <a:pt x="85" y="102"/>
                    <a:pt x="89" y="104"/>
                    <a:pt x="93" y="104"/>
                  </a:cubicBezTo>
                  <a:cubicBezTo>
                    <a:pt x="106" y="104"/>
                    <a:pt x="117" y="87"/>
                    <a:pt x="105" y="75"/>
                  </a:cubicBezTo>
                  <a:cubicBezTo>
                    <a:pt x="81" y="51"/>
                    <a:pt x="57" y="28"/>
                    <a:pt x="30" y="4"/>
                  </a:cubicBezTo>
                  <a:cubicBezTo>
                    <a:pt x="27" y="1"/>
                    <a:pt x="24" y="0"/>
                    <a:pt x="21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1"/>
            <p:cNvSpPr/>
            <p:nvPr/>
          </p:nvSpPr>
          <p:spPr>
            <a:xfrm>
              <a:off x="8325300" y="4028366"/>
              <a:ext cx="3318" cy="4915"/>
            </a:xfrm>
            <a:custGeom>
              <a:avLst/>
              <a:gdLst/>
              <a:ahLst/>
              <a:cxnLst/>
              <a:rect l="l" t="t" r="r" b="b"/>
              <a:pathLst>
                <a:path w="81" h="120" extrusionOk="0">
                  <a:moveTo>
                    <a:pt x="41" y="1"/>
                  </a:moveTo>
                  <a:cubicBezTo>
                    <a:pt x="28" y="1"/>
                    <a:pt x="21" y="4"/>
                    <a:pt x="13" y="8"/>
                  </a:cubicBezTo>
                  <a:cubicBezTo>
                    <a:pt x="1" y="20"/>
                    <a:pt x="1" y="32"/>
                    <a:pt x="1" y="48"/>
                  </a:cubicBezTo>
                  <a:cubicBezTo>
                    <a:pt x="5" y="63"/>
                    <a:pt x="9" y="79"/>
                    <a:pt x="9" y="95"/>
                  </a:cubicBezTo>
                  <a:cubicBezTo>
                    <a:pt x="13" y="107"/>
                    <a:pt x="28" y="119"/>
                    <a:pt x="41" y="119"/>
                  </a:cubicBezTo>
                  <a:cubicBezTo>
                    <a:pt x="52" y="119"/>
                    <a:pt x="68" y="107"/>
                    <a:pt x="72" y="95"/>
                  </a:cubicBezTo>
                  <a:cubicBezTo>
                    <a:pt x="72" y="79"/>
                    <a:pt x="76" y="63"/>
                    <a:pt x="76" y="48"/>
                  </a:cubicBezTo>
                  <a:cubicBezTo>
                    <a:pt x="80" y="36"/>
                    <a:pt x="80" y="20"/>
                    <a:pt x="68" y="8"/>
                  </a:cubicBezTo>
                  <a:cubicBezTo>
                    <a:pt x="60" y="4"/>
                    <a:pt x="52" y="1"/>
                    <a:pt x="41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1"/>
            <p:cNvSpPr/>
            <p:nvPr/>
          </p:nvSpPr>
          <p:spPr>
            <a:xfrm>
              <a:off x="8236576" y="4165056"/>
              <a:ext cx="60911" cy="27445"/>
            </a:xfrm>
            <a:custGeom>
              <a:avLst/>
              <a:gdLst/>
              <a:ahLst/>
              <a:cxnLst/>
              <a:rect l="l" t="t" r="r" b="b"/>
              <a:pathLst>
                <a:path w="1487" h="670" extrusionOk="0">
                  <a:moveTo>
                    <a:pt x="160" y="0"/>
                  </a:moveTo>
                  <a:cubicBezTo>
                    <a:pt x="118" y="0"/>
                    <a:pt x="78" y="2"/>
                    <a:pt x="39" y="6"/>
                  </a:cubicBezTo>
                  <a:cubicBezTo>
                    <a:pt x="4" y="10"/>
                    <a:pt x="1" y="61"/>
                    <a:pt x="39" y="65"/>
                  </a:cubicBezTo>
                  <a:cubicBezTo>
                    <a:pt x="565" y="105"/>
                    <a:pt x="1023" y="365"/>
                    <a:pt x="1436" y="665"/>
                  </a:cubicBezTo>
                  <a:cubicBezTo>
                    <a:pt x="1441" y="668"/>
                    <a:pt x="1446" y="670"/>
                    <a:pt x="1451" y="670"/>
                  </a:cubicBezTo>
                  <a:cubicBezTo>
                    <a:pt x="1470" y="670"/>
                    <a:pt x="1486" y="648"/>
                    <a:pt x="1476" y="629"/>
                  </a:cubicBezTo>
                  <a:cubicBezTo>
                    <a:pt x="1222" y="260"/>
                    <a:pt x="626" y="0"/>
                    <a:pt x="160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8310759" y="4163335"/>
              <a:ext cx="2499" cy="4055"/>
            </a:xfrm>
            <a:custGeom>
              <a:avLst/>
              <a:gdLst/>
              <a:ahLst/>
              <a:cxnLst/>
              <a:rect l="l" t="t" r="r" b="b"/>
              <a:pathLst>
                <a:path w="61" h="99" extrusionOk="0">
                  <a:moveTo>
                    <a:pt x="28" y="1"/>
                  </a:moveTo>
                  <a:cubicBezTo>
                    <a:pt x="9" y="1"/>
                    <a:pt x="1" y="16"/>
                    <a:pt x="1" y="36"/>
                  </a:cubicBezTo>
                  <a:cubicBezTo>
                    <a:pt x="4" y="52"/>
                    <a:pt x="4" y="68"/>
                    <a:pt x="9" y="83"/>
                  </a:cubicBezTo>
                  <a:cubicBezTo>
                    <a:pt x="11" y="93"/>
                    <a:pt x="21" y="98"/>
                    <a:pt x="30" y="98"/>
                  </a:cubicBezTo>
                  <a:cubicBezTo>
                    <a:pt x="40" y="98"/>
                    <a:pt x="50" y="93"/>
                    <a:pt x="52" y="83"/>
                  </a:cubicBezTo>
                  <a:cubicBezTo>
                    <a:pt x="52" y="68"/>
                    <a:pt x="56" y="52"/>
                    <a:pt x="56" y="36"/>
                  </a:cubicBezTo>
                  <a:cubicBezTo>
                    <a:pt x="60" y="16"/>
                    <a:pt x="52" y="1"/>
                    <a:pt x="28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8330175" y="4141789"/>
              <a:ext cx="4260" cy="3523"/>
            </a:xfrm>
            <a:custGeom>
              <a:avLst/>
              <a:gdLst/>
              <a:ahLst/>
              <a:cxnLst/>
              <a:rect l="l" t="t" r="r" b="b"/>
              <a:pathLst>
                <a:path w="104" h="86" extrusionOk="0">
                  <a:moveTo>
                    <a:pt x="44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5"/>
                    <a:pt x="21" y="86"/>
                    <a:pt x="45" y="86"/>
                  </a:cubicBezTo>
                  <a:cubicBezTo>
                    <a:pt x="49" y="86"/>
                    <a:pt x="52" y="85"/>
                    <a:pt x="56" y="85"/>
                  </a:cubicBezTo>
                  <a:cubicBezTo>
                    <a:pt x="64" y="85"/>
                    <a:pt x="67" y="81"/>
                    <a:pt x="75" y="77"/>
                  </a:cubicBezTo>
                  <a:cubicBezTo>
                    <a:pt x="91" y="73"/>
                    <a:pt x="103" y="61"/>
                    <a:pt x="103" y="45"/>
                  </a:cubicBezTo>
                  <a:cubicBezTo>
                    <a:pt x="103" y="26"/>
                    <a:pt x="91" y="13"/>
                    <a:pt x="75" y="10"/>
                  </a:cubicBezTo>
                  <a:cubicBezTo>
                    <a:pt x="67" y="6"/>
                    <a:pt x="64" y="2"/>
                    <a:pt x="56" y="2"/>
                  </a:cubicBezTo>
                  <a:cubicBezTo>
                    <a:pt x="52" y="1"/>
                    <a:pt x="48" y="0"/>
                    <a:pt x="44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1"/>
            <p:cNvSpPr/>
            <p:nvPr/>
          </p:nvSpPr>
          <p:spPr>
            <a:xfrm>
              <a:off x="8316043" y="4191107"/>
              <a:ext cx="8725" cy="7250"/>
            </a:xfrm>
            <a:custGeom>
              <a:avLst/>
              <a:gdLst/>
              <a:ahLst/>
              <a:cxnLst/>
              <a:rect l="l" t="t" r="r" b="b"/>
              <a:pathLst>
                <a:path w="213" h="177" extrusionOk="0">
                  <a:moveTo>
                    <a:pt x="46" y="0"/>
                  </a:moveTo>
                  <a:cubicBezTo>
                    <a:pt x="21" y="0"/>
                    <a:pt x="0" y="29"/>
                    <a:pt x="22" y="57"/>
                  </a:cubicBezTo>
                  <a:cubicBezTo>
                    <a:pt x="53" y="92"/>
                    <a:pt x="81" y="128"/>
                    <a:pt x="112" y="163"/>
                  </a:cubicBezTo>
                  <a:cubicBezTo>
                    <a:pt x="121" y="173"/>
                    <a:pt x="131" y="177"/>
                    <a:pt x="141" y="177"/>
                  </a:cubicBezTo>
                  <a:cubicBezTo>
                    <a:pt x="178" y="177"/>
                    <a:pt x="212" y="127"/>
                    <a:pt x="176" y="96"/>
                  </a:cubicBezTo>
                  <a:cubicBezTo>
                    <a:pt x="141" y="68"/>
                    <a:pt x="108" y="37"/>
                    <a:pt x="69" y="10"/>
                  </a:cubicBezTo>
                  <a:cubicBezTo>
                    <a:pt x="62" y="3"/>
                    <a:pt x="54" y="0"/>
                    <a:pt x="46" y="0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1"/>
            <p:cNvSpPr/>
            <p:nvPr/>
          </p:nvSpPr>
          <p:spPr>
            <a:xfrm>
              <a:off x="8279422" y="4162844"/>
              <a:ext cx="5038" cy="6882"/>
            </a:xfrm>
            <a:custGeom>
              <a:avLst/>
              <a:gdLst/>
              <a:ahLst/>
              <a:cxnLst/>
              <a:rect l="l" t="t" r="r" b="b"/>
              <a:pathLst>
                <a:path w="123" h="168" extrusionOk="0">
                  <a:moveTo>
                    <a:pt x="16" y="87"/>
                  </a:moveTo>
                  <a:cubicBezTo>
                    <a:pt x="16" y="87"/>
                    <a:pt x="16" y="87"/>
                    <a:pt x="16" y="88"/>
                  </a:cubicBezTo>
                  <a:cubicBezTo>
                    <a:pt x="16" y="88"/>
                    <a:pt x="16" y="88"/>
                    <a:pt x="16" y="88"/>
                  </a:cubicBezTo>
                  <a:lnTo>
                    <a:pt x="16" y="88"/>
                  </a:lnTo>
                  <a:cubicBezTo>
                    <a:pt x="16" y="87"/>
                    <a:pt x="16" y="87"/>
                    <a:pt x="16" y="87"/>
                  </a:cubicBezTo>
                  <a:close/>
                  <a:moveTo>
                    <a:pt x="40" y="1"/>
                  </a:moveTo>
                  <a:cubicBezTo>
                    <a:pt x="12" y="1"/>
                    <a:pt x="0" y="28"/>
                    <a:pt x="4" y="52"/>
                  </a:cubicBezTo>
                  <a:cubicBezTo>
                    <a:pt x="3" y="49"/>
                    <a:pt x="3" y="48"/>
                    <a:pt x="2" y="48"/>
                  </a:cubicBezTo>
                  <a:lnTo>
                    <a:pt x="2" y="48"/>
                  </a:lnTo>
                  <a:cubicBezTo>
                    <a:pt x="2" y="48"/>
                    <a:pt x="4" y="57"/>
                    <a:pt x="4" y="60"/>
                  </a:cubicBezTo>
                  <a:cubicBezTo>
                    <a:pt x="4" y="64"/>
                    <a:pt x="8" y="68"/>
                    <a:pt x="12" y="72"/>
                  </a:cubicBezTo>
                  <a:cubicBezTo>
                    <a:pt x="12" y="74"/>
                    <a:pt x="12" y="77"/>
                    <a:pt x="13" y="78"/>
                  </a:cubicBezTo>
                  <a:lnTo>
                    <a:pt x="13" y="78"/>
                  </a:lnTo>
                  <a:cubicBezTo>
                    <a:pt x="13" y="79"/>
                    <a:pt x="13" y="80"/>
                    <a:pt x="14" y="82"/>
                  </a:cubicBezTo>
                  <a:lnTo>
                    <a:pt x="14" y="82"/>
                  </a:lnTo>
                  <a:cubicBezTo>
                    <a:pt x="12" y="85"/>
                    <a:pt x="12" y="88"/>
                    <a:pt x="12" y="91"/>
                  </a:cubicBezTo>
                  <a:cubicBezTo>
                    <a:pt x="12" y="92"/>
                    <a:pt x="12" y="92"/>
                    <a:pt x="13" y="92"/>
                  </a:cubicBezTo>
                  <a:lnTo>
                    <a:pt x="13" y="92"/>
                  </a:lnTo>
                  <a:cubicBezTo>
                    <a:pt x="12" y="94"/>
                    <a:pt x="12" y="97"/>
                    <a:pt x="12" y="99"/>
                  </a:cubicBezTo>
                  <a:cubicBezTo>
                    <a:pt x="0" y="131"/>
                    <a:pt x="24" y="162"/>
                    <a:pt x="55" y="166"/>
                  </a:cubicBezTo>
                  <a:cubicBezTo>
                    <a:pt x="60" y="167"/>
                    <a:pt x="64" y="168"/>
                    <a:pt x="68" y="168"/>
                  </a:cubicBezTo>
                  <a:cubicBezTo>
                    <a:pt x="97" y="168"/>
                    <a:pt x="119" y="143"/>
                    <a:pt x="119" y="115"/>
                  </a:cubicBezTo>
                  <a:cubicBezTo>
                    <a:pt x="122" y="64"/>
                    <a:pt x="95" y="4"/>
                    <a:pt x="40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1"/>
            <p:cNvSpPr/>
            <p:nvPr/>
          </p:nvSpPr>
          <p:spPr>
            <a:xfrm>
              <a:off x="8308956" y="4149080"/>
              <a:ext cx="6554" cy="4915"/>
            </a:xfrm>
            <a:custGeom>
              <a:avLst/>
              <a:gdLst/>
              <a:ahLst/>
              <a:cxnLst/>
              <a:rect l="l" t="t" r="r" b="b"/>
              <a:pathLst>
                <a:path w="160" h="120" extrusionOk="0">
                  <a:moveTo>
                    <a:pt x="106" y="1"/>
                  </a:moveTo>
                  <a:cubicBezTo>
                    <a:pt x="104" y="1"/>
                    <a:pt x="102" y="1"/>
                    <a:pt x="100" y="1"/>
                  </a:cubicBezTo>
                  <a:cubicBezTo>
                    <a:pt x="88" y="1"/>
                    <a:pt x="81" y="5"/>
                    <a:pt x="72" y="5"/>
                  </a:cubicBezTo>
                  <a:cubicBezTo>
                    <a:pt x="57" y="5"/>
                    <a:pt x="48" y="9"/>
                    <a:pt x="37" y="14"/>
                  </a:cubicBezTo>
                  <a:cubicBezTo>
                    <a:pt x="17" y="21"/>
                    <a:pt x="1" y="37"/>
                    <a:pt x="1" y="61"/>
                  </a:cubicBezTo>
                  <a:cubicBezTo>
                    <a:pt x="1" y="85"/>
                    <a:pt x="17" y="100"/>
                    <a:pt x="37" y="108"/>
                  </a:cubicBezTo>
                  <a:cubicBezTo>
                    <a:pt x="48" y="112"/>
                    <a:pt x="57" y="116"/>
                    <a:pt x="72" y="116"/>
                  </a:cubicBezTo>
                  <a:cubicBezTo>
                    <a:pt x="81" y="116"/>
                    <a:pt x="88" y="116"/>
                    <a:pt x="100" y="120"/>
                  </a:cubicBezTo>
                  <a:cubicBezTo>
                    <a:pt x="128" y="120"/>
                    <a:pt x="159" y="88"/>
                    <a:pt x="155" y="61"/>
                  </a:cubicBezTo>
                  <a:cubicBezTo>
                    <a:pt x="155" y="30"/>
                    <a:pt x="134" y="1"/>
                    <a:pt x="106" y="1"/>
                  </a:cubicBezTo>
                  <a:close/>
                </a:path>
              </a:pathLst>
            </a:custGeom>
            <a:solidFill>
              <a:srgbClr val="F8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8200202" y="3936529"/>
              <a:ext cx="4260" cy="3277"/>
            </a:xfrm>
            <a:custGeom>
              <a:avLst/>
              <a:gdLst/>
              <a:ahLst/>
              <a:cxnLst/>
              <a:rect l="l" t="t" r="r" b="b"/>
              <a:pathLst>
                <a:path w="104" h="80" extrusionOk="0">
                  <a:moveTo>
                    <a:pt x="51" y="1"/>
                  </a:moveTo>
                  <a:cubicBezTo>
                    <a:pt x="0" y="1"/>
                    <a:pt x="0" y="79"/>
                    <a:pt x="51" y="79"/>
                  </a:cubicBezTo>
                  <a:cubicBezTo>
                    <a:pt x="103" y="79"/>
                    <a:pt x="103" y="1"/>
                    <a:pt x="51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8227687" y="3941240"/>
              <a:ext cx="5038" cy="3932"/>
            </a:xfrm>
            <a:custGeom>
              <a:avLst/>
              <a:gdLst/>
              <a:ahLst/>
              <a:cxnLst/>
              <a:rect l="l" t="t" r="r" b="b"/>
              <a:pathLst>
                <a:path w="123" h="96" extrusionOk="0">
                  <a:moveTo>
                    <a:pt x="63" y="0"/>
                  </a:moveTo>
                  <a:cubicBezTo>
                    <a:pt x="1" y="0"/>
                    <a:pt x="1" y="95"/>
                    <a:pt x="63" y="95"/>
                  </a:cubicBezTo>
                  <a:cubicBezTo>
                    <a:pt x="123" y="95"/>
                    <a:pt x="123" y="0"/>
                    <a:pt x="63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8238501" y="3917523"/>
              <a:ext cx="11347" cy="11306"/>
            </a:xfrm>
            <a:custGeom>
              <a:avLst/>
              <a:gdLst/>
              <a:ahLst/>
              <a:cxnLst/>
              <a:rect l="l" t="t" r="r" b="b"/>
              <a:pathLst>
                <a:path w="277" h="276" extrusionOk="0">
                  <a:moveTo>
                    <a:pt x="139" y="1"/>
                  </a:moveTo>
                  <a:cubicBezTo>
                    <a:pt x="132" y="1"/>
                    <a:pt x="125" y="3"/>
                    <a:pt x="107" y="7"/>
                  </a:cubicBezTo>
                  <a:lnTo>
                    <a:pt x="103" y="7"/>
                  </a:lnTo>
                  <a:cubicBezTo>
                    <a:pt x="83" y="11"/>
                    <a:pt x="68" y="19"/>
                    <a:pt x="56" y="31"/>
                  </a:cubicBezTo>
                  <a:cubicBezTo>
                    <a:pt x="40" y="42"/>
                    <a:pt x="28" y="55"/>
                    <a:pt x="21" y="70"/>
                  </a:cubicBezTo>
                  <a:cubicBezTo>
                    <a:pt x="9" y="86"/>
                    <a:pt x="5" y="102"/>
                    <a:pt x="5" y="121"/>
                  </a:cubicBezTo>
                  <a:cubicBezTo>
                    <a:pt x="1" y="137"/>
                    <a:pt x="1" y="157"/>
                    <a:pt x="9" y="177"/>
                  </a:cubicBezTo>
                  <a:cubicBezTo>
                    <a:pt x="12" y="200"/>
                    <a:pt x="25" y="220"/>
                    <a:pt x="40" y="236"/>
                  </a:cubicBezTo>
                  <a:cubicBezTo>
                    <a:pt x="52" y="244"/>
                    <a:pt x="60" y="252"/>
                    <a:pt x="68" y="255"/>
                  </a:cubicBezTo>
                  <a:cubicBezTo>
                    <a:pt x="92" y="272"/>
                    <a:pt x="116" y="275"/>
                    <a:pt x="139" y="275"/>
                  </a:cubicBezTo>
                  <a:cubicBezTo>
                    <a:pt x="151" y="275"/>
                    <a:pt x="163" y="272"/>
                    <a:pt x="174" y="272"/>
                  </a:cubicBezTo>
                  <a:cubicBezTo>
                    <a:pt x="198" y="263"/>
                    <a:pt x="218" y="252"/>
                    <a:pt x="238" y="236"/>
                  </a:cubicBezTo>
                  <a:cubicBezTo>
                    <a:pt x="242" y="228"/>
                    <a:pt x="249" y="216"/>
                    <a:pt x="258" y="208"/>
                  </a:cubicBezTo>
                  <a:cubicBezTo>
                    <a:pt x="269" y="188"/>
                    <a:pt x="277" y="164"/>
                    <a:pt x="277" y="137"/>
                  </a:cubicBezTo>
                  <a:cubicBezTo>
                    <a:pt x="277" y="121"/>
                    <a:pt x="273" y="102"/>
                    <a:pt x="265" y="86"/>
                  </a:cubicBezTo>
                  <a:cubicBezTo>
                    <a:pt x="258" y="70"/>
                    <a:pt x="249" y="55"/>
                    <a:pt x="238" y="42"/>
                  </a:cubicBezTo>
                  <a:cubicBezTo>
                    <a:pt x="218" y="26"/>
                    <a:pt x="198" y="15"/>
                    <a:pt x="174" y="7"/>
                  </a:cubicBezTo>
                  <a:lnTo>
                    <a:pt x="170" y="7"/>
                  </a:lnTo>
                  <a:cubicBezTo>
                    <a:pt x="152" y="3"/>
                    <a:pt x="146" y="1"/>
                    <a:pt x="139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8248209" y="3945746"/>
              <a:ext cx="6021" cy="4711"/>
            </a:xfrm>
            <a:custGeom>
              <a:avLst/>
              <a:gdLst/>
              <a:ahLst/>
              <a:cxnLst/>
              <a:rect l="l" t="t" r="r" b="b"/>
              <a:pathLst>
                <a:path w="147" h="115" extrusionOk="0">
                  <a:moveTo>
                    <a:pt x="72" y="0"/>
                  </a:moveTo>
                  <a:cubicBezTo>
                    <a:pt x="1" y="0"/>
                    <a:pt x="1" y="115"/>
                    <a:pt x="72" y="115"/>
                  </a:cubicBezTo>
                  <a:cubicBezTo>
                    <a:pt x="147" y="115"/>
                    <a:pt x="147" y="0"/>
                    <a:pt x="72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8200202" y="3836500"/>
              <a:ext cx="4547" cy="4014"/>
            </a:xfrm>
            <a:custGeom>
              <a:avLst/>
              <a:gdLst/>
              <a:ahLst/>
              <a:cxnLst/>
              <a:rect l="l" t="t" r="r" b="b"/>
              <a:pathLst>
                <a:path w="111" h="98" extrusionOk="0">
                  <a:moveTo>
                    <a:pt x="51" y="0"/>
                  </a:moveTo>
                  <a:cubicBezTo>
                    <a:pt x="45" y="0"/>
                    <a:pt x="39" y="1"/>
                    <a:pt x="32" y="4"/>
                  </a:cubicBezTo>
                  <a:cubicBezTo>
                    <a:pt x="16" y="11"/>
                    <a:pt x="0" y="27"/>
                    <a:pt x="4" y="47"/>
                  </a:cubicBezTo>
                  <a:cubicBezTo>
                    <a:pt x="4" y="63"/>
                    <a:pt x="12" y="82"/>
                    <a:pt x="28" y="91"/>
                  </a:cubicBezTo>
                  <a:cubicBezTo>
                    <a:pt x="35" y="95"/>
                    <a:pt x="44" y="98"/>
                    <a:pt x="52" y="98"/>
                  </a:cubicBezTo>
                  <a:cubicBezTo>
                    <a:pt x="65" y="98"/>
                    <a:pt x="77" y="92"/>
                    <a:pt x="87" y="82"/>
                  </a:cubicBezTo>
                  <a:lnTo>
                    <a:pt x="99" y="71"/>
                  </a:lnTo>
                  <a:cubicBezTo>
                    <a:pt x="111" y="59"/>
                    <a:pt x="111" y="39"/>
                    <a:pt x="99" y="27"/>
                  </a:cubicBezTo>
                  <a:lnTo>
                    <a:pt x="87" y="15"/>
                  </a:lnTo>
                  <a:cubicBezTo>
                    <a:pt x="77" y="5"/>
                    <a:pt x="64" y="0"/>
                    <a:pt x="51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8233340" y="3845512"/>
              <a:ext cx="3891" cy="3769"/>
            </a:xfrm>
            <a:custGeom>
              <a:avLst/>
              <a:gdLst/>
              <a:ahLst/>
              <a:cxnLst/>
              <a:rect l="l" t="t" r="r" b="b"/>
              <a:pathLst>
                <a:path w="95" h="92" extrusionOk="0">
                  <a:moveTo>
                    <a:pt x="44" y="1"/>
                  </a:moveTo>
                  <a:cubicBezTo>
                    <a:pt x="36" y="1"/>
                    <a:pt x="28" y="1"/>
                    <a:pt x="20" y="5"/>
                  </a:cubicBezTo>
                  <a:cubicBezTo>
                    <a:pt x="9" y="5"/>
                    <a:pt x="5" y="13"/>
                    <a:pt x="0" y="24"/>
                  </a:cubicBezTo>
                  <a:lnTo>
                    <a:pt x="0" y="48"/>
                  </a:lnTo>
                  <a:lnTo>
                    <a:pt x="0" y="60"/>
                  </a:lnTo>
                  <a:cubicBezTo>
                    <a:pt x="5" y="64"/>
                    <a:pt x="5" y="68"/>
                    <a:pt x="5" y="72"/>
                  </a:cubicBezTo>
                  <a:cubicBezTo>
                    <a:pt x="12" y="79"/>
                    <a:pt x="20" y="84"/>
                    <a:pt x="28" y="88"/>
                  </a:cubicBezTo>
                  <a:cubicBezTo>
                    <a:pt x="34" y="90"/>
                    <a:pt x="40" y="92"/>
                    <a:pt x="47" y="92"/>
                  </a:cubicBezTo>
                  <a:cubicBezTo>
                    <a:pt x="59" y="92"/>
                    <a:pt x="72" y="87"/>
                    <a:pt x="80" y="79"/>
                  </a:cubicBezTo>
                  <a:cubicBezTo>
                    <a:pt x="87" y="68"/>
                    <a:pt x="95" y="52"/>
                    <a:pt x="91" y="37"/>
                  </a:cubicBezTo>
                  <a:cubicBezTo>
                    <a:pt x="87" y="24"/>
                    <a:pt x="83" y="17"/>
                    <a:pt x="76" y="13"/>
                  </a:cubicBezTo>
                  <a:cubicBezTo>
                    <a:pt x="67" y="5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8227851" y="3795825"/>
              <a:ext cx="4055" cy="3400"/>
            </a:xfrm>
            <a:custGeom>
              <a:avLst/>
              <a:gdLst/>
              <a:ahLst/>
              <a:cxnLst/>
              <a:rect l="l" t="t" r="r" b="b"/>
              <a:pathLst>
                <a:path w="99" h="83" extrusionOk="0">
                  <a:moveTo>
                    <a:pt x="57" y="1"/>
                  </a:moveTo>
                  <a:cubicBezTo>
                    <a:pt x="54" y="1"/>
                    <a:pt x="51" y="1"/>
                    <a:pt x="48" y="2"/>
                  </a:cubicBezTo>
                  <a:cubicBezTo>
                    <a:pt x="39" y="6"/>
                    <a:pt x="32" y="6"/>
                    <a:pt x="24" y="10"/>
                  </a:cubicBezTo>
                  <a:cubicBezTo>
                    <a:pt x="12" y="14"/>
                    <a:pt x="0" y="30"/>
                    <a:pt x="0" y="42"/>
                  </a:cubicBezTo>
                  <a:cubicBezTo>
                    <a:pt x="0" y="57"/>
                    <a:pt x="8" y="70"/>
                    <a:pt x="24" y="77"/>
                  </a:cubicBezTo>
                  <a:cubicBezTo>
                    <a:pt x="32" y="77"/>
                    <a:pt x="39" y="81"/>
                    <a:pt x="48" y="81"/>
                  </a:cubicBezTo>
                  <a:cubicBezTo>
                    <a:pt x="52" y="82"/>
                    <a:pt x="55" y="83"/>
                    <a:pt x="59" y="83"/>
                  </a:cubicBezTo>
                  <a:cubicBezTo>
                    <a:pt x="80" y="83"/>
                    <a:pt x="99" y="65"/>
                    <a:pt x="99" y="42"/>
                  </a:cubicBezTo>
                  <a:cubicBezTo>
                    <a:pt x="99" y="21"/>
                    <a:pt x="78" y="1"/>
                    <a:pt x="57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8224123" y="3804468"/>
              <a:ext cx="205" cy="205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cubicBezTo>
                    <a:pt x="1" y="1"/>
                    <a:pt x="1" y="4"/>
                    <a:pt x="4" y="4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8236207" y="3851779"/>
              <a:ext cx="6431" cy="4588"/>
            </a:xfrm>
            <a:custGeom>
              <a:avLst/>
              <a:gdLst/>
              <a:ahLst/>
              <a:cxnLst/>
              <a:rect l="l" t="t" r="r" b="b"/>
              <a:pathLst>
                <a:path w="157" h="112" extrusionOk="0">
                  <a:moveTo>
                    <a:pt x="25" y="0"/>
                  </a:moveTo>
                  <a:cubicBezTo>
                    <a:pt x="9" y="0"/>
                    <a:pt x="0" y="19"/>
                    <a:pt x="17" y="30"/>
                  </a:cubicBezTo>
                  <a:cubicBezTo>
                    <a:pt x="48" y="49"/>
                    <a:pt x="81" y="68"/>
                    <a:pt x="101" y="101"/>
                  </a:cubicBezTo>
                  <a:cubicBezTo>
                    <a:pt x="106" y="108"/>
                    <a:pt x="113" y="111"/>
                    <a:pt x="120" y="111"/>
                  </a:cubicBezTo>
                  <a:cubicBezTo>
                    <a:pt x="138" y="111"/>
                    <a:pt x="156" y="90"/>
                    <a:pt x="139" y="73"/>
                  </a:cubicBezTo>
                  <a:cubicBezTo>
                    <a:pt x="108" y="37"/>
                    <a:pt x="72" y="21"/>
                    <a:pt x="33" y="2"/>
                  </a:cubicBezTo>
                  <a:cubicBezTo>
                    <a:pt x="30" y="1"/>
                    <a:pt x="27" y="0"/>
                    <a:pt x="25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8192787" y="3837278"/>
              <a:ext cx="3113" cy="2458"/>
            </a:xfrm>
            <a:custGeom>
              <a:avLst/>
              <a:gdLst/>
              <a:ahLst/>
              <a:cxnLst/>
              <a:rect l="l" t="t" r="r" b="b"/>
              <a:pathLst>
                <a:path w="76" h="60" extrusionOk="0">
                  <a:moveTo>
                    <a:pt x="39" y="1"/>
                  </a:moveTo>
                  <a:cubicBezTo>
                    <a:pt x="0" y="1"/>
                    <a:pt x="0" y="60"/>
                    <a:pt x="39" y="60"/>
                  </a:cubicBezTo>
                  <a:cubicBezTo>
                    <a:pt x="75" y="60"/>
                    <a:pt x="75" y="1"/>
                    <a:pt x="39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8204871" y="3837033"/>
              <a:ext cx="3605" cy="2785"/>
            </a:xfrm>
            <a:custGeom>
              <a:avLst/>
              <a:gdLst/>
              <a:ahLst/>
              <a:cxnLst/>
              <a:rect l="l" t="t" r="r" b="b"/>
              <a:pathLst>
                <a:path w="88" h="68" extrusionOk="0">
                  <a:moveTo>
                    <a:pt x="35" y="1"/>
                  </a:moveTo>
                  <a:cubicBezTo>
                    <a:pt x="26" y="1"/>
                    <a:pt x="19" y="4"/>
                    <a:pt x="13" y="11"/>
                  </a:cubicBezTo>
                  <a:cubicBezTo>
                    <a:pt x="5" y="18"/>
                    <a:pt x="1" y="26"/>
                    <a:pt x="1" y="34"/>
                  </a:cubicBezTo>
                  <a:cubicBezTo>
                    <a:pt x="1" y="42"/>
                    <a:pt x="5" y="54"/>
                    <a:pt x="13" y="58"/>
                  </a:cubicBezTo>
                  <a:cubicBezTo>
                    <a:pt x="18" y="65"/>
                    <a:pt x="24" y="68"/>
                    <a:pt x="31" y="68"/>
                  </a:cubicBezTo>
                  <a:cubicBezTo>
                    <a:pt x="35" y="68"/>
                    <a:pt x="40" y="67"/>
                    <a:pt x="44" y="66"/>
                  </a:cubicBezTo>
                  <a:cubicBezTo>
                    <a:pt x="52" y="66"/>
                    <a:pt x="60" y="66"/>
                    <a:pt x="68" y="62"/>
                  </a:cubicBezTo>
                  <a:cubicBezTo>
                    <a:pt x="79" y="62"/>
                    <a:pt x="88" y="46"/>
                    <a:pt x="88" y="34"/>
                  </a:cubicBezTo>
                  <a:cubicBezTo>
                    <a:pt x="88" y="22"/>
                    <a:pt x="79" y="11"/>
                    <a:pt x="68" y="7"/>
                  </a:cubicBezTo>
                  <a:cubicBezTo>
                    <a:pt x="60" y="7"/>
                    <a:pt x="52" y="2"/>
                    <a:pt x="44" y="2"/>
                  </a:cubicBezTo>
                  <a:cubicBezTo>
                    <a:pt x="41" y="1"/>
                    <a:pt x="38" y="1"/>
                    <a:pt x="35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1"/>
            <p:cNvSpPr/>
            <p:nvPr/>
          </p:nvSpPr>
          <p:spPr>
            <a:xfrm>
              <a:off x="8200939" y="3800331"/>
              <a:ext cx="5448" cy="8193"/>
            </a:xfrm>
            <a:custGeom>
              <a:avLst/>
              <a:gdLst/>
              <a:ahLst/>
              <a:cxnLst/>
              <a:rect l="l" t="t" r="r" b="b"/>
              <a:pathLst>
                <a:path w="133" h="200" extrusionOk="0">
                  <a:moveTo>
                    <a:pt x="32" y="1"/>
                  </a:moveTo>
                  <a:cubicBezTo>
                    <a:pt x="16" y="1"/>
                    <a:pt x="0" y="11"/>
                    <a:pt x="2" y="31"/>
                  </a:cubicBezTo>
                  <a:cubicBezTo>
                    <a:pt x="6" y="58"/>
                    <a:pt x="10" y="86"/>
                    <a:pt x="26" y="109"/>
                  </a:cubicBezTo>
                  <a:cubicBezTo>
                    <a:pt x="33" y="122"/>
                    <a:pt x="46" y="133"/>
                    <a:pt x="53" y="140"/>
                  </a:cubicBezTo>
                  <a:cubicBezTo>
                    <a:pt x="69" y="153"/>
                    <a:pt x="81" y="157"/>
                    <a:pt x="81" y="176"/>
                  </a:cubicBezTo>
                  <a:cubicBezTo>
                    <a:pt x="83" y="192"/>
                    <a:pt x="95" y="200"/>
                    <a:pt x="107" y="200"/>
                  </a:cubicBezTo>
                  <a:cubicBezTo>
                    <a:pt x="119" y="200"/>
                    <a:pt x="130" y="192"/>
                    <a:pt x="133" y="176"/>
                  </a:cubicBezTo>
                  <a:cubicBezTo>
                    <a:pt x="133" y="149"/>
                    <a:pt x="120" y="129"/>
                    <a:pt x="101" y="109"/>
                  </a:cubicBezTo>
                  <a:cubicBezTo>
                    <a:pt x="77" y="86"/>
                    <a:pt x="65" y="62"/>
                    <a:pt x="65" y="31"/>
                  </a:cubicBezTo>
                  <a:cubicBezTo>
                    <a:pt x="65" y="11"/>
                    <a:pt x="49" y="1"/>
                    <a:pt x="32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1"/>
            <p:cNvSpPr/>
            <p:nvPr/>
          </p:nvSpPr>
          <p:spPr>
            <a:xfrm>
              <a:off x="8236617" y="3839245"/>
              <a:ext cx="8152" cy="3277"/>
            </a:xfrm>
            <a:custGeom>
              <a:avLst/>
              <a:gdLst/>
              <a:ahLst/>
              <a:cxnLst/>
              <a:rect l="l" t="t" r="r" b="b"/>
              <a:pathLst>
                <a:path w="199" h="80" extrusionOk="0">
                  <a:moveTo>
                    <a:pt x="157" y="0"/>
                  </a:moveTo>
                  <a:cubicBezTo>
                    <a:pt x="156" y="0"/>
                    <a:pt x="155" y="0"/>
                    <a:pt x="153" y="0"/>
                  </a:cubicBezTo>
                  <a:cubicBezTo>
                    <a:pt x="114" y="8"/>
                    <a:pt x="74" y="24"/>
                    <a:pt x="31" y="32"/>
                  </a:cubicBezTo>
                  <a:cubicBezTo>
                    <a:pt x="1" y="39"/>
                    <a:pt x="14" y="79"/>
                    <a:pt x="43" y="79"/>
                  </a:cubicBezTo>
                  <a:cubicBezTo>
                    <a:pt x="44" y="79"/>
                    <a:pt x="46" y="79"/>
                    <a:pt x="47" y="79"/>
                  </a:cubicBezTo>
                  <a:cubicBezTo>
                    <a:pt x="82" y="71"/>
                    <a:pt x="122" y="63"/>
                    <a:pt x="162" y="59"/>
                  </a:cubicBezTo>
                  <a:cubicBezTo>
                    <a:pt x="199" y="55"/>
                    <a:pt x="193" y="0"/>
                    <a:pt x="157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8166244" y="3890898"/>
              <a:ext cx="3605" cy="2867"/>
            </a:xfrm>
            <a:custGeom>
              <a:avLst/>
              <a:gdLst/>
              <a:ahLst/>
              <a:cxnLst/>
              <a:rect l="l" t="t" r="r" b="b"/>
              <a:pathLst>
                <a:path w="88" h="70" extrusionOk="0">
                  <a:moveTo>
                    <a:pt x="54" y="0"/>
                  </a:moveTo>
                  <a:cubicBezTo>
                    <a:pt x="50" y="0"/>
                    <a:pt x="47" y="1"/>
                    <a:pt x="44" y="2"/>
                  </a:cubicBezTo>
                  <a:cubicBezTo>
                    <a:pt x="36" y="2"/>
                    <a:pt x="28" y="6"/>
                    <a:pt x="20" y="6"/>
                  </a:cubicBezTo>
                  <a:cubicBezTo>
                    <a:pt x="9" y="9"/>
                    <a:pt x="0" y="22"/>
                    <a:pt x="0" y="33"/>
                  </a:cubicBezTo>
                  <a:cubicBezTo>
                    <a:pt x="0" y="45"/>
                    <a:pt x="9" y="61"/>
                    <a:pt x="20" y="61"/>
                  </a:cubicBezTo>
                  <a:cubicBezTo>
                    <a:pt x="28" y="65"/>
                    <a:pt x="36" y="65"/>
                    <a:pt x="44" y="69"/>
                  </a:cubicBezTo>
                  <a:cubicBezTo>
                    <a:pt x="56" y="69"/>
                    <a:pt x="68" y="69"/>
                    <a:pt x="75" y="57"/>
                  </a:cubicBezTo>
                  <a:cubicBezTo>
                    <a:pt x="84" y="53"/>
                    <a:pt x="88" y="45"/>
                    <a:pt x="88" y="33"/>
                  </a:cubicBezTo>
                  <a:cubicBezTo>
                    <a:pt x="88" y="26"/>
                    <a:pt x="84" y="18"/>
                    <a:pt x="75" y="9"/>
                  </a:cubicBezTo>
                  <a:cubicBezTo>
                    <a:pt x="70" y="4"/>
                    <a:pt x="62" y="0"/>
                    <a:pt x="54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8152358" y="3930221"/>
              <a:ext cx="2294" cy="2622"/>
            </a:xfrm>
            <a:custGeom>
              <a:avLst/>
              <a:gdLst/>
              <a:ahLst/>
              <a:cxnLst/>
              <a:rect l="l" t="t" r="r" b="b"/>
              <a:pathLst>
                <a:path w="56" h="64" extrusionOk="0">
                  <a:moveTo>
                    <a:pt x="28" y="0"/>
                  </a:moveTo>
                  <a:cubicBezTo>
                    <a:pt x="12" y="0"/>
                    <a:pt x="0" y="16"/>
                    <a:pt x="4" y="29"/>
                  </a:cubicBezTo>
                  <a:cubicBezTo>
                    <a:pt x="4" y="36"/>
                    <a:pt x="8" y="44"/>
                    <a:pt x="12" y="52"/>
                  </a:cubicBezTo>
                  <a:cubicBezTo>
                    <a:pt x="14" y="60"/>
                    <a:pt x="21" y="64"/>
                    <a:pt x="28" y="64"/>
                  </a:cubicBezTo>
                  <a:cubicBezTo>
                    <a:pt x="35" y="64"/>
                    <a:pt x="42" y="60"/>
                    <a:pt x="44" y="52"/>
                  </a:cubicBezTo>
                  <a:cubicBezTo>
                    <a:pt x="44" y="44"/>
                    <a:pt x="48" y="36"/>
                    <a:pt x="51" y="29"/>
                  </a:cubicBezTo>
                  <a:cubicBezTo>
                    <a:pt x="55" y="16"/>
                    <a:pt x="44" y="0"/>
                    <a:pt x="28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8165261" y="3958198"/>
              <a:ext cx="2335" cy="4055"/>
            </a:xfrm>
            <a:custGeom>
              <a:avLst/>
              <a:gdLst/>
              <a:ahLst/>
              <a:cxnLst/>
              <a:rect l="l" t="t" r="r" b="b"/>
              <a:pathLst>
                <a:path w="57" h="99" extrusionOk="0">
                  <a:moveTo>
                    <a:pt x="28" y="0"/>
                  </a:moveTo>
                  <a:cubicBezTo>
                    <a:pt x="18" y="0"/>
                    <a:pt x="7" y="8"/>
                    <a:pt x="4" y="24"/>
                  </a:cubicBezTo>
                  <a:cubicBezTo>
                    <a:pt x="4" y="40"/>
                    <a:pt x="4" y="56"/>
                    <a:pt x="1" y="71"/>
                  </a:cubicBezTo>
                  <a:cubicBezTo>
                    <a:pt x="1" y="84"/>
                    <a:pt x="17" y="99"/>
                    <a:pt x="28" y="99"/>
                  </a:cubicBezTo>
                  <a:cubicBezTo>
                    <a:pt x="40" y="99"/>
                    <a:pt x="57" y="84"/>
                    <a:pt x="57" y="71"/>
                  </a:cubicBezTo>
                  <a:cubicBezTo>
                    <a:pt x="52" y="56"/>
                    <a:pt x="52" y="40"/>
                    <a:pt x="48" y="24"/>
                  </a:cubicBezTo>
                  <a:cubicBezTo>
                    <a:pt x="48" y="8"/>
                    <a:pt x="38" y="0"/>
                    <a:pt x="28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1"/>
            <p:cNvSpPr/>
            <p:nvPr/>
          </p:nvSpPr>
          <p:spPr>
            <a:xfrm>
              <a:off x="8186971" y="3917154"/>
              <a:ext cx="2744" cy="3400"/>
            </a:xfrm>
            <a:custGeom>
              <a:avLst/>
              <a:gdLst/>
              <a:ahLst/>
              <a:cxnLst/>
              <a:rect l="l" t="t" r="r" b="b"/>
              <a:pathLst>
                <a:path w="67" h="83" extrusionOk="0">
                  <a:moveTo>
                    <a:pt x="35" y="0"/>
                  </a:moveTo>
                  <a:cubicBezTo>
                    <a:pt x="24" y="0"/>
                    <a:pt x="12" y="8"/>
                    <a:pt x="8" y="20"/>
                  </a:cubicBezTo>
                  <a:cubicBezTo>
                    <a:pt x="8" y="28"/>
                    <a:pt x="4" y="35"/>
                    <a:pt x="4" y="44"/>
                  </a:cubicBezTo>
                  <a:cubicBezTo>
                    <a:pt x="0" y="51"/>
                    <a:pt x="4" y="64"/>
                    <a:pt x="12" y="71"/>
                  </a:cubicBezTo>
                  <a:cubicBezTo>
                    <a:pt x="19" y="79"/>
                    <a:pt x="24" y="83"/>
                    <a:pt x="35" y="83"/>
                  </a:cubicBezTo>
                  <a:cubicBezTo>
                    <a:pt x="43" y="83"/>
                    <a:pt x="51" y="79"/>
                    <a:pt x="55" y="71"/>
                  </a:cubicBezTo>
                  <a:cubicBezTo>
                    <a:pt x="63" y="64"/>
                    <a:pt x="66" y="55"/>
                    <a:pt x="63" y="44"/>
                  </a:cubicBezTo>
                  <a:cubicBezTo>
                    <a:pt x="63" y="35"/>
                    <a:pt x="59" y="28"/>
                    <a:pt x="59" y="20"/>
                  </a:cubicBezTo>
                  <a:cubicBezTo>
                    <a:pt x="59" y="8"/>
                    <a:pt x="43" y="0"/>
                    <a:pt x="35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1"/>
            <p:cNvSpPr/>
            <p:nvPr/>
          </p:nvSpPr>
          <p:spPr>
            <a:xfrm>
              <a:off x="8197129" y="3927149"/>
              <a:ext cx="4219" cy="2826"/>
            </a:xfrm>
            <a:custGeom>
              <a:avLst/>
              <a:gdLst/>
              <a:ahLst/>
              <a:cxnLst/>
              <a:rect l="l" t="t" r="r" b="b"/>
              <a:pathLst>
                <a:path w="103" h="69" extrusionOk="0">
                  <a:moveTo>
                    <a:pt x="29" y="0"/>
                  </a:moveTo>
                  <a:cubicBezTo>
                    <a:pt x="25" y="0"/>
                    <a:pt x="20" y="2"/>
                    <a:pt x="16" y="4"/>
                  </a:cubicBezTo>
                  <a:cubicBezTo>
                    <a:pt x="4" y="17"/>
                    <a:pt x="0" y="33"/>
                    <a:pt x="13" y="44"/>
                  </a:cubicBezTo>
                  <a:cubicBezTo>
                    <a:pt x="26" y="58"/>
                    <a:pt x="45" y="69"/>
                    <a:pt x="68" y="69"/>
                  </a:cubicBezTo>
                  <a:cubicBezTo>
                    <a:pt x="72" y="69"/>
                    <a:pt x="75" y="68"/>
                    <a:pt x="79" y="68"/>
                  </a:cubicBezTo>
                  <a:cubicBezTo>
                    <a:pt x="103" y="68"/>
                    <a:pt x="103" y="33"/>
                    <a:pt x="79" y="33"/>
                  </a:cubicBezTo>
                  <a:cubicBezTo>
                    <a:pt x="68" y="28"/>
                    <a:pt x="55" y="24"/>
                    <a:pt x="51" y="13"/>
                  </a:cubicBezTo>
                  <a:cubicBezTo>
                    <a:pt x="47" y="5"/>
                    <a:pt x="38" y="0"/>
                    <a:pt x="29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8219741" y="3964834"/>
              <a:ext cx="9135" cy="2622"/>
            </a:xfrm>
            <a:custGeom>
              <a:avLst/>
              <a:gdLst/>
              <a:ahLst/>
              <a:cxnLst/>
              <a:rect l="l" t="t" r="r" b="b"/>
              <a:pathLst>
                <a:path w="223" h="64" extrusionOk="0">
                  <a:moveTo>
                    <a:pt x="186" y="0"/>
                  </a:moveTo>
                  <a:cubicBezTo>
                    <a:pt x="185" y="0"/>
                    <a:pt x="183" y="0"/>
                    <a:pt x="182" y="0"/>
                  </a:cubicBezTo>
                  <a:cubicBezTo>
                    <a:pt x="135" y="0"/>
                    <a:pt x="84" y="4"/>
                    <a:pt x="37" y="4"/>
                  </a:cubicBezTo>
                  <a:cubicBezTo>
                    <a:pt x="1" y="4"/>
                    <a:pt x="1" y="55"/>
                    <a:pt x="37" y="55"/>
                  </a:cubicBezTo>
                  <a:cubicBezTo>
                    <a:pt x="84" y="60"/>
                    <a:pt x="135" y="60"/>
                    <a:pt x="182" y="64"/>
                  </a:cubicBezTo>
                  <a:cubicBezTo>
                    <a:pt x="221" y="64"/>
                    <a:pt x="222" y="0"/>
                    <a:pt x="186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8170258" y="3948982"/>
              <a:ext cx="246" cy="205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6" y="1"/>
                  </a:moveTo>
                  <a:cubicBezTo>
                    <a:pt x="1" y="1"/>
                    <a:pt x="1" y="5"/>
                    <a:pt x="6" y="5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8200898" y="3901466"/>
              <a:ext cx="17450" cy="2785"/>
            </a:xfrm>
            <a:custGeom>
              <a:avLst/>
              <a:gdLst/>
              <a:ahLst/>
              <a:cxnLst/>
              <a:rect l="l" t="t" r="r" b="b"/>
              <a:pathLst>
                <a:path w="426" h="68" extrusionOk="0">
                  <a:moveTo>
                    <a:pt x="398" y="1"/>
                  </a:moveTo>
                  <a:cubicBezTo>
                    <a:pt x="280" y="1"/>
                    <a:pt x="157" y="8"/>
                    <a:pt x="34" y="20"/>
                  </a:cubicBezTo>
                  <a:cubicBezTo>
                    <a:pt x="1" y="24"/>
                    <a:pt x="6" y="68"/>
                    <a:pt x="39" y="68"/>
                  </a:cubicBezTo>
                  <a:cubicBezTo>
                    <a:pt x="40" y="68"/>
                    <a:pt x="41" y="68"/>
                    <a:pt x="43" y="68"/>
                  </a:cubicBezTo>
                  <a:cubicBezTo>
                    <a:pt x="161" y="52"/>
                    <a:pt x="280" y="44"/>
                    <a:pt x="398" y="39"/>
                  </a:cubicBezTo>
                  <a:cubicBezTo>
                    <a:pt x="425" y="39"/>
                    <a:pt x="425" y="1"/>
                    <a:pt x="398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1"/>
            <p:cNvSpPr/>
            <p:nvPr/>
          </p:nvSpPr>
          <p:spPr>
            <a:xfrm>
              <a:off x="8246284" y="3912566"/>
              <a:ext cx="2581" cy="4383"/>
            </a:xfrm>
            <a:custGeom>
              <a:avLst/>
              <a:gdLst/>
              <a:ahLst/>
              <a:cxnLst/>
              <a:rect l="l" t="t" r="r" b="b"/>
              <a:pathLst>
                <a:path w="63" h="107" extrusionOk="0">
                  <a:moveTo>
                    <a:pt x="21" y="1"/>
                  </a:moveTo>
                  <a:cubicBezTo>
                    <a:pt x="10" y="1"/>
                    <a:pt x="0" y="12"/>
                    <a:pt x="8" y="25"/>
                  </a:cubicBezTo>
                  <a:cubicBezTo>
                    <a:pt x="20" y="45"/>
                    <a:pt x="28" y="65"/>
                    <a:pt x="28" y="88"/>
                  </a:cubicBezTo>
                  <a:cubicBezTo>
                    <a:pt x="30" y="100"/>
                    <a:pt x="38" y="106"/>
                    <a:pt x="47" y="106"/>
                  </a:cubicBezTo>
                  <a:cubicBezTo>
                    <a:pt x="55" y="106"/>
                    <a:pt x="63" y="100"/>
                    <a:pt x="63" y="88"/>
                  </a:cubicBezTo>
                  <a:cubicBezTo>
                    <a:pt x="59" y="61"/>
                    <a:pt x="52" y="34"/>
                    <a:pt x="35" y="10"/>
                  </a:cubicBezTo>
                  <a:cubicBezTo>
                    <a:pt x="32" y="3"/>
                    <a:pt x="26" y="1"/>
                    <a:pt x="21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1"/>
            <p:cNvSpPr/>
            <p:nvPr/>
          </p:nvSpPr>
          <p:spPr>
            <a:xfrm>
              <a:off x="8234118" y="4014521"/>
              <a:ext cx="4752" cy="5243"/>
            </a:xfrm>
            <a:custGeom>
              <a:avLst/>
              <a:gdLst/>
              <a:ahLst/>
              <a:cxnLst/>
              <a:rect l="l" t="t" r="r" b="b"/>
              <a:pathLst>
                <a:path w="116" h="128" extrusionOk="0">
                  <a:moveTo>
                    <a:pt x="73" y="1"/>
                  </a:moveTo>
                  <a:cubicBezTo>
                    <a:pt x="65" y="1"/>
                    <a:pt x="57" y="4"/>
                    <a:pt x="52" y="11"/>
                  </a:cubicBezTo>
                  <a:cubicBezTo>
                    <a:pt x="25" y="35"/>
                    <a:pt x="1" y="70"/>
                    <a:pt x="5" y="109"/>
                  </a:cubicBezTo>
                  <a:cubicBezTo>
                    <a:pt x="5" y="121"/>
                    <a:pt x="16" y="128"/>
                    <a:pt x="27" y="128"/>
                  </a:cubicBezTo>
                  <a:cubicBezTo>
                    <a:pt x="36" y="128"/>
                    <a:pt x="45" y="124"/>
                    <a:pt x="48" y="113"/>
                  </a:cubicBezTo>
                  <a:cubicBezTo>
                    <a:pt x="52" y="90"/>
                    <a:pt x="72" y="73"/>
                    <a:pt x="92" y="62"/>
                  </a:cubicBezTo>
                  <a:cubicBezTo>
                    <a:pt x="112" y="55"/>
                    <a:pt x="116" y="31"/>
                    <a:pt x="104" y="15"/>
                  </a:cubicBezTo>
                  <a:cubicBezTo>
                    <a:pt x="95" y="6"/>
                    <a:pt x="84" y="1"/>
                    <a:pt x="73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8178696" y="4039466"/>
              <a:ext cx="8766" cy="5284"/>
            </a:xfrm>
            <a:custGeom>
              <a:avLst/>
              <a:gdLst/>
              <a:ahLst/>
              <a:cxnLst/>
              <a:rect l="l" t="t" r="r" b="b"/>
              <a:pathLst>
                <a:path w="214" h="129" extrusionOk="0">
                  <a:moveTo>
                    <a:pt x="39" y="0"/>
                  </a:moveTo>
                  <a:cubicBezTo>
                    <a:pt x="16" y="0"/>
                    <a:pt x="1" y="34"/>
                    <a:pt x="20" y="56"/>
                  </a:cubicBezTo>
                  <a:cubicBezTo>
                    <a:pt x="52" y="96"/>
                    <a:pt x="99" y="124"/>
                    <a:pt x="150" y="127"/>
                  </a:cubicBezTo>
                  <a:cubicBezTo>
                    <a:pt x="154" y="128"/>
                    <a:pt x="158" y="128"/>
                    <a:pt x="162" y="128"/>
                  </a:cubicBezTo>
                  <a:cubicBezTo>
                    <a:pt x="186" y="128"/>
                    <a:pt x="206" y="116"/>
                    <a:pt x="210" y="89"/>
                  </a:cubicBezTo>
                  <a:cubicBezTo>
                    <a:pt x="213" y="66"/>
                    <a:pt x="196" y="32"/>
                    <a:pt x="167" y="32"/>
                  </a:cubicBezTo>
                  <a:cubicBezTo>
                    <a:pt x="165" y="32"/>
                    <a:pt x="164" y="33"/>
                    <a:pt x="162" y="33"/>
                  </a:cubicBezTo>
                  <a:cubicBezTo>
                    <a:pt x="155" y="34"/>
                    <a:pt x="149" y="34"/>
                    <a:pt x="142" y="34"/>
                  </a:cubicBezTo>
                  <a:cubicBezTo>
                    <a:pt x="111" y="34"/>
                    <a:pt x="85" y="25"/>
                    <a:pt x="55" y="5"/>
                  </a:cubicBezTo>
                  <a:cubicBezTo>
                    <a:pt x="50" y="2"/>
                    <a:pt x="44" y="0"/>
                    <a:pt x="39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8163008" y="4046676"/>
              <a:ext cx="5735" cy="3072"/>
            </a:xfrm>
            <a:custGeom>
              <a:avLst/>
              <a:gdLst/>
              <a:ahLst/>
              <a:cxnLst/>
              <a:rect l="l" t="t" r="r" b="b"/>
              <a:pathLst>
                <a:path w="140" h="75" extrusionOk="0">
                  <a:moveTo>
                    <a:pt x="36" y="0"/>
                  </a:moveTo>
                  <a:cubicBezTo>
                    <a:pt x="26" y="0"/>
                    <a:pt x="14" y="7"/>
                    <a:pt x="8" y="15"/>
                  </a:cubicBezTo>
                  <a:cubicBezTo>
                    <a:pt x="1" y="27"/>
                    <a:pt x="5" y="46"/>
                    <a:pt x="21" y="55"/>
                  </a:cubicBezTo>
                  <a:cubicBezTo>
                    <a:pt x="48" y="66"/>
                    <a:pt x="76" y="75"/>
                    <a:pt x="107" y="75"/>
                  </a:cubicBezTo>
                  <a:cubicBezTo>
                    <a:pt x="131" y="75"/>
                    <a:pt x="139" y="35"/>
                    <a:pt x="115" y="31"/>
                  </a:cubicBezTo>
                  <a:cubicBezTo>
                    <a:pt x="88" y="27"/>
                    <a:pt x="68" y="19"/>
                    <a:pt x="48" y="4"/>
                  </a:cubicBezTo>
                  <a:cubicBezTo>
                    <a:pt x="45" y="1"/>
                    <a:pt x="41" y="0"/>
                    <a:pt x="36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8201799" y="4054336"/>
              <a:ext cx="11388" cy="7005"/>
            </a:xfrm>
            <a:custGeom>
              <a:avLst/>
              <a:gdLst/>
              <a:ahLst/>
              <a:cxnLst/>
              <a:rect l="l" t="t" r="r" b="b"/>
              <a:pathLst>
                <a:path w="278" h="171" extrusionOk="0">
                  <a:moveTo>
                    <a:pt x="237" y="1"/>
                  </a:moveTo>
                  <a:cubicBezTo>
                    <a:pt x="216" y="1"/>
                    <a:pt x="193" y="18"/>
                    <a:pt x="198" y="45"/>
                  </a:cubicBezTo>
                  <a:cubicBezTo>
                    <a:pt x="202" y="81"/>
                    <a:pt x="159" y="88"/>
                    <a:pt x="135" y="92"/>
                  </a:cubicBezTo>
                  <a:cubicBezTo>
                    <a:pt x="99" y="96"/>
                    <a:pt x="64" y="101"/>
                    <a:pt x="28" y="105"/>
                  </a:cubicBezTo>
                  <a:cubicBezTo>
                    <a:pt x="1" y="108"/>
                    <a:pt x="1" y="156"/>
                    <a:pt x="28" y="163"/>
                  </a:cubicBezTo>
                  <a:cubicBezTo>
                    <a:pt x="54" y="167"/>
                    <a:pt x="79" y="170"/>
                    <a:pt x="104" y="170"/>
                  </a:cubicBezTo>
                  <a:cubicBezTo>
                    <a:pt x="132" y="170"/>
                    <a:pt x="161" y="166"/>
                    <a:pt x="190" y="156"/>
                  </a:cubicBezTo>
                  <a:cubicBezTo>
                    <a:pt x="249" y="136"/>
                    <a:pt x="277" y="88"/>
                    <a:pt x="265" y="25"/>
                  </a:cubicBezTo>
                  <a:cubicBezTo>
                    <a:pt x="262" y="8"/>
                    <a:pt x="250" y="1"/>
                    <a:pt x="237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1"/>
            <p:cNvSpPr/>
            <p:nvPr/>
          </p:nvSpPr>
          <p:spPr>
            <a:xfrm>
              <a:off x="8150064" y="4021607"/>
              <a:ext cx="4915" cy="4301"/>
            </a:xfrm>
            <a:custGeom>
              <a:avLst/>
              <a:gdLst/>
              <a:ahLst/>
              <a:cxnLst/>
              <a:rect l="l" t="t" r="r" b="b"/>
              <a:pathLst>
                <a:path w="120" h="105" extrusionOk="0">
                  <a:moveTo>
                    <a:pt x="80" y="1"/>
                  </a:moveTo>
                  <a:cubicBezTo>
                    <a:pt x="73" y="1"/>
                    <a:pt x="66" y="4"/>
                    <a:pt x="60" y="11"/>
                  </a:cubicBezTo>
                  <a:cubicBezTo>
                    <a:pt x="44" y="27"/>
                    <a:pt x="33" y="47"/>
                    <a:pt x="17" y="62"/>
                  </a:cubicBezTo>
                  <a:cubicBezTo>
                    <a:pt x="1" y="81"/>
                    <a:pt x="17" y="105"/>
                    <a:pt x="36" y="105"/>
                  </a:cubicBezTo>
                  <a:cubicBezTo>
                    <a:pt x="42" y="105"/>
                    <a:pt x="47" y="103"/>
                    <a:pt x="53" y="98"/>
                  </a:cubicBezTo>
                  <a:cubicBezTo>
                    <a:pt x="68" y="82"/>
                    <a:pt x="88" y="71"/>
                    <a:pt x="104" y="55"/>
                  </a:cubicBezTo>
                  <a:cubicBezTo>
                    <a:pt x="120" y="43"/>
                    <a:pt x="115" y="19"/>
                    <a:pt x="104" y="11"/>
                  </a:cubicBezTo>
                  <a:cubicBezTo>
                    <a:pt x="97" y="5"/>
                    <a:pt x="88" y="1"/>
                    <a:pt x="80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1"/>
            <p:cNvSpPr/>
            <p:nvPr/>
          </p:nvSpPr>
          <p:spPr>
            <a:xfrm>
              <a:off x="8161124" y="4052165"/>
              <a:ext cx="8070" cy="2622"/>
            </a:xfrm>
            <a:custGeom>
              <a:avLst/>
              <a:gdLst/>
              <a:ahLst/>
              <a:cxnLst/>
              <a:rect l="l" t="t" r="r" b="b"/>
              <a:pathLst>
                <a:path w="197" h="64" extrusionOk="0">
                  <a:moveTo>
                    <a:pt x="152" y="0"/>
                  </a:moveTo>
                  <a:cubicBezTo>
                    <a:pt x="111" y="0"/>
                    <a:pt x="72" y="16"/>
                    <a:pt x="31" y="19"/>
                  </a:cubicBezTo>
                  <a:cubicBezTo>
                    <a:pt x="1" y="23"/>
                    <a:pt x="6" y="63"/>
                    <a:pt x="35" y="63"/>
                  </a:cubicBezTo>
                  <a:cubicBezTo>
                    <a:pt x="37" y="63"/>
                    <a:pt x="38" y="63"/>
                    <a:pt x="39" y="63"/>
                  </a:cubicBezTo>
                  <a:cubicBezTo>
                    <a:pt x="83" y="51"/>
                    <a:pt x="123" y="30"/>
                    <a:pt x="166" y="30"/>
                  </a:cubicBezTo>
                  <a:cubicBezTo>
                    <a:pt x="170" y="30"/>
                    <a:pt x="173" y="30"/>
                    <a:pt x="177" y="31"/>
                  </a:cubicBezTo>
                  <a:cubicBezTo>
                    <a:pt x="193" y="31"/>
                    <a:pt x="196" y="3"/>
                    <a:pt x="181" y="3"/>
                  </a:cubicBezTo>
                  <a:cubicBezTo>
                    <a:pt x="171" y="1"/>
                    <a:pt x="162" y="0"/>
                    <a:pt x="152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8214866" y="4023204"/>
              <a:ext cx="14869" cy="12985"/>
            </a:xfrm>
            <a:custGeom>
              <a:avLst/>
              <a:gdLst/>
              <a:ahLst/>
              <a:cxnLst/>
              <a:rect l="l" t="t" r="r" b="b"/>
              <a:pathLst>
                <a:path w="363" h="317" extrusionOk="0">
                  <a:moveTo>
                    <a:pt x="301" y="1"/>
                  </a:moveTo>
                  <a:cubicBezTo>
                    <a:pt x="292" y="1"/>
                    <a:pt x="283" y="4"/>
                    <a:pt x="274" y="12"/>
                  </a:cubicBezTo>
                  <a:cubicBezTo>
                    <a:pt x="187" y="94"/>
                    <a:pt x="88" y="169"/>
                    <a:pt x="13" y="264"/>
                  </a:cubicBezTo>
                  <a:cubicBezTo>
                    <a:pt x="0" y="283"/>
                    <a:pt x="14" y="316"/>
                    <a:pt x="34" y="316"/>
                  </a:cubicBezTo>
                  <a:cubicBezTo>
                    <a:pt x="39" y="316"/>
                    <a:pt x="44" y="315"/>
                    <a:pt x="48" y="311"/>
                  </a:cubicBezTo>
                  <a:cubicBezTo>
                    <a:pt x="148" y="237"/>
                    <a:pt x="238" y="150"/>
                    <a:pt x="329" y="71"/>
                  </a:cubicBezTo>
                  <a:cubicBezTo>
                    <a:pt x="363" y="43"/>
                    <a:pt x="334" y="1"/>
                    <a:pt x="301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8151702" y="4056670"/>
              <a:ext cx="3113" cy="3769"/>
            </a:xfrm>
            <a:custGeom>
              <a:avLst/>
              <a:gdLst/>
              <a:ahLst/>
              <a:cxnLst/>
              <a:rect l="l" t="t" r="r" b="b"/>
              <a:pathLst>
                <a:path w="76" h="92" extrusionOk="0">
                  <a:moveTo>
                    <a:pt x="44" y="0"/>
                  </a:moveTo>
                  <a:cubicBezTo>
                    <a:pt x="24" y="0"/>
                    <a:pt x="9" y="15"/>
                    <a:pt x="16" y="35"/>
                  </a:cubicBezTo>
                  <a:lnTo>
                    <a:pt x="16" y="51"/>
                  </a:lnTo>
                  <a:cubicBezTo>
                    <a:pt x="13" y="59"/>
                    <a:pt x="9" y="63"/>
                    <a:pt x="4" y="71"/>
                  </a:cubicBezTo>
                  <a:cubicBezTo>
                    <a:pt x="0" y="75"/>
                    <a:pt x="4" y="83"/>
                    <a:pt x="9" y="86"/>
                  </a:cubicBezTo>
                  <a:cubicBezTo>
                    <a:pt x="13" y="91"/>
                    <a:pt x="20" y="91"/>
                    <a:pt x="24" y="91"/>
                  </a:cubicBezTo>
                  <a:cubicBezTo>
                    <a:pt x="48" y="79"/>
                    <a:pt x="64" y="59"/>
                    <a:pt x="71" y="35"/>
                  </a:cubicBezTo>
                  <a:cubicBezTo>
                    <a:pt x="75" y="15"/>
                    <a:pt x="60" y="0"/>
                    <a:pt x="44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8170463" y="4144902"/>
              <a:ext cx="5530" cy="5202"/>
            </a:xfrm>
            <a:custGeom>
              <a:avLst/>
              <a:gdLst/>
              <a:ahLst/>
              <a:cxnLst/>
              <a:rect l="l" t="t" r="r" b="b"/>
              <a:pathLst>
                <a:path w="135" h="127" extrusionOk="0">
                  <a:moveTo>
                    <a:pt x="72" y="1"/>
                  </a:moveTo>
                  <a:cubicBezTo>
                    <a:pt x="59" y="1"/>
                    <a:pt x="52" y="5"/>
                    <a:pt x="39" y="9"/>
                  </a:cubicBezTo>
                  <a:cubicBezTo>
                    <a:pt x="36" y="16"/>
                    <a:pt x="28" y="21"/>
                    <a:pt x="24" y="25"/>
                  </a:cubicBezTo>
                  <a:cubicBezTo>
                    <a:pt x="16" y="28"/>
                    <a:pt x="8" y="32"/>
                    <a:pt x="4" y="40"/>
                  </a:cubicBezTo>
                  <a:cubicBezTo>
                    <a:pt x="1" y="48"/>
                    <a:pt x="1" y="56"/>
                    <a:pt x="1" y="63"/>
                  </a:cubicBezTo>
                  <a:cubicBezTo>
                    <a:pt x="1" y="72"/>
                    <a:pt x="1" y="80"/>
                    <a:pt x="4" y="87"/>
                  </a:cubicBezTo>
                  <a:cubicBezTo>
                    <a:pt x="8" y="96"/>
                    <a:pt x="16" y="103"/>
                    <a:pt x="24" y="107"/>
                  </a:cubicBezTo>
                  <a:cubicBezTo>
                    <a:pt x="28" y="111"/>
                    <a:pt x="36" y="116"/>
                    <a:pt x="39" y="119"/>
                  </a:cubicBezTo>
                  <a:cubicBezTo>
                    <a:pt x="52" y="123"/>
                    <a:pt x="59" y="127"/>
                    <a:pt x="72" y="127"/>
                  </a:cubicBezTo>
                  <a:cubicBezTo>
                    <a:pt x="83" y="127"/>
                    <a:pt x="95" y="123"/>
                    <a:pt x="103" y="119"/>
                  </a:cubicBezTo>
                  <a:cubicBezTo>
                    <a:pt x="123" y="107"/>
                    <a:pt x="134" y="87"/>
                    <a:pt x="134" y="63"/>
                  </a:cubicBezTo>
                  <a:cubicBezTo>
                    <a:pt x="134" y="44"/>
                    <a:pt x="123" y="21"/>
                    <a:pt x="103" y="9"/>
                  </a:cubicBezTo>
                  <a:cubicBezTo>
                    <a:pt x="95" y="5"/>
                    <a:pt x="83" y="1"/>
                    <a:pt x="72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8104964" y="4163909"/>
              <a:ext cx="3932" cy="3195"/>
            </a:xfrm>
            <a:custGeom>
              <a:avLst/>
              <a:gdLst/>
              <a:ahLst/>
              <a:cxnLst/>
              <a:rect l="l" t="t" r="r" b="b"/>
              <a:pathLst>
                <a:path w="96" h="78" extrusionOk="0">
                  <a:moveTo>
                    <a:pt x="39" y="1"/>
                  </a:moveTo>
                  <a:cubicBezTo>
                    <a:pt x="18" y="1"/>
                    <a:pt x="1" y="17"/>
                    <a:pt x="1" y="38"/>
                  </a:cubicBezTo>
                  <a:cubicBezTo>
                    <a:pt x="1" y="62"/>
                    <a:pt x="19" y="77"/>
                    <a:pt x="41" y="77"/>
                  </a:cubicBezTo>
                  <a:cubicBezTo>
                    <a:pt x="47" y="77"/>
                    <a:pt x="54" y="76"/>
                    <a:pt x="60" y="73"/>
                  </a:cubicBezTo>
                  <a:cubicBezTo>
                    <a:pt x="64" y="69"/>
                    <a:pt x="72" y="65"/>
                    <a:pt x="76" y="62"/>
                  </a:cubicBezTo>
                  <a:cubicBezTo>
                    <a:pt x="96" y="54"/>
                    <a:pt x="96" y="26"/>
                    <a:pt x="76" y="14"/>
                  </a:cubicBezTo>
                  <a:cubicBezTo>
                    <a:pt x="72" y="14"/>
                    <a:pt x="64" y="11"/>
                    <a:pt x="60" y="7"/>
                  </a:cubicBezTo>
                  <a:cubicBezTo>
                    <a:pt x="53" y="3"/>
                    <a:pt x="46" y="1"/>
                    <a:pt x="39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1"/>
            <p:cNvSpPr/>
            <p:nvPr/>
          </p:nvSpPr>
          <p:spPr>
            <a:xfrm>
              <a:off x="8181441" y="3850468"/>
              <a:ext cx="36211" cy="9626"/>
            </a:xfrm>
            <a:custGeom>
              <a:avLst/>
              <a:gdLst/>
              <a:ahLst/>
              <a:cxnLst/>
              <a:rect l="l" t="t" r="r" b="b"/>
              <a:pathLst>
                <a:path w="884" h="235" extrusionOk="0">
                  <a:moveTo>
                    <a:pt x="473" y="0"/>
                  </a:moveTo>
                  <a:cubicBezTo>
                    <a:pt x="462" y="0"/>
                    <a:pt x="450" y="1"/>
                    <a:pt x="438" y="2"/>
                  </a:cubicBezTo>
                  <a:cubicBezTo>
                    <a:pt x="281" y="18"/>
                    <a:pt x="178" y="191"/>
                    <a:pt x="24" y="200"/>
                  </a:cubicBezTo>
                  <a:cubicBezTo>
                    <a:pt x="1" y="204"/>
                    <a:pt x="1" y="235"/>
                    <a:pt x="24" y="235"/>
                  </a:cubicBezTo>
                  <a:cubicBezTo>
                    <a:pt x="135" y="231"/>
                    <a:pt x="214" y="144"/>
                    <a:pt x="312" y="97"/>
                  </a:cubicBezTo>
                  <a:cubicBezTo>
                    <a:pt x="365" y="68"/>
                    <a:pt x="416" y="58"/>
                    <a:pt x="467" y="58"/>
                  </a:cubicBezTo>
                  <a:cubicBezTo>
                    <a:pt x="592" y="58"/>
                    <a:pt x="713" y="123"/>
                    <a:pt x="846" y="140"/>
                  </a:cubicBezTo>
                  <a:cubicBezTo>
                    <a:pt x="847" y="140"/>
                    <a:pt x="848" y="140"/>
                    <a:pt x="849" y="140"/>
                  </a:cubicBezTo>
                  <a:cubicBezTo>
                    <a:pt x="874" y="140"/>
                    <a:pt x="883" y="105"/>
                    <a:pt x="857" y="100"/>
                  </a:cubicBezTo>
                  <a:cubicBezTo>
                    <a:pt x="726" y="75"/>
                    <a:pt x="606" y="0"/>
                    <a:pt x="473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8242106" y="3862675"/>
              <a:ext cx="3728" cy="3318"/>
            </a:xfrm>
            <a:custGeom>
              <a:avLst/>
              <a:gdLst/>
              <a:ahLst/>
              <a:cxnLst/>
              <a:rect l="l" t="t" r="r" b="b"/>
              <a:pathLst>
                <a:path w="91" h="81" extrusionOk="0">
                  <a:moveTo>
                    <a:pt x="28" y="0"/>
                  </a:moveTo>
                  <a:cubicBezTo>
                    <a:pt x="10" y="0"/>
                    <a:pt x="0" y="28"/>
                    <a:pt x="23" y="35"/>
                  </a:cubicBezTo>
                  <a:cubicBezTo>
                    <a:pt x="43" y="39"/>
                    <a:pt x="55" y="48"/>
                    <a:pt x="63" y="71"/>
                  </a:cubicBezTo>
                  <a:cubicBezTo>
                    <a:pt x="63" y="77"/>
                    <a:pt x="67" y="80"/>
                    <a:pt x="72" y="80"/>
                  </a:cubicBezTo>
                  <a:cubicBezTo>
                    <a:pt x="74" y="80"/>
                    <a:pt x="76" y="80"/>
                    <a:pt x="79" y="79"/>
                  </a:cubicBezTo>
                  <a:cubicBezTo>
                    <a:pt x="86" y="79"/>
                    <a:pt x="90" y="71"/>
                    <a:pt x="90" y="63"/>
                  </a:cubicBezTo>
                  <a:cubicBezTo>
                    <a:pt x="82" y="32"/>
                    <a:pt x="63" y="8"/>
                    <a:pt x="31" y="0"/>
                  </a:cubicBezTo>
                  <a:cubicBezTo>
                    <a:pt x="30" y="0"/>
                    <a:pt x="29" y="0"/>
                    <a:pt x="28" y="0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8214784" y="3952832"/>
              <a:ext cx="11756" cy="5448"/>
            </a:xfrm>
            <a:custGeom>
              <a:avLst/>
              <a:gdLst/>
              <a:ahLst/>
              <a:cxnLst/>
              <a:rect l="l" t="t" r="r" b="b"/>
              <a:pathLst>
                <a:path w="287" h="133" extrusionOk="0">
                  <a:moveTo>
                    <a:pt x="12" y="1"/>
                  </a:moveTo>
                  <a:cubicBezTo>
                    <a:pt x="2" y="1"/>
                    <a:pt x="1" y="13"/>
                    <a:pt x="12" y="13"/>
                  </a:cubicBezTo>
                  <a:cubicBezTo>
                    <a:pt x="103" y="40"/>
                    <a:pt x="205" y="60"/>
                    <a:pt x="276" y="131"/>
                  </a:cubicBezTo>
                  <a:cubicBezTo>
                    <a:pt x="277" y="132"/>
                    <a:pt x="278" y="133"/>
                    <a:pt x="279" y="133"/>
                  </a:cubicBezTo>
                  <a:cubicBezTo>
                    <a:pt x="283" y="133"/>
                    <a:pt x="286" y="129"/>
                    <a:pt x="283" y="124"/>
                  </a:cubicBezTo>
                  <a:cubicBezTo>
                    <a:pt x="212" y="53"/>
                    <a:pt x="110" y="29"/>
                    <a:pt x="15" y="1"/>
                  </a:cubicBezTo>
                  <a:cubicBezTo>
                    <a:pt x="14" y="1"/>
                    <a:pt x="13" y="1"/>
                    <a:pt x="12" y="1"/>
                  </a:cubicBezTo>
                  <a:close/>
                </a:path>
              </a:pathLst>
            </a:custGeom>
            <a:solidFill>
              <a:srgbClr val="F7A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8215235" y="3837442"/>
              <a:ext cx="2949" cy="2867"/>
            </a:xfrm>
            <a:custGeom>
              <a:avLst/>
              <a:gdLst/>
              <a:ahLst/>
              <a:cxnLst/>
              <a:rect l="l" t="t" r="r" b="b"/>
              <a:pathLst>
                <a:path w="72" h="70" extrusionOk="0">
                  <a:moveTo>
                    <a:pt x="24" y="1"/>
                  </a:moveTo>
                  <a:cubicBezTo>
                    <a:pt x="21" y="1"/>
                    <a:pt x="12" y="4"/>
                    <a:pt x="8" y="8"/>
                  </a:cubicBezTo>
                  <a:cubicBezTo>
                    <a:pt x="4" y="12"/>
                    <a:pt x="1" y="21"/>
                    <a:pt x="1" y="24"/>
                  </a:cubicBezTo>
                  <a:cubicBezTo>
                    <a:pt x="1" y="36"/>
                    <a:pt x="4" y="40"/>
                    <a:pt x="12" y="48"/>
                  </a:cubicBezTo>
                  <a:cubicBezTo>
                    <a:pt x="21" y="52"/>
                    <a:pt x="32" y="59"/>
                    <a:pt x="39" y="68"/>
                  </a:cubicBezTo>
                  <a:cubicBezTo>
                    <a:pt x="42" y="69"/>
                    <a:pt x="45" y="69"/>
                    <a:pt x="47" y="69"/>
                  </a:cubicBezTo>
                  <a:cubicBezTo>
                    <a:pt x="54" y="69"/>
                    <a:pt x="60" y="67"/>
                    <a:pt x="63" y="63"/>
                  </a:cubicBezTo>
                  <a:cubicBezTo>
                    <a:pt x="68" y="56"/>
                    <a:pt x="72" y="48"/>
                    <a:pt x="68" y="40"/>
                  </a:cubicBezTo>
                  <a:cubicBezTo>
                    <a:pt x="59" y="32"/>
                    <a:pt x="52" y="21"/>
                    <a:pt x="48" y="12"/>
                  </a:cubicBezTo>
                  <a:cubicBezTo>
                    <a:pt x="39" y="4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1"/>
            <p:cNvSpPr/>
            <p:nvPr/>
          </p:nvSpPr>
          <p:spPr>
            <a:xfrm>
              <a:off x="8258081" y="3863289"/>
              <a:ext cx="4875" cy="4875"/>
            </a:xfrm>
            <a:custGeom>
              <a:avLst/>
              <a:gdLst/>
              <a:ahLst/>
              <a:cxnLst/>
              <a:rect l="l" t="t" r="r" b="b"/>
              <a:pathLst>
                <a:path w="119" h="119" extrusionOk="0">
                  <a:moveTo>
                    <a:pt x="51" y="1"/>
                  </a:moveTo>
                  <a:cubicBezTo>
                    <a:pt x="35" y="1"/>
                    <a:pt x="24" y="5"/>
                    <a:pt x="16" y="17"/>
                  </a:cubicBezTo>
                  <a:cubicBezTo>
                    <a:pt x="4" y="24"/>
                    <a:pt x="0" y="37"/>
                    <a:pt x="0" y="53"/>
                  </a:cubicBezTo>
                  <a:cubicBezTo>
                    <a:pt x="0" y="68"/>
                    <a:pt x="8" y="84"/>
                    <a:pt x="24" y="95"/>
                  </a:cubicBezTo>
                  <a:cubicBezTo>
                    <a:pt x="35" y="100"/>
                    <a:pt x="44" y="108"/>
                    <a:pt x="51" y="111"/>
                  </a:cubicBezTo>
                  <a:cubicBezTo>
                    <a:pt x="55" y="115"/>
                    <a:pt x="59" y="115"/>
                    <a:pt x="64" y="119"/>
                  </a:cubicBezTo>
                  <a:lnTo>
                    <a:pt x="79" y="119"/>
                  </a:lnTo>
                  <a:cubicBezTo>
                    <a:pt x="91" y="115"/>
                    <a:pt x="99" y="111"/>
                    <a:pt x="106" y="108"/>
                  </a:cubicBezTo>
                  <a:cubicBezTo>
                    <a:pt x="111" y="100"/>
                    <a:pt x="115" y="95"/>
                    <a:pt x="115" y="88"/>
                  </a:cubicBezTo>
                  <a:cubicBezTo>
                    <a:pt x="119" y="76"/>
                    <a:pt x="119" y="64"/>
                    <a:pt x="111" y="53"/>
                  </a:cubicBezTo>
                  <a:cubicBezTo>
                    <a:pt x="106" y="44"/>
                    <a:pt x="99" y="37"/>
                    <a:pt x="95" y="24"/>
                  </a:cubicBezTo>
                  <a:cubicBezTo>
                    <a:pt x="83" y="13"/>
                    <a:pt x="68" y="1"/>
                    <a:pt x="51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1"/>
            <p:cNvSpPr/>
            <p:nvPr/>
          </p:nvSpPr>
          <p:spPr>
            <a:xfrm>
              <a:off x="8232848" y="3801805"/>
              <a:ext cx="4096" cy="3400"/>
            </a:xfrm>
            <a:custGeom>
              <a:avLst/>
              <a:gdLst/>
              <a:ahLst/>
              <a:cxnLst/>
              <a:rect l="l" t="t" r="r" b="b"/>
              <a:pathLst>
                <a:path w="100" h="83" extrusionOk="0">
                  <a:moveTo>
                    <a:pt x="57" y="1"/>
                  </a:moveTo>
                  <a:cubicBezTo>
                    <a:pt x="50" y="1"/>
                    <a:pt x="43" y="2"/>
                    <a:pt x="36" y="6"/>
                  </a:cubicBezTo>
                  <a:cubicBezTo>
                    <a:pt x="32" y="10"/>
                    <a:pt x="24" y="14"/>
                    <a:pt x="21" y="18"/>
                  </a:cubicBezTo>
                  <a:cubicBezTo>
                    <a:pt x="1" y="30"/>
                    <a:pt x="1" y="57"/>
                    <a:pt x="21" y="69"/>
                  </a:cubicBezTo>
                  <a:cubicBezTo>
                    <a:pt x="24" y="73"/>
                    <a:pt x="32" y="73"/>
                    <a:pt x="36" y="77"/>
                  </a:cubicBezTo>
                  <a:cubicBezTo>
                    <a:pt x="43" y="81"/>
                    <a:pt x="50" y="83"/>
                    <a:pt x="57" y="83"/>
                  </a:cubicBezTo>
                  <a:cubicBezTo>
                    <a:pt x="79" y="83"/>
                    <a:pt x="99" y="66"/>
                    <a:pt x="99" y="42"/>
                  </a:cubicBezTo>
                  <a:cubicBezTo>
                    <a:pt x="99" y="17"/>
                    <a:pt x="79" y="1"/>
                    <a:pt x="57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1"/>
            <p:cNvSpPr/>
            <p:nvPr/>
          </p:nvSpPr>
          <p:spPr>
            <a:xfrm>
              <a:off x="8213596" y="3831912"/>
              <a:ext cx="4096" cy="3154"/>
            </a:xfrm>
            <a:custGeom>
              <a:avLst/>
              <a:gdLst/>
              <a:ahLst/>
              <a:cxnLst/>
              <a:rect l="l" t="t" r="r" b="b"/>
              <a:pathLst>
                <a:path w="100" h="77" extrusionOk="0">
                  <a:moveTo>
                    <a:pt x="35" y="0"/>
                  </a:moveTo>
                  <a:cubicBezTo>
                    <a:pt x="28" y="0"/>
                    <a:pt x="19" y="6"/>
                    <a:pt x="13" y="9"/>
                  </a:cubicBezTo>
                  <a:cubicBezTo>
                    <a:pt x="5" y="17"/>
                    <a:pt x="1" y="29"/>
                    <a:pt x="1" y="37"/>
                  </a:cubicBezTo>
                  <a:cubicBezTo>
                    <a:pt x="1" y="49"/>
                    <a:pt x="5" y="61"/>
                    <a:pt x="13" y="65"/>
                  </a:cubicBezTo>
                  <a:cubicBezTo>
                    <a:pt x="21" y="72"/>
                    <a:pt x="32" y="76"/>
                    <a:pt x="41" y="76"/>
                  </a:cubicBezTo>
                  <a:lnTo>
                    <a:pt x="64" y="76"/>
                  </a:lnTo>
                  <a:cubicBezTo>
                    <a:pt x="72" y="72"/>
                    <a:pt x="79" y="72"/>
                    <a:pt x="88" y="65"/>
                  </a:cubicBezTo>
                  <a:cubicBezTo>
                    <a:pt x="96" y="56"/>
                    <a:pt x="99" y="49"/>
                    <a:pt x="99" y="37"/>
                  </a:cubicBezTo>
                  <a:cubicBezTo>
                    <a:pt x="99" y="29"/>
                    <a:pt x="96" y="21"/>
                    <a:pt x="88" y="14"/>
                  </a:cubicBezTo>
                  <a:cubicBezTo>
                    <a:pt x="79" y="5"/>
                    <a:pt x="72" y="1"/>
                    <a:pt x="64" y="1"/>
                  </a:cubicBezTo>
                  <a:lnTo>
                    <a:pt x="41" y="1"/>
                  </a:lnTo>
                  <a:cubicBezTo>
                    <a:pt x="39" y="0"/>
                    <a:pt x="37" y="0"/>
                    <a:pt x="35" y="0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1"/>
            <p:cNvSpPr/>
            <p:nvPr/>
          </p:nvSpPr>
          <p:spPr>
            <a:xfrm>
              <a:off x="8229367" y="3848666"/>
              <a:ext cx="5325" cy="4096"/>
            </a:xfrm>
            <a:custGeom>
              <a:avLst/>
              <a:gdLst/>
              <a:ahLst/>
              <a:cxnLst/>
              <a:rect l="l" t="t" r="r" b="b"/>
              <a:pathLst>
                <a:path w="130" h="100" extrusionOk="0">
                  <a:moveTo>
                    <a:pt x="23" y="1"/>
                  </a:moveTo>
                  <a:cubicBezTo>
                    <a:pt x="8" y="1"/>
                    <a:pt x="0" y="20"/>
                    <a:pt x="11" y="31"/>
                  </a:cubicBezTo>
                  <a:cubicBezTo>
                    <a:pt x="26" y="54"/>
                    <a:pt x="54" y="66"/>
                    <a:pt x="73" y="89"/>
                  </a:cubicBezTo>
                  <a:cubicBezTo>
                    <a:pt x="79" y="97"/>
                    <a:pt x="86" y="100"/>
                    <a:pt x="94" y="100"/>
                  </a:cubicBezTo>
                  <a:cubicBezTo>
                    <a:pt x="103" y="100"/>
                    <a:pt x="113" y="95"/>
                    <a:pt x="117" y="86"/>
                  </a:cubicBezTo>
                  <a:cubicBezTo>
                    <a:pt x="129" y="70"/>
                    <a:pt x="125" y="50"/>
                    <a:pt x="109" y="42"/>
                  </a:cubicBezTo>
                  <a:cubicBezTo>
                    <a:pt x="86" y="26"/>
                    <a:pt x="54" y="18"/>
                    <a:pt x="31" y="2"/>
                  </a:cubicBezTo>
                  <a:cubicBezTo>
                    <a:pt x="28" y="1"/>
                    <a:pt x="26" y="1"/>
                    <a:pt x="23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1"/>
            <p:cNvSpPr/>
            <p:nvPr/>
          </p:nvSpPr>
          <p:spPr>
            <a:xfrm>
              <a:off x="8213473" y="3803321"/>
              <a:ext cx="3236" cy="3113"/>
            </a:xfrm>
            <a:custGeom>
              <a:avLst/>
              <a:gdLst/>
              <a:ahLst/>
              <a:cxnLst/>
              <a:rect l="l" t="t" r="r" b="b"/>
              <a:pathLst>
                <a:path w="79" h="76" extrusionOk="0">
                  <a:moveTo>
                    <a:pt x="45" y="0"/>
                  </a:moveTo>
                  <a:cubicBezTo>
                    <a:pt x="31" y="0"/>
                    <a:pt x="16" y="15"/>
                    <a:pt x="16" y="32"/>
                  </a:cubicBezTo>
                  <a:lnTo>
                    <a:pt x="16" y="35"/>
                  </a:lnTo>
                  <a:lnTo>
                    <a:pt x="16" y="35"/>
                  </a:lnTo>
                  <a:cubicBezTo>
                    <a:pt x="14" y="36"/>
                    <a:pt x="11" y="36"/>
                    <a:pt x="8" y="36"/>
                  </a:cubicBezTo>
                  <a:cubicBezTo>
                    <a:pt x="4" y="40"/>
                    <a:pt x="0" y="52"/>
                    <a:pt x="0" y="60"/>
                  </a:cubicBezTo>
                  <a:cubicBezTo>
                    <a:pt x="4" y="67"/>
                    <a:pt x="11" y="76"/>
                    <a:pt x="20" y="76"/>
                  </a:cubicBezTo>
                  <a:lnTo>
                    <a:pt x="40" y="76"/>
                  </a:lnTo>
                  <a:cubicBezTo>
                    <a:pt x="47" y="76"/>
                    <a:pt x="55" y="67"/>
                    <a:pt x="59" y="64"/>
                  </a:cubicBezTo>
                  <a:cubicBezTo>
                    <a:pt x="64" y="56"/>
                    <a:pt x="67" y="52"/>
                    <a:pt x="67" y="44"/>
                  </a:cubicBezTo>
                  <a:cubicBezTo>
                    <a:pt x="79" y="29"/>
                    <a:pt x="71" y="9"/>
                    <a:pt x="51" y="1"/>
                  </a:cubicBezTo>
                  <a:cubicBezTo>
                    <a:pt x="49" y="1"/>
                    <a:pt x="47" y="0"/>
                    <a:pt x="45" y="0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1"/>
            <p:cNvSpPr/>
            <p:nvPr/>
          </p:nvSpPr>
          <p:spPr>
            <a:xfrm>
              <a:off x="8174150" y="3864108"/>
              <a:ext cx="3932" cy="3850"/>
            </a:xfrm>
            <a:custGeom>
              <a:avLst/>
              <a:gdLst/>
              <a:ahLst/>
              <a:cxnLst/>
              <a:rect l="l" t="t" r="r" b="b"/>
              <a:pathLst>
                <a:path w="96" h="94" extrusionOk="0">
                  <a:moveTo>
                    <a:pt x="29" y="0"/>
                  </a:moveTo>
                  <a:cubicBezTo>
                    <a:pt x="17" y="0"/>
                    <a:pt x="5" y="13"/>
                    <a:pt x="1" y="24"/>
                  </a:cubicBezTo>
                  <a:cubicBezTo>
                    <a:pt x="1" y="36"/>
                    <a:pt x="5" y="52"/>
                    <a:pt x="17" y="56"/>
                  </a:cubicBezTo>
                  <a:cubicBezTo>
                    <a:pt x="17" y="76"/>
                    <a:pt x="34" y="93"/>
                    <a:pt x="53" y="93"/>
                  </a:cubicBezTo>
                  <a:cubicBezTo>
                    <a:pt x="57" y="93"/>
                    <a:pt x="60" y="92"/>
                    <a:pt x="64" y="91"/>
                  </a:cubicBezTo>
                  <a:cubicBezTo>
                    <a:pt x="76" y="91"/>
                    <a:pt x="84" y="84"/>
                    <a:pt x="88" y="75"/>
                  </a:cubicBezTo>
                  <a:cubicBezTo>
                    <a:pt x="95" y="64"/>
                    <a:pt x="95" y="48"/>
                    <a:pt x="88" y="36"/>
                  </a:cubicBezTo>
                  <a:cubicBezTo>
                    <a:pt x="84" y="33"/>
                    <a:pt x="84" y="24"/>
                    <a:pt x="80" y="20"/>
                  </a:cubicBezTo>
                  <a:cubicBezTo>
                    <a:pt x="72" y="9"/>
                    <a:pt x="60" y="0"/>
                    <a:pt x="48" y="0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1"/>
            <p:cNvSpPr/>
            <p:nvPr/>
          </p:nvSpPr>
          <p:spPr>
            <a:xfrm>
              <a:off x="8170135" y="3936775"/>
              <a:ext cx="4547" cy="5612"/>
            </a:xfrm>
            <a:custGeom>
              <a:avLst/>
              <a:gdLst/>
              <a:ahLst/>
              <a:cxnLst/>
              <a:rect l="l" t="t" r="r" b="b"/>
              <a:pathLst>
                <a:path w="111" h="137" extrusionOk="0">
                  <a:moveTo>
                    <a:pt x="56" y="1"/>
                  </a:moveTo>
                  <a:cubicBezTo>
                    <a:pt x="44" y="1"/>
                    <a:pt x="32" y="7"/>
                    <a:pt x="28" y="18"/>
                  </a:cubicBezTo>
                  <a:cubicBezTo>
                    <a:pt x="20" y="30"/>
                    <a:pt x="16" y="42"/>
                    <a:pt x="9" y="58"/>
                  </a:cubicBezTo>
                  <a:cubicBezTo>
                    <a:pt x="0" y="73"/>
                    <a:pt x="0" y="93"/>
                    <a:pt x="9" y="109"/>
                  </a:cubicBezTo>
                  <a:cubicBezTo>
                    <a:pt x="20" y="125"/>
                    <a:pt x="36" y="137"/>
                    <a:pt x="56" y="137"/>
                  </a:cubicBezTo>
                  <a:cubicBezTo>
                    <a:pt x="75" y="137"/>
                    <a:pt x="91" y="125"/>
                    <a:pt x="103" y="109"/>
                  </a:cubicBezTo>
                  <a:cubicBezTo>
                    <a:pt x="111" y="93"/>
                    <a:pt x="111" y="73"/>
                    <a:pt x="103" y="58"/>
                  </a:cubicBezTo>
                  <a:cubicBezTo>
                    <a:pt x="95" y="42"/>
                    <a:pt x="91" y="30"/>
                    <a:pt x="83" y="18"/>
                  </a:cubicBezTo>
                  <a:cubicBezTo>
                    <a:pt x="79" y="7"/>
                    <a:pt x="67" y="1"/>
                    <a:pt x="56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1"/>
            <p:cNvSpPr/>
            <p:nvPr/>
          </p:nvSpPr>
          <p:spPr>
            <a:xfrm>
              <a:off x="8200038" y="3923913"/>
              <a:ext cx="2622" cy="3154"/>
            </a:xfrm>
            <a:custGeom>
              <a:avLst/>
              <a:gdLst/>
              <a:ahLst/>
              <a:cxnLst/>
              <a:rect l="l" t="t" r="r" b="b"/>
              <a:pathLst>
                <a:path w="64" h="77" extrusionOk="0">
                  <a:moveTo>
                    <a:pt x="32" y="1"/>
                  </a:moveTo>
                  <a:cubicBezTo>
                    <a:pt x="20" y="1"/>
                    <a:pt x="8" y="5"/>
                    <a:pt x="4" y="17"/>
                  </a:cubicBezTo>
                  <a:cubicBezTo>
                    <a:pt x="0" y="21"/>
                    <a:pt x="0" y="25"/>
                    <a:pt x="0" y="32"/>
                  </a:cubicBezTo>
                  <a:cubicBezTo>
                    <a:pt x="0" y="36"/>
                    <a:pt x="0" y="44"/>
                    <a:pt x="4" y="48"/>
                  </a:cubicBezTo>
                  <a:cubicBezTo>
                    <a:pt x="8" y="52"/>
                    <a:pt x="8" y="60"/>
                    <a:pt x="13" y="68"/>
                  </a:cubicBezTo>
                  <a:cubicBezTo>
                    <a:pt x="16" y="74"/>
                    <a:pt x="24" y="77"/>
                    <a:pt x="32" y="77"/>
                  </a:cubicBezTo>
                  <a:cubicBezTo>
                    <a:pt x="40" y="77"/>
                    <a:pt x="48" y="74"/>
                    <a:pt x="52" y="68"/>
                  </a:cubicBezTo>
                  <a:cubicBezTo>
                    <a:pt x="52" y="60"/>
                    <a:pt x="55" y="52"/>
                    <a:pt x="60" y="48"/>
                  </a:cubicBezTo>
                  <a:cubicBezTo>
                    <a:pt x="60" y="44"/>
                    <a:pt x="64" y="36"/>
                    <a:pt x="64" y="32"/>
                  </a:cubicBezTo>
                  <a:cubicBezTo>
                    <a:pt x="64" y="25"/>
                    <a:pt x="60" y="21"/>
                    <a:pt x="60" y="17"/>
                  </a:cubicBezTo>
                  <a:cubicBezTo>
                    <a:pt x="52" y="5"/>
                    <a:pt x="44" y="1"/>
                    <a:pt x="32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1"/>
            <p:cNvSpPr/>
            <p:nvPr/>
          </p:nvSpPr>
          <p:spPr>
            <a:xfrm>
              <a:off x="8212490" y="3947671"/>
              <a:ext cx="3605" cy="2785"/>
            </a:xfrm>
            <a:custGeom>
              <a:avLst/>
              <a:gdLst/>
              <a:ahLst/>
              <a:cxnLst/>
              <a:rect l="l" t="t" r="r" b="b"/>
              <a:pathLst>
                <a:path w="88" h="68" extrusionOk="0">
                  <a:moveTo>
                    <a:pt x="44" y="1"/>
                  </a:moveTo>
                  <a:cubicBezTo>
                    <a:pt x="0" y="1"/>
                    <a:pt x="0" y="68"/>
                    <a:pt x="44" y="68"/>
                  </a:cubicBezTo>
                  <a:cubicBezTo>
                    <a:pt x="88" y="68"/>
                    <a:pt x="88" y="1"/>
                    <a:pt x="44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1"/>
            <p:cNvSpPr/>
            <p:nvPr/>
          </p:nvSpPr>
          <p:spPr>
            <a:xfrm>
              <a:off x="8227155" y="3952299"/>
              <a:ext cx="4629" cy="9176"/>
            </a:xfrm>
            <a:custGeom>
              <a:avLst/>
              <a:gdLst/>
              <a:ahLst/>
              <a:cxnLst/>
              <a:rect l="l" t="t" r="r" b="b"/>
              <a:pathLst>
                <a:path w="113" h="224" extrusionOk="0">
                  <a:moveTo>
                    <a:pt x="28" y="1"/>
                  </a:moveTo>
                  <a:cubicBezTo>
                    <a:pt x="14" y="1"/>
                    <a:pt x="0" y="15"/>
                    <a:pt x="9" y="30"/>
                  </a:cubicBezTo>
                  <a:cubicBezTo>
                    <a:pt x="41" y="77"/>
                    <a:pt x="41" y="137"/>
                    <a:pt x="41" y="192"/>
                  </a:cubicBezTo>
                  <a:cubicBezTo>
                    <a:pt x="41" y="213"/>
                    <a:pt x="56" y="223"/>
                    <a:pt x="73" y="223"/>
                  </a:cubicBezTo>
                  <a:cubicBezTo>
                    <a:pt x="92" y="223"/>
                    <a:pt x="113" y="208"/>
                    <a:pt x="108" y="180"/>
                  </a:cubicBezTo>
                  <a:cubicBezTo>
                    <a:pt x="96" y="121"/>
                    <a:pt x="85" y="53"/>
                    <a:pt x="41" y="6"/>
                  </a:cubicBezTo>
                  <a:cubicBezTo>
                    <a:pt x="37" y="2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1"/>
            <p:cNvSpPr/>
            <p:nvPr/>
          </p:nvSpPr>
          <p:spPr>
            <a:xfrm>
              <a:off x="8227687" y="3916171"/>
              <a:ext cx="5038" cy="4055"/>
            </a:xfrm>
            <a:custGeom>
              <a:avLst/>
              <a:gdLst/>
              <a:ahLst/>
              <a:cxnLst/>
              <a:rect l="l" t="t" r="r" b="b"/>
              <a:pathLst>
                <a:path w="123" h="99" extrusionOk="0">
                  <a:moveTo>
                    <a:pt x="63" y="0"/>
                  </a:moveTo>
                  <a:cubicBezTo>
                    <a:pt x="1" y="0"/>
                    <a:pt x="1" y="99"/>
                    <a:pt x="63" y="99"/>
                  </a:cubicBezTo>
                  <a:cubicBezTo>
                    <a:pt x="123" y="99"/>
                    <a:pt x="123" y="0"/>
                    <a:pt x="63" y="0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1"/>
            <p:cNvSpPr/>
            <p:nvPr/>
          </p:nvSpPr>
          <p:spPr>
            <a:xfrm>
              <a:off x="8245915" y="3969012"/>
              <a:ext cx="4915" cy="4588"/>
            </a:xfrm>
            <a:custGeom>
              <a:avLst/>
              <a:gdLst/>
              <a:ahLst/>
              <a:cxnLst/>
              <a:rect l="l" t="t" r="r" b="b"/>
              <a:pathLst>
                <a:path w="120" h="112" extrusionOk="0">
                  <a:moveTo>
                    <a:pt x="31" y="0"/>
                  </a:moveTo>
                  <a:cubicBezTo>
                    <a:pt x="26" y="0"/>
                    <a:pt x="22" y="2"/>
                    <a:pt x="17" y="5"/>
                  </a:cubicBezTo>
                  <a:cubicBezTo>
                    <a:pt x="9" y="9"/>
                    <a:pt x="1" y="20"/>
                    <a:pt x="6" y="33"/>
                  </a:cubicBezTo>
                  <a:cubicBezTo>
                    <a:pt x="17" y="64"/>
                    <a:pt x="29" y="91"/>
                    <a:pt x="61" y="108"/>
                  </a:cubicBezTo>
                  <a:cubicBezTo>
                    <a:pt x="66" y="110"/>
                    <a:pt x="73" y="111"/>
                    <a:pt x="79" y="111"/>
                  </a:cubicBezTo>
                  <a:cubicBezTo>
                    <a:pt x="93" y="111"/>
                    <a:pt x="106" y="104"/>
                    <a:pt x="112" y="88"/>
                  </a:cubicBezTo>
                  <a:cubicBezTo>
                    <a:pt x="119" y="68"/>
                    <a:pt x="112" y="44"/>
                    <a:pt x="88" y="40"/>
                  </a:cubicBezTo>
                  <a:lnTo>
                    <a:pt x="80" y="37"/>
                  </a:lnTo>
                  <a:cubicBezTo>
                    <a:pt x="77" y="37"/>
                    <a:pt x="77" y="33"/>
                    <a:pt x="72" y="33"/>
                  </a:cubicBezTo>
                  <a:cubicBezTo>
                    <a:pt x="72" y="29"/>
                    <a:pt x="72" y="29"/>
                    <a:pt x="68" y="29"/>
                  </a:cubicBezTo>
                  <a:lnTo>
                    <a:pt x="68" y="27"/>
                  </a:lnTo>
                  <a:lnTo>
                    <a:pt x="68" y="27"/>
                  </a:lnTo>
                  <a:cubicBezTo>
                    <a:pt x="69" y="27"/>
                    <a:pt x="69" y="27"/>
                    <a:pt x="69" y="27"/>
                  </a:cubicBezTo>
                  <a:cubicBezTo>
                    <a:pt x="70" y="27"/>
                    <a:pt x="70" y="26"/>
                    <a:pt x="68" y="24"/>
                  </a:cubicBezTo>
                  <a:lnTo>
                    <a:pt x="68" y="27"/>
                  </a:lnTo>
                  <a:lnTo>
                    <a:pt x="68" y="27"/>
                  </a:lnTo>
                  <a:cubicBezTo>
                    <a:pt x="67" y="26"/>
                    <a:pt x="66" y="24"/>
                    <a:pt x="64" y="20"/>
                  </a:cubicBezTo>
                  <a:cubicBezTo>
                    <a:pt x="61" y="17"/>
                    <a:pt x="53" y="13"/>
                    <a:pt x="48" y="9"/>
                  </a:cubicBezTo>
                  <a:cubicBezTo>
                    <a:pt x="44" y="4"/>
                    <a:pt x="38" y="0"/>
                    <a:pt x="31" y="0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1"/>
            <p:cNvSpPr/>
            <p:nvPr/>
          </p:nvSpPr>
          <p:spPr>
            <a:xfrm>
              <a:off x="8207943" y="3955126"/>
              <a:ext cx="4588" cy="4752"/>
            </a:xfrm>
            <a:custGeom>
              <a:avLst/>
              <a:gdLst/>
              <a:ahLst/>
              <a:cxnLst/>
              <a:rect l="l" t="t" r="r" b="b"/>
              <a:pathLst>
                <a:path w="112" h="116" extrusionOk="0">
                  <a:moveTo>
                    <a:pt x="56" y="0"/>
                  </a:moveTo>
                  <a:cubicBezTo>
                    <a:pt x="28" y="0"/>
                    <a:pt x="1" y="32"/>
                    <a:pt x="9" y="60"/>
                  </a:cubicBezTo>
                  <a:cubicBezTo>
                    <a:pt x="13" y="68"/>
                    <a:pt x="17" y="75"/>
                    <a:pt x="17" y="84"/>
                  </a:cubicBezTo>
                  <a:cubicBezTo>
                    <a:pt x="24" y="99"/>
                    <a:pt x="40" y="115"/>
                    <a:pt x="56" y="115"/>
                  </a:cubicBezTo>
                  <a:cubicBezTo>
                    <a:pt x="75" y="115"/>
                    <a:pt x="92" y="103"/>
                    <a:pt x="95" y="84"/>
                  </a:cubicBezTo>
                  <a:cubicBezTo>
                    <a:pt x="99" y="75"/>
                    <a:pt x="104" y="68"/>
                    <a:pt x="104" y="60"/>
                  </a:cubicBezTo>
                  <a:cubicBezTo>
                    <a:pt x="111" y="32"/>
                    <a:pt x="88" y="0"/>
                    <a:pt x="56" y="0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1"/>
            <p:cNvSpPr/>
            <p:nvPr/>
          </p:nvSpPr>
          <p:spPr>
            <a:xfrm>
              <a:off x="8171282" y="3952013"/>
              <a:ext cx="9585" cy="6718"/>
            </a:xfrm>
            <a:custGeom>
              <a:avLst/>
              <a:gdLst/>
              <a:ahLst/>
              <a:cxnLst/>
              <a:rect l="l" t="t" r="r" b="b"/>
              <a:pathLst>
                <a:path w="234" h="164" extrusionOk="0">
                  <a:moveTo>
                    <a:pt x="198" y="1"/>
                  </a:moveTo>
                  <a:cubicBezTo>
                    <a:pt x="194" y="1"/>
                    <a:pt x="189" y="2"/>
                    <a:pt x="185" y="5"/>
                  </a:cubicBezTo>
                  <a:cubicBezTo>
                    <a:pt x="162" y="21"/>
                    <a:pt x="142" y="37"/>
                    <a:pt x="118" y="53"/>
                  </a:cubicBezTo>
                  <a:cubicBezTo>
                    <a:pt x="99" y="73"/>
                    <a:pt x="79" y="84"/>
                    <a:pt x="52" y="84"/>
                  </a:cubicBezTo>
                  <a:cubicBezTo>
                    <a:pt x="1" y="89"/>
                    <a:pt x="4" y="164"/>
                    <a:pt x="48" y="164"/>
                  </a:cubicBezTo>
                  <a:cubicBezTo>
                    <a:pt x="49" y="164"/>
                    <a:pt x="51" y="164"/>
                    <a:pt x="52" y="164"/>
                  </a:cubicBezTo>
                  <a:cubicBezTo>
                    <a:pt x="130" y="155"/>
                    <a:pt x="178" y="104"/>
                    <a:pt x="221" y="41"/>
                  </a:cubicBezTo>
                  <a:cubicBezTo>
                    <a:pt x="233" y="23"/>
                    <a:pt x="216" y="1"/>
                    <a:pt x="198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1"/>
            <p:cNvSpPr/>
            <p:nvPr/>
          </p:nvSpPr>
          <p:spPr>
            <a:xfrm>
              <a:off x="8199546" y="3925428"/>
              <a:ext cx="5694" cy="4260"/>
            </a:xfrm>
            <a:custGeom>
              <a:avLst/>
              <a:gdLst/>
              <a:ahLst/>
              <a:cxnLst/>
              <a:rect l="l" t="t" r="r" b="b"/>
              <a:pathLst>
                <a:path w="139" h="104" extrusionOk="0">
                  <a:moveTo>
                    <a:pt x="98" y="1"/>
                  </a:moveTo>
                  <a:cubicBezTo>
                    <a:pt x="92" y="1"/>
                    <a:pt x="86" y="2"/>
                    <a:pt x="80" y="4"/>
                  </a:cubicBezTo>
                  <a:cubicBezTo>
                    <a:pt x="52" y="7"/>
                    <a:pt x="28" y="23"/>
                    <a:pt x="12" y="51"/>
                  </a:cubicBezTo>
                  <a:cubicBezTo>
                    <a:pt x="1" y="66"/>
                    <a:pt x="9" y="86"/>
                    <a:pt x="20" y="98"/>
                  </a:cubicBezTo>
                  <a:cubicBezTo>
                    <a:pt x="27" y="102"/>
                    <a:pt x="35" y="104"/>
                    <a:pt x="42" y="104"/>
                  </a:cubicBezTo>
                  <a:cubicBezTo>
                    <a:pt x="52" y="104"/>
                    <a:pt x="61" y="101"/>
                    <a:pt x="67" y="94"/>
                  </a:cubicBezTo>
                  <a:lnTo>
                    <a:pt x="72" y="90"/>
                  </a:lnTo>
                  <a:cubicBezTo>
                    <a:pt x="76" y="90"/>
                    <a:pt x="76" y="86"/>
                    <a:pt x="76" y="86"/>
                  </a:cubicBezTo>
                  <a:lnTo>
                    <a:pt x="91" y="86"/>
                  </a:lnTo>
                  <a:cubicBezTo>
                    <a:pt x="93" y="86"/>
                    <a:pt x="95" y="86"/>
                    <a:pt x="96" y="86"/>
                  </a:cubicBezTo>
                  <a:cubicBezTo>
                    <a:pt x="122" y="86"/>
                    <a:pt x="138" y="61"/>
                    <a:pt x="135" y="39"/>
                  </a:cubicBezTo>
                  <a:cubicBezTo>
                    <a:pt x="135" y="27"/>
                    <a:pt x="127" y="15"/>
                    <a:pt x="119" y="7"/>
                  </a:cubicBezTo>
                  <a:cubicBezTo>
                    <a:pt x="112" y="3"/>
                    <a:pt x="106" y="1"/>
                    <a:pt x="98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1"/>
            <p:cNvSpPr/>
            <p:nvPr/>
          </p:nvSpPr>
          <p:spPr>
            <a:xfrm>
              <a:off x="8196146" y="4020132"/>
              <a:ext cx="3932" cy="3605"/>
            </a:xfrm>
            <a:custGeom>
              <a:avLst/>
              <a:gdLst/>
              <a:ahLst/>
              <a:cxnLst/>
              <a:rect l="l" t="t" r="r" b="b"/>
              <a:pathLst>
                <a:path w="96" h="88" extrusionOk="0">
                  <a:moveTo>
                    <a:pt x="54" y="1"/>
                  </a:moveTo>
                  <a:cubicBezTo>
                    <a:pt x="42" y="1"/>
                    <a:pt x="30" y="5"/>
                    <a:pt x="21" y="12"/>
                  </a:cubicBezTo>
                  <a:cubicBezTo>
                    <a:pt x="17" y="16"/>
                    <a:pt x="13" y="20"/>
                    <a:pt x="8" y="24"/>
                  </a:cubicBezTo>
                  <a:cubicBezTo>
                    <a:pt x="1" y="36"/>
                    <a:pt x="1" y="51"/>
                    <a:pt x="8" y="63"/>
                  </a:cubicBezTo>
                  <a:cubicBezTo>
                    <a:pt x="13" y="67"/>
                    <a:pt x="17" y="71"/>
                    <a:pt x="21" y="75"/>
                  </a:cubicBezTo>
                  <a:cubicBezTo>
                    <a:pt x="31" y="83"/>
                    <a:pt x="41" y="87"/>
                    <a:pt x="52" y="87"/>
                  </a:cubicBezTo>
                  <a:cubicBezTo>
                    <a:pt x="58" y="87"/>
                    <a:pt x="65" y="86"/>
                    <a:pt x="72" y="83"/>
                  </a:cubicBezTo>
                  <a:cubicBezTo>
                    <a:pt x="84" y="79"/>
                    <a:pt x="95" y="60"/>
                    <a:pt x="95" y="43"/>
                  </a:cubicBezTo>
                  <a:cubicBezTo>
                    <a:pt x="95" y="27"/>
                    <a:pt x="88" y="16"/>
                    <a:pt x="75" y="7"/>
                  </a:cubicBezTo>
                  <a:cubicBezTo>
                    <a:pt x="69" y="3"/>
                    <a:pt x="62" y="1"/>
                    <a:pt x="54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1"/>
            <p:cNvSpPr/>
            <p:nvPr/>
          </p:nvSpPr>
          <p:spPr>
            <a:xfrm>
              <a:off x="8174150" y="4006041"/>
              <a:ext cx="65991" cy="6595"/>
            </a:xfrm>
            <a:custGeom>
              <a:avLst/>
              <a:gdLst/>
              <a:ahLst/>
              <a:cxnLst/>
              <a:rect l="l" t="t" r="r" b="b"/>
              <a:pathLst>
                <a:path w="1611" h="161" extrusionOk="0">
                  <a:moveTo>
                    <a:pt x="54" y="1"/>
                  </a:moveTo>
                  <a:cubicBezTo>
                    <a:pt x="46" y="1"/>
                    <a:pt x="37" y="1"/>
                    <a:pt x="29" y="1"/>
                  </a:cubicBezTo>
                  <a:cubicBezTo>
                    <a:pt x="5" y="1"/>
                    <a:pt x="1" y="40"/>
                    <a:pt x="24" y="44"/>
                  </a:cubicBezTo>
                  <a:cubicBezTo>
                    <a:pt x="297" y="80"/>
                    <a:pt x="538" y="154"/>
                    <a:pt x="814" y="154"/>
                  </a:cubicBezTo>
                  <a:cubicBezTo>
                    <a:pt x="849" y="154"/>
                    <a:pt x="1083" y="161"/>
                    <a:pt x="1283" y="161"/>
                  </a:cubicBezTo>
                  <a:cubicBezTo>
                    <a:pt x="1440" y="161"/>
                    <a:pt x="1576" y="157"/>
                    <a:pt x="1580" y="143"/>
                  </a:cubicBezTo>
                  <a:cubicBezTo>
                    <a:pt x="1580" y="148"/>
                    <a:pt x="1584" y="151"/>
                    <a:pt x="1589" y="151"/>
                  </a:cubicBezTo>
                  <a:cubicBezTo>
                    <a:pt x="1591" y="151"/>
                    <a:pt x="1594" y="150"/>
                    <a:pt x="1596" y="147"/>
                  </a:cubicBezTo>
                  <a:cubicBezTo>
                    <a:pt x="1599" y="143"/>
                    <a:pt x="1603" y="135"/>
                    <a:pt x="1607" y="131"/>
                  </a:cubicBezTo>
                  <a:cubicBezTo>
                    <a:pt x="1611" y="123"/>
                    <a:pt x="1607" y="115"/>
                    <a:pt x="1603" y="115"/>
                  </a:cubicBezTo>
                  <a:cubicBezTo>
                    <a:pt x="1516" y="84"/>
                    <a:pt x="1414" y="75"/>
                    <a:pt x="1311" y="75"/>
                  </a:cubicBezTo>
                  <a:cubicBezTo>
                    <a:pt x="1186" y="75"/>
                    <a:pt x="1058" y="87"/>
                    <a:pt x="945" y="87"/>
                  </a:cubicBezTo>
                  <a:cubicBezTo>
                    <a:pt x="937" y="87"/>
                    <a:pt x="929" y="87"/>
                    <a:pt x="920" y="87"/>
                  </a:cubicBezTo>
                  <a:cubicBezTo>
                    <a:pt x="629" y="80"/>
                    <a:pt x="344" y="1"/>
                    <a:pt x="54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1"/>
            <p:cNvSpPr/>
            <p:nvPr/>
          </p:nvSpPr>
          <p:spPr>
            <a:xfrm>
              <a:off x="8220437" y="3989370"/>
              <a:ext cx="9995" cy="2499"/>
            </a:xfrm>
            <a:custGeom>
              <a:avLst/>
              <a:gdLst/>
              <a:ahLst/>
              <a:cxnLst/>
              <a:rect l="l" t="t" r="r" b="b"/>
              <a:pathLst>
                <a:path w="244" h="61" extrusionOk="0">
                  <a:moveTo>
                    <a:pt x="20" y="0"/>
                  </a:moveTo>
                  <a:cubicBezTo>
                    <a:pt x="3" y="0"/>
                    <a:pt x="1" y="25"/>
                    <a:pt x="16" y="29"/>
                  </a:cubicBezTo>
                  <a:cubicBezTo>
                    <a:pt x="83" y="53"/>
                    <a:pt x="145" y="60"/>
                    <a:pt x="213" y="60"/>
                  </a:cubicBezTo>
                  <a:cubicBezTo>
                    <a:pt x="214" y="61"/>
                    <a:pt x="215" y="61"/>
                    <a:pt x="216" y="61"/>
                  </a:cubicBezTo>
                  <a:cubicBezTo>
                    <a:pt x="244" y="61"/>
                    <a:pt x="243" y="17"/>
                    <a:pt x="213" y="17"/>
                  </a:cubicBezTo>
                  <a:cubicBezTo>
                    <a:pt x="198" y="18"/>
                    <a:pt x="183" y="18"/>
                    <a:pt x="168" y="18"/>
                  </a:cubicBezTo>
                  <a:cubicBezTo>
                    <a:pt x="120" y="18"/>
                    <a:pt x="72" y="13"/>
                    <a:pt x="23" y="1"/>
                  </a:cubicBezTo>
                  <a:cubicBezTo>
                    <a:pt x="22" y="1"/>
                    <a:pt x="21" y="0"/>
                    <a:pt x="20" y="0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1"/>
            <p:cNvSpPr/>
            <p:nvPr/>
          </p:nvSpPr>
          <p:spPr>
            <a:xfrm>
              <a:off x="8211220" y="3923135"/>
              <a:ext cx="3236" cy="164"/>
            </a:xfrm>
            <a:custGeom>
              <a:avLst/>
              <a:gdLst/>
              <a:ahLst/>
              <a:cxnLst/>
              <a:rect l="l" t="t" r="r" b="b"/>
              <a:pathLst>
                <a:path w="79" h="4" extrusionOk="0">
                  <a:moveTo>
                    <a:pt x="0" y="0"/>
                  </a:moveTo>
                  <a:lnTo>
                    <a:pt x="0" y="4"/>
                  </a:lnTo>
                  <a:lnTo>
                    <a:pt x="75" y="4"/>
                  </a:lnTo>
                  <a:cubicBezTo>
                    <a:pt x="79" y="4"/>
                    <a:pt x="79" y="0"/>
                    <a:pt x="75" y="0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1"/>
            <p:cNvSpPr/>
            <p:nvPr/>
          </p:nvSpPr>
          <p:spPr>
            <a:xfrm>
              <a:off x="8183694" y="4072482"/>
              <a:ext cx="18474" cy="3973"/>
            </a:xfrm>
            <a:custGeom>
              <a:avLst/>
              <a:gdLst/>
              <a:ahLst/>
              <a:cxnLst/>
              <a:rect l="l" t="t" r="r" b="b"/>
              <a:pathLst>
                <a:path w="451" h="97" extrusionOk="0">
                  <a:moveTo>
                    <a:pt x="40" y="1"/>
                  </a:moveTo>
                  <a:cubicBezTo>
                    <a:pt x="13" y="4"/>
                    <a:pt x="1" y="40"/>
                    <a:pt x="24" y="56"/>
                  </a:cubicBezTo>
                  <a:cubicBezTo>
                    <a:pt x="84" y="89"/>
                    <a:pt x="159" y="96"/>
                    <a:pt x="235" y="96"/>
                  </a:cubicBezTo>
                  <a:cubicBezTo>
                    <a:pt x="295" y="96"/>
                    <a:pt x="355" y="92"/>
                    <a:pt x="407" y="92"/>
                  </a:cubicBezTo>
                  <a:cubicBezTo>
                    <a:pt x="451" y="92"/>
                    <a:pt x="451" y="20"/>
                    <a:pt x="407" y="20"/>
                  </a:cubicBezTo>
                  <a:lnTo>
                    <a:pt x="222" y="20"/>
                  </a:lnTo>
                  <a:cubicBezTo>
                    <a:pt x="163" y="17"/>
                    <a:pt x="99" y="1"/>
                    <a:pt x="40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1"/>
            <p:cNvSpPr/>
            <p:nvPr/>
          </p:nvSpPr>
          <p:spPr>
            <a:xfrm>
              <a:off x="8165670" y="4118523"/>
              <a:ext cx="20235" cy="4629"/>
            </a:xfrm>
            <a:custGeom>
              <a:avLst/>
              <a:gdLst/>
              <a:ahLst/>
              <a:cxnLst/>
              <a:rect l="l" t="t" r="r" b="b"/>
              <a:pathLst>
                <a:path w="494" h="113" extrusionOk="0">
                  <a:moveTo>
                    <a:pt x="457" y="1"/>
                  </a:moveTo>
                  <a:cubicBezTo>
                    <a:pt x="454" y="1"/>
                    <a:pt x="452" y="1"/>
                    <a:pt x="449" y="2"/>
                  </a:cubicBezTo>
                  <a:cubicBezTo>
                    <a:pt x="302" y="25"/>
                    <a:pt x="156" y="49"/>
                    <a:pt x="14" y="88"/>
                  </a:cubicBezTo>
                  <a:cubicBezTo>
                    <a:pt x="0" y="92"/>
                    <a:pt x="6" y="112"/>
                    <a:pt x="19" y="112"/>
                  </a:cubicBezTo>
                  <a:cubicBezTo>
                    <a:pt x="21" y="112"/>
                    <a:pt x="22" y="112"/>
                    <a:pt x="23" y="112"/>
                  </a:cubicBezTo>
                  <a:cubicBezTo>
                    <a:pt x="165" y="80"/>
                    <a:pt x="311" y="68"/>
                    <a:pt x="457" y="53"/>
                  </a:cubicBezTo>
                  <a:cubicBezTo>
                    <a:pt x="494" y="49"/>
                    <a:pt x="489" y="1"/>
                    <a:pt x="457" y="1"/>
                  </a:cubicBezTo>
                  <a:close/>
                </a:path>
              </a:pathLst>
            </a:custGeom>
            <a:solidFill>
              <a:srgbClr val="CA7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1"/>
            <p:cNvSpPr/>
            <p:nvPr/>
          </p:nvSpPr>
          <p:spPr>
            <a:xfrm>
              <a:off x="7787343" y="3085627"/>
              <a:ext cx="127721" cy="140870"/>
            </a:xfrm>
            <a:custGeom>
              <a:avLst/>
              <a:gdLst/>
              <a:ahLst/>
              <a:cxnLst/>
              <a:rect l="l" t="t" r="r" b="b"/>
              <a:pathLst>
                <a:path w="3118" h="3439" extrusionOk="0">
                  <a:moveTo>
                    <a:pt x="2689" y="0"/>
                  </a:moveTo>
                  <a:cubicBezTo>
                    <a:pt x="2671" y="0"/>
                    <a:pt x="2653" y="15"/>
                    <a:pt x="2660" y="39"/>
                  </a:cubicBezTo>
                  <a:cubicBezTo>
                    <a:pt x="2940" y="978"/>
                    <a:pt x="2842" y="1898"/>
                    <a:pt x="1961" y="2454"/>
                  </a:cubicBezTo>
                  <a:cubicBezTo>
                    <a:pt x="1685" y="2628"/>
                    <a:pt x="1425" y="2750"/>
                    <a:pt x="1097" y="2782"/>
                  </a:cubicBezTo>
                  <a:cubicBezTo>
                    <a:pt x="782" y="2812"/>
                    <a:pt x="438" y="2927"/>
                    <a:pt x="125" y="2927"/>
                  </a:cubicBezTo>
                  <a:cubicBezTo>
                    <a:pt x="120" y="2927"/>
                    <a:pt x="115" y="2927"/>
                    <a:pt x="110" y="2927"/>
                  </a:cubicBezTo>
                  <a:cubicBezTo>
                    <a:pt x="28" y="2927"/>
                    <a:pt x="0" y="3026"/>
                    <a:pt x="48" y="3082"/>
                  </a:cubicBezTo>
                  <a:cubicBezTo>
                    <a:pt x="279" y="3356"/>
                    <a:pt x="586" y="3438"/>
                    <a:pt x="925" y="3438"/>
                  </a:cubicBezTo>
                  <a:cubicBezTo>
                    <a:pt x="995" y="3438"/>
                    <a:pt x="1068" y="3435"/>
                    <a:pt x="1141" y="3428"/>
                  </a:cubicBezTo>
                  <a:cubicBezTo>
                    <a:pt x="1649" y="3390"/>
                    <a:pt x="1899" y="3192"/>
                    <a:pt x="2258" y="2836"/>
                  </a:cubicBezTo>
                  <a:cubicBezTo>
                    <a:pt x="3035" y="2067"/>
                    <a:pt x="3118" y="1006"/>
                    <a:pt x="2719" y="23"/>
                  </a:cubicBezTo>
                  <a:cubicBezTo>
                    <a:pt x="2714" y="7"/>
                    <a:pt x="2702" y="0"/>
                    <a:pt x="2689" y="0"/>
                  </a:cubicBezTo>
                  <a:close/>
                </a:path>
              </a:pathLst>
            </a:custGeom>
            <a:solidFill>
              <a:srgbClr val="9011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590;p34">
            <a:extLst>
              <a:ext uri="{FF2B5EF4-FFF2-40B4-BE49-F238E27FC236}">
                <a16:creationId xmlns:a16="http://schemas.microsoft.com/office/drawing/2014/main" id="{5558C035-C02A-7B5F-2539-3F64FE03F3C6}"/>
              </a:ext>
            </a:extLst>
          </p:cNvPr>
          <p:cNvSpPr txBox="1">
            <a:spLocks/>
          </p:cNvSpPr>
          <p:nvPr/>
        </p:nvSpPr>
        <p:spPr>
          <a:xfrm>
            <a:off x="2351957" y="289000"/>
            <a:ext cx="6232652" cy="667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2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algn="ctr"/>
            <a:r>
              <a:rPr lang="en-US" sz="3200" dirty="0">
                <a:latin typeface="Fjalla One" panose="02000506040000020004" pitchFamily="2" charset="0"/>
              </a:rPr>
              <a:t>P</a:t>
            </a:r>
            <a:r>
              <a:rPr lang="en-ID" sz="3200" dirty="0">
                <a:latin typeface="Fjalla One" panose="02000506040000020004" pitchFamily="2" charset="0"/>
              </a:rPr>
              <a:t>OTENTIAL CUSTOMER CHARACTERISTIC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ED8EF6-7C88-EA2B-F606-07C2D56E19AA}"/>
              </a:ext>
            </a:extLst>
          </p:cNvPr>
          <p:cNvSpPr txBox="1"/>
          <p:nvPr/>
        </p:nvSpPr>
        <p:spPr>
          <a:xfrm>
            <a:off x="2535269" y="1254653"/>
            <a:ext cx="5897316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800" b="1" u="sng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SEGMENTASI PELANGGAN POTENSIAL UNTUK DIJADIKAN TARGET DALAM MENINGKATKAN PENJUALAN SUPERMARKET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Berdasarkan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hasil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analisa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dengan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menggunakan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metode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RFM,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terdapat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3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segmen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supermarket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Segmen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1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: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dengan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kecenderungan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melakukan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transaksi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dengan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nominal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besar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2.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Segmen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2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: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yang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sering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melakukan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transaksi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dan/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atau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baru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melakukan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transaksi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dalam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waktu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dekat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Segmen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3 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: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jarang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bertransaksi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sudah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lama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tidak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melakukan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transaksi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dan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nilai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transaksinya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kecil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 &lt;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br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&gt;</a:t>
            </a:r>
          </a:p>
          <a:p>
            <a:pPr lvl="0" algn="just">
              <a:spcAft>
                <a:spcPts val="600"/>
              </a:spcAft>
            </a:pP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Disimpulkan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bahwa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Segmen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1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merupakan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segmen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potensial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untuk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dijadikan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target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dalam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meningkatkan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penjualan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</a:p>
          <a:p>
            <a:pPr lvl="0" algn="just">
              <a:spcAft>
                <a:spcPts val="600"/>
              </a:spcAft>
            </a:pPr>
            <a:endParaRPr lang="en-ID" sz="8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lvl="0" algn="just">
              <a:spcAft>
                <a:spcPts val="600"/>
              </a:spcAft>
            </a:pPr>
            <a:r>
              <a:rPr lang="en-ID" sz="800" b="1" u="sng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PROFIL PELANGGAN POTENSIAL UNTUK DIJADIKAN TARGET DALAM MENINGKATKAN PENJUALAN</a:t>
            </a:r>
          </a:p>
          <a:p>
            <a:pPr lvl="0" algn="just">
              <a:spcAft>
                <a:spcPts val="600"/>
              </a:spcAft>
            </a:pP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Digunakan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4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profil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demografi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untuk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melihat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karakteristik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segmen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potensial</a:t>
            </a:r>
            <a:endParaRPr lang="en-ID" sz="8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lvl="0" algn="just">
              <a:spcAft>
                <a:spcPts val="600"/>
              </a:spcAft>
            </a:pPr>
            <a:endParaRPr lang="en-ID" sz="8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lvl="0" algn="just">
              <a:spcAft>
                <a:spcPts val="600"/>
              </a:spcAft>
            </a:pPr>
            <a:endParaRPr lang="en-ID" sz="8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lvl="0" algn="just">
              <a:spcAft>
                <a:spcPts val="600"/>
              </a:spcAft>
            </a:pPr>
            <a:endParaRPr lang="en-ID" sz="8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lvl="0" algn="just">
              <a:spcAft>
                <a:spcPts val="600"/>
              </a:spcAft>
            </a:pPr>
            <a:endParaRPr lang="en-ID" sz="8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lvl="0" algn="just">
              <a:spcAft>
                <a:spcPts val="600"/>
              </a:spcAft>
            </a:pPr>
            <a:endParaRPr lang="en-ID" sz="8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lvl="0" algn="just">
              <a:spcAft>
                <a:spcPts val="600"/>
              </a:spcAft>
            </a:pPr>
            <a:endParaRPr lang="en-ID" sz="8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lvl="0" algn="just">
              <a:spcAft>
                <a:spcPts val="600"/>
              </a:spcAft>
            </a:pP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Disimpulkan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bahwa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potensial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teridri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dari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individu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dengan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kecenderungan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berusia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tua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berpendidikan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tinggi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tidak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memiliki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anak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dan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jumlah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pendapatan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berada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di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kelas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menengah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hingga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menengah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ke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atas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Direkomendasikan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untuk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memprioritaskan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penjualan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pada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segmen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ini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maka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supermarket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dapat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lebih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efektif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meningkatkan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pendapatannya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lvl="0" algn="just">
              <a:spcAft>
                <a:spcPts val="600"/>
              </a:spcAft>
            </a:pPr>
            <a:endParaRPr lang="en" sz="8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EEE290D7-BD47-8F3E-D6F2-0883A6E3E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72" y="3136969"/>
            <a:ext cx="5864585" cy="10805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64CEE8-88D2-8D43-477A-483BC3DDB9E0}"/>
              </a:ext>
            </a:extLst>
          </p:cNvPr>
          <p:cNvSpPr txBox="1"/>
          <p:nvPr/>
        </p:nvSpPr>
        <p:spPr>
          <a:xfrm>
            <a:off x="8432585" y="4759011"/>
            <a:ext cx="580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9788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92C21BD-F7BC-DA0D-A7A5-472753F112E8}"/>
              </a:ext>
            </a:extLst>
          </p:cNvPr>
          <p:cNvSpPr/>
          <p:nvPr/>
        </p:nvSpPr>
        <p:spPr>
          <a:xfrm rot="729083">
            <a:off x="-746611" y="370641"/>
            <a:ext cx="3995740" cy="4454482"/>
          </a:xfrm>
          <a:prstGeom prst="ellipse">
            <a:avLst/>
          </a:prstGeom>
          <a:solidFill>
            <a:srgbClr val="CDE2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Google Shape;1003;p41">
            <a:extLst>
              <a:ext uri="{FF2B5EF4-FFF2-40B4-BE49-F238E27FC236}">
                <a16:creationId xmlns:a16="http://schemas.microsoft.com/office/drawing/2014/main" id="{71963F1A-9349-FB61-97CC-B124C435EFB7}"/>
              </a:ext>
            </a:extLst>
          </p:cNvPr>
          <p:cNvSpPr/>
          <p:nvPr/>
        </p:nvSpPr>
        <p:spPr>
          <a:xfrm>
            <a:off x="2939163" y="1303411"/>
            <a:ext cx="5713470" cy="3268590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1004;p41">
            <a:extLst>
              <a:ext uri="{FF2B5EF4-FFF2-40B4-BE49-F238E27FC236}">
                <a16:creationId xmlns:a16="http://schemas.microsoft.com/office/drawing/2014/main" id="{818DE635-CA56-7DF2-E138-C20322D54E10}"/>
              </a:ext>
            </a:extLst>
          </p:cNvPr>
          <p:cNvSpPr/>
          <p:nvPr/>
        </p:nvSpPr>
        <p:spPr>
          <a:xfrm rot="16200000">
            <a:off x="2432712" y="2124432"/>
            <a:ext cx="654937" cy="461700"/>
          </a:xfrm>
          <a:prstGeom prst="triangle">
            <a:avLst>
              <a:gd name="adj" fmla="val 50000"/>
            </a:avLst>
          </a:prstGeom>
          <a:solidFill>
            <a:schemeClr val="accent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90;p34">
            <a:extLst>
              <a:ext uri="{FF2B5EF4-FFF2-40B4-BE49-F238E27FC236}">
                <a16:creationId xmlns:a16="http://schemas.microsoft.com/office/drawing/2014/main" id="{B4699D75-6EFF-2373-7750-9320F35F260F}"/>
              </a:ext>
            </a:extLst>
          </p:cNvPr>
          <p:cNvSpPr txBox="1">
            <a:spLocks/>
          </p:cNvSpPr>
          <p:nvPr/>
        </p:nvSpPr>
        <p:spPr>
          <a:xfrm>
            <a:off x="353967" y="409376"/>
            <a:ext cx="8436065" cy="667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2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algn="ctr"/>
            <a:r>
              <a:rPr lang="fi-FI" sz="2800" dirty="0">
                <a:latin typeface="Fjalla One" panose="02000506040000020004" pitchFamily="2" charset="0"/>
              </a:rPr>
              <a:t>INCREASING SALES THROUGH POTENSIAL CUSTOMER SEGMENT</a:t>
            </a:r>
            <a:endParaRPr lang="en-ID" sz="2800" dirty="0">
              <a:latin typeface="Fjalla One" panose="02000506040000020004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471D19-C0D7-C3C0-BB35-0AA0CAC18372}"/>
              </a:ext>
            </a:extLst>
          </p:cNvPr>
          <p:cNvSpPr txBox="1"/>
          <p:nvPr/>
        </p:nvSpPr>
        <p:spPr>
          <a:xfrm>
            <a:off x="3054061" y="1532901"/>
            <a:ext cx="5496377" cy="2577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1050" b="1" u="sng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PRODUK YANG TEPAT UNTUK DITAWARKAN PADA SEGMEN PELANGGAN POTENSIAL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potensial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memiliki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persentase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i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Amount Spent 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yang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tinggi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pada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produk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i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wine 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dan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cenderung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rendah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pada </a:t>
            </a:r>
            <a:r>
              <a:rPr lang="en-ID" sz="1050" i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gold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 Oleh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karena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itu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disimpulkan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bahwa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produk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yang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tepat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untuk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ditawarkan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pada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segmen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potensial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yaitu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produk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i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wine 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dan </a:t>
            </a:r>
            <a:r>
              <a:rPr lang="en-ID" sz="1050" b="1" i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meat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Rekomendasi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langkah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dapat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dilakukan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untuk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memaksimalkan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penjualan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i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wine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diantaranya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:	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1.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Memperluas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dan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meningkatkan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variasi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produk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wine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Dengan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ini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supermarket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dapat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meningkatkan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reputasinya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sebagai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supermarket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dengan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variasi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produk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lengkap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 Hal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ini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bagus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untuk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menarik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penyuka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produk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wine,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karena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mereka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tidak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susah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mencari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variasi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produk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wine yang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diinginkan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2.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Melakukan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promosi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khusus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untuk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produk</a:t>
            </a:r>
            <a:r>
              <a:rPr lang="en-ID" sz="105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wine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Hal yang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dapat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dilakukan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seperti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memberikan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diskon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khusus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selama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acara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tertentu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pemberian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voucher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belanja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dan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pembuatan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paket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bundling yang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memadukan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pembelian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produk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wine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dengan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produk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lain yang </a:t>
            </a:r>
            <a:r>
              <a:rPr lang="en-ID" sz="105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relevan</a:t>
            </a:r>
            <a:r>
              <a:rPr lang="en-ID" sz="105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..</a:t>
            </a:r>
            <a:endParaRPr lang="en" sz="105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4" name="Google Shape;610;p35">
            <a:extLst>
              <a:ext uri="{FF2B5EF4-FFF2-40B4-BE49-F238E27FC236}">
                <a16:creationId xmlns:a16="http://schemas.microsoft.com/office/drawing/2014/main" id="{BC0FF2F1-C285-0F23-E7DD-AF26C1F5DCB1}"/>
              </a:ext>
            </a:extLst>
          </p:cNvPr>
          <p:cNvGrpSpPr/>
          <p:nvPr/>
        </p:nvGrpSpPr>
        <p:grpSpPr>
          <a:xfrm>
            <a:off x="356735" y="2269979"/>
            <a:ext cx="2202000" cy="1460123"/>
            <a:chOff x="1123180" y="3804075"/>
            <a:chExt cx="1696520" cy="1114172"/>
          </a:xfrm>
        </p:grpSpPr>
        <p:sp>
          <p:nvSpPr>
            <p:cNvPr id="35" name="Google Shape;611;p35">
              <a:extLst>
                <a:ext uri="{FF2B5EF4-FFF2-40B4-BE49-F238E27FC236}">
                  <a16:creationId xmlns:a16="http://schemas.microsoft.com/office/drawing/2014/main" id="{0D5B2D7D-0D5C-3F25-65FA-75D54A6061DF}"/>
                </a:ext>
              </a:extLst>
            </p:cNvPr>
            <p:cNvSpPr/>
            <p:nvPr/>
          </p:nvSpPr>
          <p:spPr>
            <a:xfrm flipH="1">
              <a:off x="1123180" y="4700201"/>
              <a:ext cx="1696520" cy="218046"/>
            </a:xfrm>
            <a:custGeom>
              <a:avLst/>
              <a:gdLst/>
              <a:ahLst/>
              <a:cxnLst/>
              <a:rect l="l" t="t" r="r" b="b"/>
              <a:pathLst>
                <a:path w="32160" h="5050" extrusionOk="0">
                  <a:moveTo>
                    <a:pt x="16082" y="1"/>
                  </a:moveTo>
                  <a:cubicBezTo>
                    <a:pt x="7202" y="1"/>
                    <a:pt x="0" y="1130"/>
                    <a:pt x="0" y="2523"/>
                  </a:cubicBezTo>
                  <a:cubicBezTo>
                    <a:pt x="0" y="3920"/>
                    <a:pt x="7202" y="5049"/>
                    <a:pt x="16082" y="5049"/>
                  </a:cubicBezTo>
                  <a:cubicBezTo>
                    <a:pt x="24962" y="5049"/>
                    <a:pt x="32160" y="3920"/>
                    <a:pt x="32160" y="2523"/>
                  </a:cubicBezTo>
                  <a:cubicBezTo>
                    <a:pt x="32160" y="1130"/>
                    <a:pt x="24962" y="1"/>
                    <a:pt x="16082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612;p35">
              <a:extLst>
                <a:ext uri="{FF2B5EF4-FFF2-40B4-BE49-F238E27FC236}">
                  <a16:creationId xmlns:a16="http://schemas.microsoft.com/office/drawing/2014/main" id="{AC5CF822-0F07-6D62-D726-2A947101CF27}"/>
                </a:ext>
              </a:extLst>
            </p:cNvPr>
            <p:cNvGrpSpPr/>
            <p:nvPr/>
          </p:nvGrpSpPr>
          <p:grpSpPr>
            <a:xfrm>
              <a:off x="1507966" y="3804075"/>
              <a:ext cx="489027" cy="957826"/>
              <a:chOff x="6047342" y="3426291"/>
              <a:chExt cx="748663" cy="1466360"/>
            </a:xfrm>
          </p:grpSpPr>
          <p:sp>
            <p:nvSpPr>
              <p:cNvPr id="43" name="Google Shape;613;p35">
                <a:extLst>
                  <a:ext uri="{FF2B5EF4-FFF2-40B4-BE49-F238E27FC236}">
                    <a16:creationId xmlns:a16="http://schemas.microsoft.com/office/drawing/2014/main" id="{09D2C555-C987-9A17-D71B-D69CEF7607CC}"/>
                  </a:ext>
                </a:extLst>
              </p:cNvPr>
              <p:cNvSpPr/>
              <p:nvPr/>
            </p:nvSpPr>
            <p:spPr>
              <a:xfrm>
                <a:off x="6047342" y="3437770"/>
                <a:ext cx="423517" cy="1454880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21545" extrusionOk="0">
                    <a:moveTo>
                      <a:pt x="2017" y="0"/>
                    </a:moveTo>
                    <a:lnTo>
                      <a:pt x="2017" y="4653"/>
                    </a:lnTo>
                    <a:cubicBezTo>
                      <a:pt x="462" y="5268"/>
                      <a:pt x="1" y="6563"/>
                      <a:pt x="1" y="7676"/>
                    </a:cubicBezTo>
                    <a:lnTo>
                      <a:pt x="1" y="20423"/>
                    </a:lnTo>
                    <a:cubicBezTo>
                      <a:pt x="1" y="21043"/>
                      <a:pt x="502" y="21544"/>
                      <a:pt x="1121" y="21544"/>
                    </a:cubicBezTo>
                    <a:lnTo>
                      <a:pt x="5151" y="21544"/>
                    </a:lnTo>
                    <a:cubicBezTo>
                      <a:pt x="5770" y="21544"/>
                      <a:pt x="6271" y="21043"/>
                      <a:pt x="6271" y="20423"/>
                    </a:cubicBezTo>
                    <a:lnTo>
                      <a:pt x="6271" y="7676"/>
                    </a:lnTo>
                    <a:cubicBezTo>
                      <a:pt x="6271" y="6563"/>
                      <a:pt x="5921" y="5048"/>
                      <a:pt x="4255" y="4653"/>
                    </a:cubicBezTo>
                    <a:lnTo>
                      <a:pt x="425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614;p35">
                <a:extLst>
                  <a:ext uri="{FF2B5EF4-FFF2-40B4-BE49-F238E27FC236}">
                    <a16:creationId xmlns:a16="http://schemas.microsoft.com/office/drawing/2014/main" id="{B2A9B46F-E7FD-8058-E873-3700A55B2DA8}"/>
                  </a:ext>
                </a:extLst>
              </p:cNvPr>
              <p:cNvSpPr/>
              <p:nvPr/>
            </p:nvSpPr>
            <p:spPr>
              <a:xfrm>
                <a:off x="6171525" y="3426291"/>
                <a:ext cx="175160" cy="41664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617" extrusionOk="0">
                    <a:moveTo>
                      <a:pt x="33" y="1"/>
                    </a:moveTo>
                    <a:cubicBezTo>
                      <a:pt x="13" y="1"/>
                      <a:pt x="0" y="12"/>
                      <a:pt x="0" y="32"/>
                    </a:cubicBezTo>
                    <a:lnTo>
                      <a:pt x="0" y="616"/>
                    </a:lnTo>
                    <a:lnTo>
                      <a:pt x="2594" y="616"/>
                    </a:lnTo>
                    <a:lnTo>
                      <a:pt x="2594" y="32"/>
                    </a:lnTo>
                    <a:cubicBezTo>
                      <a:pt x="2594" y="12"/>
                      <a:pt x="2581" y="1"/>
                      <a:pt x="25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615;p35">
                <a:extLst>
                  <a:ext uri="{FF2B5EF4-FFF2-40B4-BE49-F238E27FC236}">
                    <a16:creationId xmlns:a16="http://schemas.microsoft.com/office/drawing/2014/main" id="{45027090-3221-2313-E0CE-ABF97094657A}"/>
                  </a:ext>
                </a:extLst>
              </p:cNvPr>
              <p:cNvSpPr/>
              <p:nvPr/>
            </p:nvSpPr>
            <p:spPr>
              <a:xfrm>
                <a:off x="6174429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6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616;p35">
                <a:extLst>
                  <a:ext uri="{FF2B5EF4-FFF2-40B4-BE49-F238E27FC236}">
                    <a16:creationId xmlns:a16="http://schemas.microsoft.com/office/drawing/2014/main" id="{DB24C580-3926-8C2F-CBF4-3D1DC1A827B7}"/>
                  </a:ext>
                </a:extLst>
              </p:cNvPr>
              <p:cNvSpPr/>
              <p:nvPr/>
            </p:nvSpPr>
            <p:spPr>
              <a:xfrm>
                <a:off x="6202993" y="3453774"/>
                <a:ext cx="2721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10" extrusionOk="0">
                    <a:moveTo>
                      <a:pt x="201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3" y="209"/>
                    </a:lnTo>
                    <a:lnTo>
                      <a:pt x="403" y="201"/>
                    </a:lnTo>
                    <a:cubicBezTo>
                      <a:pt x="403" y="91"/>
                      <a:pt x="312" y="0"/>
                      <a:pt x="201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617;p35">
                <a:extLst>
                  <a:ext uri="{FF2B5EF4-FFF2-40B4-BE49-F238E27FC236}">
                    <a16:creationId xmlns:a16="http://schemas.microsoft.com/office/drawing/2014/main" id="{0929C075-6BCE-340F-B201-CE516ED947D0}"/>
                  </a:ext>
                </a:extLst>
              </p:cNvPr>
              <p:cNvSpPr/>
              <p:nvPr/>
            </p:nvSpPr>
            <p:spPr>
              <a:xfrm>
                <a:off x="6231288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1" y="0"/>
                    </a:moveTo>
                    <a:cubicBezTo>
                      <a:pt x="90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6" y="209"/>
                    </a:lnTo>
                    <a:lnTo>
                      <a:pt x="406" y="201"/>
                    </a:lnTo>
                    <a:cubicBezTo>
                      <a:pt x="406" y="91"/>
                      <a:pt x="315" y="0"/>
                      <a:pt x="201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618;p35">
                <a:extLst>
                  <a:ext uri="{FF2B5EF4-FFF2-40B4-BE49-F238E27FC236}">
                    <a16:creationId xmlns:a16="http://schemas.microsoft.com/office/drawing/2014/main" id="{477F59FF-7EC0-3FFE-DE81-CA00F0F15F21}"/>
                  </a:ext>
                </a:extLst>
              </p:cNvPr>
              <p:cNvSpPr/>
              <p:nvPr/>
            </p:nvSpPr>
            <p:spPr>
              <a:xfrm>
                <a:off x="6259447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6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7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619;p35">
                <a:extLst>
                  <a:ext uri="{FF2B5EF4-FFF2-40B4-BE49-F238E27FC236}">
                    <a16:creationId xmlns:a16="http://schemas.microsoft.com/office/drawing/2014/main" id="{D1B273C8-526F-C286-7A92-3FF3FB7FCB20}"/>
                  </a:ext>
                </a:extLst>
              </p:cNvPr>
              <p:cNvSpPr/>
              <p:nvPr/>
            </p:nvSpPr>
            <p:spPr>
              <a:xfrm>
                <a:off x="6288011" y="3453774"/>
                <a:ext cx="2721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10" extrusionOk="0">
                    <a:moveTo>
                      <a:pt x="202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3" y="209"/>
                    </a:lnTo>
                    <a:lnTo>
                      <a:pt x="403" y="201"/>
                    </a:lnTo>
                    <a:cubicBezTo>
                      <a:pt x="403" y="91"/>
                      <a:pt x="312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620;p35">
                <a:extLst>
                  <a:ext uri="{FF2B5EF4-FFF2-40B4-BE49-F238E27FC236}">
                    <a16:creationId xmlns:a16="http://schemas.microsoft.com/office/drawing/2014/main" id="{583B914B-362E-3239-0E61-B6020D463A2E}"/>
                  </a:ext>
                </a:extLst>
              </p:cNvPr>
              <p:cNvSpPr/>
              <p:nvPr/>
            </p:nvSpPr>
            <p:spPr>
              <a:xfrm>
                <a:off x="6316237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2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621;p35">
                <a:extLst>
                  <a:ext uri="{FF2B5EF4-FFF2-40B4-BE49-F238E27FC236}">
                    <a16:creationId xmlns:a16="http://schemas.microsoft.com/office/drawing/2014/main" id="{4F1B5C15-D801-324F-2B51-7E9C82D141C7}"/>
                  </a:ext>
                </a:extLst>
              </p:cNvPr>
              <p:cNvSpPr/>
              <p:nvPr/>
            </p:nvSpPr>
            <p:spPr>
              <a:xfrm>
                <a:off x="6178751" y="3524071"/>
                <a:ext cx="160710" cy="92580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1371" extrusionOk="0">
                    <a:moveTo>
                      <a:pt x="1188" y="1"/>
                    </a:moveTo>
                    <a:cubicBezTo>
                      <a:pt x="912" y="1"/>
                      <a:pt x="671" y="167"/>
                      <a:pt x="565" y="407"/>
                    </a:cubicBezTo>
                    <a:lnTo>
                      <a:pt x="0" y="407"/>
                    </a:lnTo>
                    <a:lnTo>
                      <a:pt x="0" y="968"/>
                    </a:lnTo>
                    <a:lnTo>
                      <a:pt x="565" y="968"/>
                    </a:lnTo>
                    <a:cubicBezTo>
                      <a:pt x="671" y="1205"/>
                      <a:pt x="912" y="1371"/>
                      <a:pt x="1188" y="1371"/>
                    </a:cubicBezTo>
                    <a:cubicBezTo>
                      <a:pt x="1469" y="1371"/>
                      <a:pt x="1709" y="1205"/>
                      <a:pt x="1815" y="968"/>
                    </a:cubicBezTo>
                    <a:lnTo>
                      <a:pt x="2380" y="968"/>
                    </a:lnTo>
                    <a:lnTo>
                      <a:pt x="2380" y="407"/>
                    </a:lnTo>
                    <a:lnTo>
                      <a:pt x="1815" y="407"/>
                    </a:lnTo>
                    <a:cubicBezTo>
                      <a:pt x="1709" y="167"/>
                      <a:pt x="1469" y="1"/>
                      <a:pt x="118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622;p35">
                <a:extLst>
                  <a:ext uri="{FF2B5EF4-FFF2-40B4-BE49-F238E27FC236}">
                    <a16:creationId xmlns:a16="http://schemas.microsoft.com/office/drawing/2014/main" id="{9B8BF19C-528A-BBB5-CF3E-9FFC01259AC2}"/>
                  </a:ext>
                </a:extLst>
              </p:cNvPr>
              <p:cNvSpPr/>
              <p:nvPr/>
            </p:nvSpPr>
            <p:spPr>
              <a:xfrm>
                <a:off x="6372488" y="3437770"/>
                <a:ext cx="423517" cy="1454880"/>
              </a:xfrm>
              <a:custGeom>
                <a:avLst/>
                <a:gdLst/>
                <a:ahLst/>
                <a:cxnLst/>
                <a:rect l="l" t="t" r="r" b="b"/>
                <a:pathLst>
                  <a:path w="6272" h="21545" extrusionOk="0">
                    <a:moveTo>
                      <a:pt x="2017" y="0"/>
                    </a:moveTo>
                    <a:lnTo>
                      <a:pt x="2017" y="4653"/>
                    </a:lnTo>
                    <a:cubicBezTo>
                      <a:pt x="466" y="5268"/>
                      <a:pt x="0" y="6563"/>
                      <a:pt x="0" y="7676"/>
                    </a:cubicBezTo>
                    <a:lnTo>
                      <a:pt x="0" y="20423"/>
                    </a:lnTo>
                    <a:cubicBezTo>
                      <a:pt x="0" y="21043"/>
                      <a:pt x="501" y="21544"/>
                      <a:pt x="1121" y="21544"/>
                    </a:cubicBezTo>
                    <a:lnTo>
                      <a:pt x="5150" y="21544"/>
                    </a:lnTo>
                    <a:cubicBezTo>
                      <a:pt x="5770" y="21544"/>
                      <a:pt x="6271" y="21043"/>
                      <a:pt x="6271" y="20423"/>
                    </a:cubicBezTo>
                    <a:lnTo>
                      <a:pt x="6271" y="7676"/>
                    </a:lnTo>
                    <a:cubicBezTo>
                      <a:pt x="6271" y="6563"/>
                      <a:pt x="5924" y="5048"/>
                      <a:pt x="4255" y="4653"/>
                    </a:cubicBezTo>
                    <a:lnTo>
                      <a:pt x="4255" y="0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623;p35">
                <a:extLst>
                  <a:ext uri="{FF2B5EF4-FFF2-40B4-BE49-F238E27FC236}">
                    <a16:creationId xmlns:a16="http://schemas.microsoft.com/office/drawing/2014/main" id="{6DA527B3-5A2E-DD0B-37EE-F585122AE571}"/>
                  </a:ext>
                </a:extLst>
              </p:cNvPr>
              <p:cNvSpPr/>
              <p:nvPr/>
            </p:nvSpPr>
            <p:spPr>
              <a:xfrm>
                <a:off x="6496672" y="3426291"/>
                <a:ext cx="175160" cy="41664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617" extrusionOk="0">
                    <a:moveTo>
                      <a:pt x="32" y="1"/>
                    </a:moveTo>
                    <a:cubicBezTo>
                      <a:pt x="16" y="1"/>
                      <a:pt x="1" y="12"/>
                      <a:pt x="1" y="32"/>
                    </a:cubicBezTo>
                    <a:lnTo>
                      <a:pt x="1" y="616"/>
                    </a:lnTo>
                    <a:lnTo>
                      <a:pt x="2593" y="616"/>
                    </a:lnTo>
                    <a:lnTo>
                      <a:pt x="2593" y="32"/>
                    </a:lnTo>
                    <a:cubicBezTo>
                      <a:pt x="2593" y="12"/>
                      <a:pt x="2582" y="1"/>
                      <a:pt x="256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624;p35">
                <a:extLst>
                  <a:ext uri="{FF2B5EF4-FFF2-40B4-BE49-F238E27FC236}">
                    <a16:creationId xmlns:a16="http://schemas.microsoft.com/office/drawing/2014/main" id="{8C049253-C3F7-2E1F-D1F8-4D2CB0A6476A}"/>
                  </a:ext>
                </a:extLst>
              </p:cNvPr>
              <p:cNvSpPr/>
              <p:nvPr/>
            </p:nvSpPr>
            <p:spPr>
              <a:xfrm>
                <a:off x="6499575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cubicBezTo>
                      <a:pt x="0" y="206"/>
                      <a:pt x="5" y="206"/>
                      <a:pt x="5" y="209"/>
                    </a:cubicBezTo>
                    <a:lnTo>
                      <a:pt x="408" y="209"/>
                    </a:lnTo>
                    <a:lnTo>
                      <a:pt x="408" y="201"/>
                    </a:lnTo>
                    <a:cubicBezTo>
                      <a:pt x="408" y="91"/>
                      <a:pt x="317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625;p35">
                <a:extLst>
                  <a:ext uri="{FF2B5EF4-FFF2-40B4-BE49-F238E27FC236}">
                    <a16:creationId xmlns:a16="http://schemas.microsoft.com/office/drawing/2014/main" id="{6996B6C5-132F-D8D1-C37D-35558A58FD18}"/>
                  </a:ext>
                </a:extLst>
              </p:cNvPr>
              <p:cNvSpPr/>
              <p:nvPr/>
            </p:nvSpPr>
            <p:spPr>
              <a:xfrm>
                <a:off x="6528072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3" y="0"/>
                    </a:moveTo>
                    <a:cubicBezTo>
                      <a:pt x="92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3" y="209"/>
                    </a:lnTo>
                    <a:cubicBezTo>
                      <a:pt x="403" y="206"/>
                      <a:pt x="407" y="206"/>
                      <a:pt x="407" y="201"/>
                    </a:cubicBezTo>
                    <a:cubicBezTo>
                      <a:pt x="407" y="91"/>
                      <a:pt x="317" y="0"/>
                      <a:pt x="203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626;p35">
                <a:extLst>
                  <a:ext uri="{FF2B5EF4-FFF2-40B4-BE49-F238E27FC236}">
                    <a16:creationId xmlns:a16="http://schemas.microsoft.com/office/drawing/2014/main" id="{B53792CA-D9C3-D68F-85A8-738CF869973D}"/>
                  </a:ext>
                </a:extLst>
              </p:cNvPr>
              <p:cNvSpPr/>
              <p:nvPr/>
            </p:nvSpPr>
            <p:spPr>
              <a:xfrm>
                <a:off x="6556366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627;p35">
                <a:extLst>
                  <a:ext uri="{FF2B5EF4-FFF2-40B4-BE49-F238E27FC236}">
                    <a16:creationId xmlns:a16="http://schemas.microsoft.com/office/drawing/2014/main" id="{EB59BFC9-198E-9751-24B5-AABFDEB29E49}"/>
                  </a:ext>
                </a:extLst>
              </p:cNvPr>
              <p:cNvSpPr/>
              <p:nvPr/>
            </p:nvSpPr>
            <p:spPr>
              <a:xfrm>
                <a:off x="6584660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5" y="0"/>
                    </a:moveTo>
                    <a:cubicBezTo>
                      <a:pt x="95" y="0"/>
                      <a:pt x="0" y="91"/>
                      <a:pt x="0" y="201"/>
                    </a:cubicBezTo>
                    <a:cubicBezTo>
                      <a:pt x="0" y="206"/>
                      <a:pt x="4" y="206"/>
                      <a:pt x="4" y="209"/>
                    </a:cubicBezTo>
                    <a:lnTo>
                      <a:pt x="406" y="209"/>
                    </a:lnTo>
                    <a:lnTo>
                      <a:pt x="406" y="201"/>
                    </a:lnTo>
                    <a:cubicBezTo>
                      <a:pt x="406" y="91"/>
                      <a:pt x="315" y="0"/>
                      <a:pt x="205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628;p35">
                <a:extLst>
                  <a:ext uri="{FF2B5EF4-FFF2-40B4-BE49-F238E27FC236}">
                    <a16:creationId xmlns:a16="http://schemas.microsoft.com/office/drawing/2014/main" id="{8A0F3D50-64B0-9A05-894E-AC96D85A6A6A}"/>
                  </a:ext>
                </a:extLst>
              </p:cNvPr>
              <p:cNvSpPr/>
              <p:nvPr/>
            </p:nvSpPr>
            <p:spPr>
              <a:xfrm>
                <a:off x="6613089" y="3453774"/>
                <a:ext cx="27550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10" extrusionOk="0">
                    <a:moveTo>
                      <a:pt x="202" y="0"/>
                    </a:moveTo>
                    <a:cubicBezTo>
                      <a:pt x="91" y="0"/>
                      <a:pt x="1" y="91"/>
                      <a:pt x="1" y="201"/>
                    </a:cubicBezTo>
                    <a:lnTo>
                      <a:pt x="1" y="209"/>
                    </a:lnTo>
                    <a:lnTo>
                      <a:pt x="408" y="209"/>
                    </a:lnTo>
                    <a:lnTo>
                      <a:pt x="408" y="201"/>
                    </a:lnTo>
                    <a:cubicBezTo>
                      <a:pt x="408" y="91"/>
                      <a:pt x="317" y="0"/>
                      <a:pt x="2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629;p35">
                <a:extLst>
                  <a:ext uri="{FF2B5EF4-FFF2-40B4-BE49-F238E27FC236}">
                    <a16:creationId xmlns:a16="http://schemas.microsoft.com/office/drawing/2014/main" id="{49DFAE40-272E-9267-1A3A-300457A93767}"/>
                  </a:ext>
                </a:extLst>
              </p:cNvPr>
              <p:cNvSpPr/>
              <p:nvPr/>
            </p:nvSpPr>
            <p:spPr>
              <a:xfrm>
                <a:off x="6641384" y="3453774"/>
                <a:ext cx="27483" cy="1418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10" extrusionOk="0">
                    <a:moveTo>
                      <a:pt x="206" y="0"/>
                    </a:moveTo>
                    <a:cubicBezTo>
                      <a:pt x="91" y="0"/>
                      <a:pt x="0" y="91"/>
                      <a:pt x="0" y="201"/>
                    </a:cubicBezTo>
                    <a:lnTo>
                      <a:pt x="0" y="209"/>
                    </a:lnTo>
                    <a:lnTo>
                      <a:pt x="407" y="209"/>
                    </a:lnTo>
                    <a:lnTo>
                      <a:pt x="407" y="201"/>
                    </a:lnTo>
                    <a:cubicBezTo>
                      <a:pt x="407" y="91"/>
                      <a:pt x="316" y="0"/>
                      <a:pt x="206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30;p35">
                <a:extLst>
                  <a:ext uri="{FF2B5EF4-FFF2-40B4-BE49-F238E27FC236}">
                    <a16:creationId xmlns:a16="http://schemas.microsoft.com/office/drawing/2014/main" id="{06D3DD69-ECCD-52EB-977C-C7041EF1E3D5}"/>
                  </a:ext>
                </a:extLst>
              </p:cNvPr>
              <p:cNvSpPr/>
              <p:nvPr/>
            </p:nvSpPr>
            <p:spPr>
              <a:xfrm>
                <a:off x="6503830" y="3524071"/>
                <a:ext cx="160845" cy="92580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1371" extrusionOk="0">
                    <a:moveTo>
                      <a:pt x="1192" y="1"/>
                    </a:moveTo>
                    <a:cubicBezTo>
                      <a:pt x="913" y="1"/>
                      <a:pt x="671" y="167"/>
                      <a:pt x="565" y="407"/>
                    </a:cubicBezTo>
                    <a:lnTo>
                      <a:pt x="1" y="407"/>
                    </a:lnTo>
                    <a:lnTo>
                      <a:pt x="1" y="968"/>
                    </a:lnTo>
                    <a:lnTo>
                      <a:pt x="565" y="968"/>
                    </a:lnTo>
                    <a:cubicBezTo>
                      <a:pt x="671" y="1205"/>
                      <a:pt x="913" y="1371"/>
                      <a:pt x="1192" y="1371"/>
                    </a:cubicBezTo>
                    <a:cubicBezTo>
                      <a:pt x="1469" y="1371"/>
                      <a:pt x="1709" y="1205"/>
                      <a:pt x="1817" y="968"/>
                    </a:cubicBezTo>
                    <a:lnTo>
                      <a:pt x="2381" y="968"/>
                    </a:lnTo>
                    <a:lnTo>
                      <a:pt x="2381" y="407"/>
                    </a:lnTo>
                    <a:lnTo>
                      <a:pt x="1817" y="407"/>
                    </a:lnTo>
                    <a:cubicBezTo>
                      <a:pt x="1709" y="167"/>
                      <a:pt x="1469" y="1"/>
                      <a:pt x="11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631;p35">
              <a:extLst>
                <a:ext uri="{FF2B5EF4-FFF2-40B4-BE49-F238E27FC236}">
                  <a16:creationId xmlns:a16="http://schemas.microsoft.com/office/drawing/2014/main" id="{B6D314F0-B3C4-1222-368F-94BB71AC3A49}"/>
                </a:ext>
              </a:extLst>
            </p:cNvPr>
            <p:cNvGrpSpPr/>
            <p:nvPr/>
          </p:nvGrpSpPr>
          <p:grpSpPr>
            <a:xfrm>
              <a:off x="1372867" y="4107975"/>
              <a:ext cx="1263757" cy="697829"/>
              <a:chOff x="1372875" y="4107975"/>
              <a:chExt cx="1263757" cy="697829"/>
            </a:xfrm>
          </p:grpSpPr>
          <p:sp>
            <p:nvSpPr>
              <p:cNvPr id="38" name="Google Shape;632;p35">
                <a:extLst>
                  <a:ext uri="{FF2B5EF4-FFF2-40B4-BE49-F238E27FC236}">
                    <a16:creationId xmlns:a16="http://schemas.microsoft.com/office/drawing/2014/main" id="{9DF17368-3D8A-C809-7339-11AE70CF5A14}"/>
                  </a:ext>
                </a:extLst>
              </p:cNvPr>
              <p:cNvSpPr/>
              <p:nvPr/>
            </p:nvSpPr>
            <p:spPr>
              <a:xfrm>
                <a:off x="1382730" y="4107975"/>
                <a:ext cx="680938" cy="101688"/>
              </a:xfrm>
              <a:custGeom>
                <a:avLst/>
                <a:gdLst/>
                <a:ahLst/>
                <a:cxnLst/>
                <a:rect l="l" t="t" r="r" b="b"/>
                <a:pathLst>
                  <a:path w="56102" h="8378" extrusionOk="0">
                    <a:moveTo>
                      <a:pt x="1824" y="1"/>
                    </a:moveTo>
                    <a:cubicBezTo>
                      <a:pt x="939" y="1"/>
                      <a:pt x="190" y="674"/>
                      <a:pt x="114" y="1571"/>
                    </a:cubicBezTo>
                    <a:lnTo>
                      <a:pt x="80" y="2013"/>
                    </a:lnTo>
                    <a:cubicBezTo>
                      <a:pt x="0" y="2956"/>
                      <a:pt x="701" y="3782"/>
                      <a:pt x="1640" y="3862"/>
                    </a:cubicBezTo>
                    <a:lnTo>
                      <a:pt x="55779" y="8378"/>
                    </a:lnTo>
                    <a:lnTo>
                      <a:pt x="56102" y="4526"/>
                    </a:lnTo>
                    <a:lnTo>
                      <a:pt x="1963" y="6"/>
                    </a:lnTo>
                    <a:cubicBezTo>
                      <a:pt x="1917" y="3"/>
                      <a:pt x="1870" y="1"/>
                      <a:pt x="18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633;p35">
                <a:extLst>
                  <a:ext uri="{FF2B5EF4-FFF2-40B4-BE49-F238E27FC236}">
                    <a16:creationId xmlns:a16="http://schemas.microsoft.com/office/drawing/2014/main" id="{92EA474C-CFB3-072B-C7DC-CC78ADBA5546}"/>
                  </a:ext>
                </a:extLst>
              </p:cNvPr>
              <p:cNvSpPr/>
              <p:nvPr/>
            </p:nvSpPr>
            <p:spPr>
              <a:xfrm>
                <a:off x="1939536" y="4107975"/>
                <a:ext cx="680962" cy="101688"/>
              </a:xfrm>
              <a:custGeom>
                <a:avLst/>
                <a:gdLst/>
                <a:ahLst/>
                <a:cxnLst/>
                <a:rect l="l" t="t" r="r" b="b"/>
                <a:pathLst>
                  <a:path w="56104" h="8378" extrusionOk="0">
                    <a:moveTo>
                      <a:pt x="54279" y="1"/>
                    </a:moveTo>
                    <a:cubicBezTo>
                      <a:pt x="54233" y="1"/>
                      <a:pt x="54186" y="3"/>
                      <a:pt x="54140" y="6"/>
                    </a:cubicBezTo>
                    <a:lnTo>
                      <a:pt x="0" y="4526"/>
                    </a:lnTo>
                    <a:lnTo>
                      <a:pt x="322" y="8378"/>
                    </a:lnTo>
                    <a:lnTo>
                      <a:pt x="54462" y="3862"/>
                    </a:lnTo>
                    <a:cubicBezTo>
                      <a:pt x="55405" y="3782"/>
                      <a:pt x="56103" y="2956"/>
                      <a:pt x="56027" y="2013"/>
                    </a:cubicBezTo>
                    <a:lnTo>
                      <a:pt x="55989" y="1571"/>
                    </a:lnTo>
                    <a:cubicBezTo>
                      <a:pt x="55912" y="674"/>
                      <a:pt x="55163" y="1"/>
                      <a:pt x="54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634;p35">
                <a:extLst>
                  <a:ext uri="{FF2B5EF4-FFF2-40B4-BE49-F238E27FC236}">
                    <a16:creationId xmlns:a16="http://schemas.microsoft.com/office/drawing/2014/main" id="{C4E010AE-FE5E-F1A4-35F8-9431EA6C7607}"/>
                  </a:ext>
                </a:extLst>
              </p:cNvPr>
              <p:cNvSpPr/>
              <p:nvPr/>
            </p:nvSpPr>
            <p:spPr>
              <a:xfrm>
                <a:off x="1392100" y="4194378"/>
                <a:ext cx="1225244" cy="611427"/>
              </a:xfrm>
              <a:custGeom>
                <a:avLst/>
                <a:gdLst/>
                <a:ahLst/>
                <a:cxnLst/>
                <a:rect l="l" t="t" r="r" b="b"/>
                <a:pathLst>
                  <a:path w="100947" h="50375" extrusionOk="0">
                    <a:moveTo>
                      <a:pt x="8612" y="3336"/>
                    </a:moveTo>
                    <a:lnTo>
                      <a:pt x="11008" y="24951"/>
                    </a:lnTo>
                    <a:lnTo>
                      <a:pt x="5848" y="24951"/>
                    </a:lnTo>
                    <a:lnTo>
                      <a:pt x="3140" y="3336"/>
                    </a:lnTo>
                    <a:close/>
                    <a:moveTo>
                      <a:pt x="17533" y="3336"/>
                    </a:moveTo>
                    <a:lnTo>
                      <a:pt x="19420" y="24951"/>
                    </a:lnTo>
                    <a:lnTo>
                      <a:pt x="14256" y="24951"/>
                    </a:lnTo>
                    <a:lnTo>
                      <a:pt x="12061" y="3336"/>
                    </a:lnTo>
                    <a:close/>
                    <a:moveTo>
                      <a:pt x="26453" y="3336"/>
                    </a:moveTo>
                    <a:lnTo>
                      <a:pt x="27829" y="24951"/>
                    </a:lnTo>
                    <a:lnTo>
                      <a:pt x="22664" y="24951"/>
                    </a:lnTo>
                    <a:lnTo>
                      <a:pt x="20981" y="3336"/>
                    </a:lnTo>
                    <a:close/>
                    <a:moveTo>
                      <a:pt x="35374" y="3336"/>
                    </a:moveTo>
                    <a:lnTo>
                      <a:pt x="36237" y="24951"/>
                    </a:lnTo>
                    <a:lnTo>
                      <a:pt x="31077" y="24951"/>
                    </a:lnTo>
                    <a:lnTo>
                      <a:pt x="29896" y="3336"/>
                    </a:lnTo>
                    <a:close/>
                    <a:moveTo>
                      <a:pt x="44294" y="3336"/>
                    </a:moveTo>
                    <a:lnTo>
                      <a:pt x="44646" y="24951"/>
                    </a:lnTo>
                    <a:lnTo>
                      <a:pt x="39485" y="24951"/>
                    </a:lnTo>
                    <a:lnTo>
                      <a:pt x="38817" y="3336"/>
                    </a:lnTo>
                    <a:close/>
                    <a:moveTo>
                      <a:pt x="53215" y="3336"/>
                    </a:moveTo>
                    <a:lnTo>
                      <a:pt x="53053" y="24951"/>
                    </a:lnTo>
                    <a:lnTo>
                      <a:pt x="47894" y="24951"/>
                    </a:lnTo>
                    <a:lnTo>
                      <a:pt x="47737" y="3336"/>
                    </a:lnTo>
                    <a:close/>
                    <a:moveTo>
                      <a:pt x="62130" y="3336"/>
                    </a:moveTo>
                    <a:lnTo>
                      <a:pt x="61467" y="24951"/>
                    </a:lnTo>
                    <a:lnTo>
                      <a:pt x="56302" y="24951"/>
                    </a:lnTo>
                    <a:lnTo>
                      <a:pt x="56658" y="3336"/>
                    </a:lnTo>
                    <a:close/>
                    <a:moveTo>
                      <a:pt x="71051" y="3336"/>
                    </a:moveTo>
                    <a:lnTo>
                      <a:pt x="69874" y="24951"/>
                    </a:lnTo>
                    <a:lnTo>
                      <a:pt x="64710" y="24951"/>
                    </a:lnTo>
                    <a:lnTo>
                      <a:pt x="65578" y="3336"/>
                    </a:lnTo>
                    <a:close/>
                    <a:moveTo>
                      <a:pt x="79971" y="3336"/>
                    </a:moveTo>
                    <a:lnTo>
                      <a:pt x="78283" y="24951"/>
                    </a:lnTo>
                    <a:lnTo>
                      <a:pt x="73124" y="24951"/>
                    </a:lnTo>
                    <a:lnTo>
                      <a:pt x="74494" y="3336"/>
                    </a:lnTo>
                    <a:close/>
                    <a:moveTo>
                      <a:pt x="88892" y="3336"/>
                    </a:moveTo>
                    <a:lnTo>
                      <a:pt x="86691" y="24951"/>
                    </a:lnTo>
                    <a:lnTo>
                      <a:pt x="81531" y="24951"/>
                    </a:lnTo>
                    <a:lnTo>
                      <a:pt x="83414" y="3336"/>
                    </a:lnTo>
                    <a:close/>
                    <a:moveTo>
                      <a:pt x="97812" y="3336"/>
                    </a:moveTo>
                    <a:lnTo>
                      <a:pt x="95104" y="24951"/>
                    </a:lnTo>
                    <a:lnTo>
                      <a:pt x="89940" y="24951"/>
                    </a:lnTo>
                    <a:lnTo>
                      <a:pt x="92335" y="3336"/>
                    </a:lnTo>
                    <a:close/>
                    <a:moveTo>
                      <a:pt x="11359" y="28095"/>
                    </a:moveTo>
                    <a:lnTo>
                      <a:pt x="13455" y="47041"/>
                    </a:lnTo>
                    <a:lnTo>
                      <a:pt x="8612" y="47041"/>
                    </a:lnTo>
                    <a:lnTo>
                      <a:pt x="6241" y="28095"/>
                    </a:lnTo>
                    <a:close/>
                    <a:moveTo>
                      <a:pt x="19691" y="28095"/>
                    </a:moveTo>
                    <a:lnTo>
                      <a:pt x="21346" y="47041"/>
                    </a:lnTo>
                    <a:lnTo>
                      <a:pt x="16504" y="47041"/>
                    </a:lnTo>
                    <a:lnTo>
                      <a:pt x="14579" y="28095"/>
                    </a:lnTo>
                    <a:close/>
                    <a:moveTo>
                      <a:pt x="28028" y="28095"/>
                    </a:moveTo>
                    <a:lnTo>
                      <a:pt x="29232" y="47041"/>
                    </a:lnTo>
                    <a:lnTo>
                      <a:pt x="24391" y="47041"/>
                    </a:lnTo>
                    <a:lnTo>
                      <a:pt x="22911" y="28095"/>
                    </a:lnTo>
                    <a:close/>
                    <a:moveTo>
                      <a:pt x="36365" y="28095"/>
                    </a:moveTo>
                    <a:lnTo>
                      <a:pt x="37119" y="47041"/>
                    </a:lnTo>
                    <a:lnTo>
                      <a:pt x="32277" y="47041"/>
                    </a:lnTo>
                    <a:lnTo>
                      <a:pt x="31248" y="28095"/>
                    </a:lnTo>
                    <a:close/>
                    <a:moveTo>
                      <a:pt x="44698" y="28095"/>
                    </a:moveTo>
                    <a:lnTo>
                      <a:pt x="45005" y="47041"/>
                    </a:lnTo>
                    <a:lnTo>
                      <a:pt x="40168" y="47041"/>
                    </a:lnTo>
                    <a:lnTo>
                      <a:pt x="39581" y="28095"/>
                    </a:lnTo>
                    <a:close/>
                    <a:moveTo>
                      <a:pt x="53035" y="28095"/>
                    </a:moveTo>
                    <a:lnTo>
                      <a:pt x="52897" y="47041"/>
                    </a:lnTo>
                    <a:lnTo>
                      <a:pt x="48056" y="47041"/>
                    </a:lnTo>
                    <a:lnTo>
                      <a:pt x="47918" y="28095"/>
                    </a:lnTo>
                    <a:close/>
                    <a:moveTo>
                      <a:pt x="61366" y="28095"/>
                    </a:moveTo>
                    <a:lnTo>
                      <a:pt x="60784" y="47041"/>
                    </a:lnTo>
                    <a:lnTo>
                      <a:pt x="55942" y="47041"/>
                    </a:lnTo>
                    <a:lnTo>
                      <a:pt x="56250" y="28095"/>
                    </a:lnTo>
                    <a:close/>
                    <a:moveTo>
                      <a:pt x="69704" y="28095"/>
                    </a:moveTo>
                    <a:lnTo>
                      <a:pt x="68670" y="47041"/>
                    </a:lnTo>
                    <a:lnTo>
                      <a:pt x="63828" y="47041"/>
                    </a:lnTo>
                    <a:lnTo>
                      <a:pt x="64587" y="28095"/>
                    </a:lnTo>
                    <a:close/>
                    <a:moveTo>
                      <a:pt x="78036" y="28095"/>
                    </a:moveTo>
                    <a:lnTo>
                      <a:pt x="76561" y="47041"/>
                    </a:lnTo>
                    <a:lnTo>
                      <a:pt x="71719" y="47041"/>
                    </a:lnTo>
                    <a:lnTo>
                      <a:pt x="72925" y="28095"/>
                    </a:lnTo>
                    <a:close/>
                    <a:moveTo>
                      <a:pt x="86373" y="28095"/>
                    </a:moveTo>
                    <a:lnTo>
                      <a:pt x="84449" y="47041"/>
                    </a:lnTo>
                    <a:lnTo>
                      <a:pt x="79606" y="47041"/>
                    </a:lnTo>
                    <a:lnTo>
                      <a:pt x="81256" y="28095"/>
                    </a:lnTo>
                    <a:close/>
                    <a:moveTo>
                      <a:pt x="94706" y="28095"/>
                    </a:moveTo>
                    <a:lnTo>
                      <a:pt x="92335" y="47041"/>
                    </a:lnTo>
                    <a:lnTo>
                      <a:pt x="87493" y="47041"/>
                    </a:lnTo>
                    <a:lnTo>
                      <a:pt x="89593" y="28095"/>
                    </a:lnTo>
                    <a:close/>
                    <a:moveTo>
                      <a:pt x="1" y="1"/>
                    </a:moveTo>
                    <a:lnTo>
                      <a:pt x="5738" y="47098"/>
                    </a:lnTo>
                    <a:cubicBezTo>
                      <a:pt x="5966" y="48966"/>
                      <a:pt x="7555" y="50375"/>
                      <a:pt x="9437" y="50375"/>
                    </a:cubicBezTo>
                    <a:lnTo>
                      <a:pt x="91510" y="50375"/>
                    </a:lnTo>
                    <a:cubicBezTo>
                      <a:pt x="93397" y="50375"/>
                      <a:pt x="94986" y="48966"/>
                      <a:pt x="95213" y="47098"/>
                    </a:cubicBezTo>
                    <a:lnTo>
                      <a:pt x="1009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635;p35">
                <a:extLst>
                  <a:ext uri="{FF2B5EF4-FFF2-40B4-BE49-F238E27FC236}">
                    <a16:creationId xmlns:a16="http://schemas.microsoft.com/office/drawing/2014/main" id="{27D71261-0BA6-1FBB-EF79-56E5AAA7E0E5}"/>
                  </a:ext>
                </a:extLst>
              </p:cNvPr>
              <p:cNvSpPr/>
              <p:nvPr/>
            </p:nvSpPr>
            <p:spPr>
              <a:xfrm>
                <a:off x="1372875" y="4162094"/>
                <a:ext cx="1263757" cy="48186"/>
              </a:xfrm>
              <a:custGeom>
                <a:avLst/>
                <a:gdLst/>
                <a:ahLst/>
                <a:cxnLst/>
                <a:rect l="l" t="t" r="r" b="b"/>
                <a:pathLst>
                  <a:path w="104120" h="3970" extrusionOk="0">
                    <a:moveTo>
                      <a:pt x="1" y="1"/>
                    </a:moveTo>
                    <a:lnTo>
                      <a:pt x="1" y="3970"/>
                    </a:lnTo>
                    <a:lnTo>
                      <a:pt x="104119" y="3970"/>
                    </a:lnTo>
                    <a:lnTo>
                      <a:pt x="10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636;p35">
                <a:extLst>
                  <a:ext uri="{FF2B5EF4-FFF2-40B4-BE49-F238E27FC236}">
                    <a16:creationId xmlns:a16="http://schemas.microsoft.com/office/drawing/2014/main" id="{D286C887-5E2D-7415-D9C1-664C784275CF}"/>
                  </a:ext>
                </a:extLst>
              </p:cNvPr>
              <p:cNvSpPr/>
              <p:nvPr/>
            </p:nvSpPr>
            <p:spPr>
              <a:xfrm>
                <a:off x="1392100" y="4209063"/>
                <a:ext cx="1225244" cy="7210"/>
              </a:xfrm>
              <a:custGeom>
                <a:avLst/>
                <a:gdLst/>
                <a:ahLst/>
                <a:cxnLst/>
                <a:rect l="l" t="t" r="r" b="b"/>
                <a:pathLst>
                  <a:path w="100947" h="594" extrusionOk="0">
                    <a:moveTo>
                      <a:pt x="50474" y="1"/>
                    </a:moveTo>
                    <a:lnTo>
                      <a:pt x="25240" y="71"/>
                    </a:lnTo>
                    <a:lnTo>
                      <a:pt x="12620" y="152"/>
                    </a:lnTo>
                    <a:lnTo>
                      <a:pt x="1" y="299"/>
                    </a:lnTo>
                    <a:lnTo>
                      <a:pt x="12620" y="441"/>
                    </a:lnTo>
                    <a:lnTo>
                      <a:pt x="25240" y="527"/>
                    </a:lnTo>
                    <a:lnTo>
                      <a:pt x="50474" y="594"/>
                    </a:lnTo>
                    <a:lnTo>
                      <a:pt x="75713" y="527"/>
                    </a:lnTo>
                    <a:lnTo>
                      <a:pt x="88332" y="441"/>
                    </a:lnTo>
                    <a:lnTo>
                      <a:pt x="100946" y="299"/>
                    </a:lnTo>
                    <a:lnTo>
                      <a:pt x="88332" y="152"/>
                    </a:lnTo>
                    <a:lnTo>
                      <a:pt x="75713" y="67"/>
                    </a:lnTo>
                    <a:lnTo>
                      <a:pt x="504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9FC01F6-C3AA-0C95-6ED7-28AC76BDABA8}"/>
              </a:ext>
            </a:extLst>
          </p:cNvPr>
          <p:cNvSpPr txBox="1"/>
          <p:nvPr/>
        </p:nvSpPr>
        <p:spPr>
          <a:xfrm>
            <a:off x="8550439" y="4759011"/>
            <a:ext cx="462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15575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5 Cara Memasukkan Produk Ke Supermarket Dengan Mudah">
            <a:extLst>
              <a:ext uri="{FF2B5EF4-FFF2-40B4-BE49-F238E27FC236}">
                <a16:creationId xmlns:a16="http://schemas.microsoft.com/office/drawing/2014/main" id="{2A326C5E-AB57-F266-248E-E74BF62E4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13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4" name="Google Shape;574;p34"/>
          <p:cNvGrpSpPr/>
          <p:nvPr/>
        </p:nvGrpSpPr>
        <p:grpSpPr>
          <a:xfrm>
            <a:off x="316800" y="2274325"/>
            <a:ext cx="8510400" cy="1914688"/>
            <a:chOff x="314000" y="2020325"/>
            <a:chExt cx="8510400" cy="1625025"/>
          </a:xfrm>
          <a:solidFill>
            <a:schemeClr val="accent2">
              <a:lumMod val="90000"/>
            </a:schemeClr>
          </a:solidFill>
        </p:grpSpPr>
        <p:sp>
          <p:nvSpPr>
            <p:cNvPr id="575" name="Google Shape;575;p34"/>
            <p:cNvSpPr/>
            <p:nvPr/>
          </p:nvSpPr>
          <p:spPr>
            <a:xfrm>
              <a:off x="314000" y="2542250"/>
              <a:ext cx="8510400" cy="11031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6" name="Google Shape;576;p34"/>
            <p:cNvGrpSpPr/>
            <p:nvPr/>
          </p:nvGrpSpPr>
          <p:grpSpPr>
            <a:xfrm>
              <a:off x="3524825" y="2020325"/>
              <a:ext cx="2076362" cy="641924"/>
              <a:chOff x="3527575" y="0"/>
              <a:chExt cx="2076362" cy="641924"/>
            </a:xfrm>
            <a:grpFill/>
          </p:grpSpPr>
          <p:sp>
            <p:nvSpPr>
              <p:cNvPr id="577" name="Google Shape;577;p34"/>
              <p:cNvSpPr/>
              <p:nvPr/>
            </p:nvSpPr>
            <p:spPr>
              <a:xfrm>
                <a:off x="3527575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4"/>
              <p:cNvSpPr/>
              <p:nvPr/>
            </p:nvSpPr>
            <p:spPr>
              <a:xfrm>
                <a:off x="3547295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9" name="Google Shape;579;p34"/>
              <p:cNvGrpSpPr/>
              <p:nvPr/>
            </p:nvGrpSpPr>
            <p:grpSpPr>
              <a:xfrm>
                <a:off x="5557050" y="0"/>
                <a:ext cx="46887" cy="641924"/>
                <a:chOff x="2783050" y="0"/>
                <a:chExt cx="46887" cy="641924"/>
              </a:xfrm>
              <a:grpFill/>
            </p:grpSpPr>
            <p:sp>
              <p:nvSpPr>
                <p:cNvPr id="580" name="Google Shape;580;p34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grpFill/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34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82" name="Google Shape;582;p34"/>
          <p:cNvGrpSpPr/>
          <p:nvPr/>
        </p:nvGrpSpPr>
        <p:grpSpPr>
          <a:xfrm>
            <a:off x="3294200" y="0"/>
            <a:ext cx="2555700" cy="2555750"/>
            <a:chOff x="3294150" y="0"/>
            <a:chExt cx="2555700" cy="2301750"/>
          </a:xfrm>
        </p:grpSpPr>
        <p:sp>
          <p:nvSpPr>
            <p:cNvPr id="583" name="Google Shape;583;p34"/>
            <p:cNvSpPr/>
            <p:nvPr/>
          </p:nvSpPr>
          <p:spPr>
            <a:xfrm>
              <a:off x="3294150" y="363150"/>
              <a:ext cx="2555700" cy="193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352757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354729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6" name="Google Shape;586;p34"/>
            <p:cNvGrpSpPr/>
            <p:nvPr/>
          </p:nvGrpSpPr>
          <p:grpSpPr>
            <a:xfrm>
              <a:off x="5557050" y="0"/>
              <a:ext cx="46887" cy="641924"/>
              <a:chOff x="2783050" y="0"/>
              <a:chExt cx="46887" cy="641924"/>
            </a:xfrm>
          </p:grpSpPr>
          <p:sp>
            <p:nvSpPr>
              <p:cNvPr id="587" name="Google Shape;587;p34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4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4"/>
          <p:cNvSpPr txBox="1">
            <a:spLocks noGrp="1"/>
          </p:cNvSpPr>
          <p:nvPr>
            <p:ph type="ctrTitle"/>
          </p:nvPr>
        </p:nvSpPr>
        <p:spPr>
          <a:xfrm>
            <a:off x="1673250" y="2905885"/>
            <a:ext cx="5797500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jalla One" panose="02000506040000020004" pitchFamily="2" charset="0"/>
              </a:rPr>
              <a:t>INTRODUCTION</a:t>
            </a:r>
            <a:endParaRPr dirty="0">
              <a:latin typeface="Fjalla One" panose="02000506040000020004" pitchFamily="2" charset="0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title" idx="2"/>
          </p:nvPr>
        </p:nvSpPr>
        <p:spPr>
          <a:xfrm>
            <a:off x="3778500" y="954487"/>
            <a:ext cx="15870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6DB3E3B7-98B0-1DC8-B3FC-3DBE6E63BCE8}"/>
              </a:ext>
            </a:extLst>
          </p:cNvPr>
          <p:cNvSpPr txBox="1"/>
          <p:nvPr/>
        </p:nvSpPr>
        <p:spPr>
          <a:xfrm>
            <a:off x="1661877" y="3796008"/>
            <a:ext cx="6088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Background Context, Stakeholder, Problem Statement, Goals, Data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88044-38C7-2628-C3AA-982115ACA8F8}"/>
              </a:ext>
            </a:extLst>
          </p:cNvPr>
          <p:cNvSpPr txBox="1"/>
          <p:nvPr/>
        </p:nvSpPr>
        <p:spPr>
          <a:xfrm>
            <a:off x="8800459" y="4759011"/>
            <a:ext cx="212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92C21BD-F7BC-DA0D-A7A5-472753F112E8}"/>
              </a:ext>
            </a:extLst>
          </p:cNvPr>
          <p:cNvSpPr/>
          <p:nvPr/>
        </p:nvSpPr>
        <p:spPr>
          <a:xfrm rot="729083">
            <a:off x="-403135" y="1009913"/>
            <a:ext cx="3870557" cy="4243329"/>
          </a:xfrm>
          <a:prstGeom prst="ellipse">
            <a:avLst/>
          </a:prstGeom>
          <a:solidFill>
            <a:srgbClr val="CDE2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Google Shape;1003;p41">
            <a:extLst>
              <a:ext uri="{FF2B5EF4-FFF2-40B4-BE49-F238E27FC236}">
                <a16:creationId xmlns:a16="http://schemas.microsoft.com/office/drawing/2014/main" id="{71963F1A-9349-FB61-97CC-B124C435EFB7}"/>
              </a:ext>
            </a:extLst>
          </p:cNvPr>
          <p:cNvSpPr/>
          <p:nvPr/>
        </p:nvSpPr>
        <p:spPr>
          <a:xfrm>
            <a:off x="2922101" y="1322773"/>
            <a:ext cx="5867932" cy="3343253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471D19-C0D7-C3C0-BB35-0AA0CAC18372}"/>
              </a:ext>
            </a:extLst>
          </p:cNvPr>
          <p:cNvSpPr txBox="1"/>
          <p:nvPr/>
        </p:nvSpPr>
        <p:spPr>
          <a:xfrm>
            <a:off x="3087175" y="1528282"/>
            <a:ext cx="5496377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800" b="1" u="sng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STRATEGI CAMPAIGN YANG TEPAT UNTUK SEGMEN PELANGGAN POTENSIAL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Disimpulkan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bahwa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segmen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potensial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menunjukkan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tingkat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respon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yang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cenderung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positif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dengan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i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campaign 6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paling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tinggi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menarik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minat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dan </a:t>
            </a:r>
            <a:r>
              <a:rPr lang="en-ID" sz="800" b="1" i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campaign 2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paling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rendah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menarik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minat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Disimpulkan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pula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bahwa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ID" sz="800" b="1" i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campaign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5 paling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efektif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dalam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hal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meningkatkan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pendapatan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melalui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produk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i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wine 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dan </a:t>
            </a:r>
            <a:r>
              <a:rPr lang="en-ID" sz="800" b="1" i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meat 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dan sangat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terpersonalisasi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pada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segmen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potensial</a:t>
            </a:r>
            <a:r>
              <a:rPr lang="en-ID" sz="800" i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Dengan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informasi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ini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rekomendasi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strategi yang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tepat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untuk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meningkatkan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pendapatan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supermarket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melalui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segmen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potensial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adalah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: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1.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Mengimplementasikan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dan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Mengkomibinasikan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Strategi Campaign 5 dan 6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Strategi yang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tepat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adalah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memperkuat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dan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memperluas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aspek-aspek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yang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telah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berhasil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dalam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campaign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ini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Identifikasi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apa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yang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membuat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Campaign 5 dan 6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berhasil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dan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perluas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atau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perbaiki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elemen-elemen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tersebut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untuk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mencapai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lebih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banyak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potensial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2.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Optimasi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dan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Evaluasi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Campaign 2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Strategi yang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tepat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adalah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melakukan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analisis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mendalam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untuk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memahami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mengapa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campaign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ini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kurang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efektif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dan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melakukan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perubahan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yang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diperlukan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untuk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meningkatkan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kinerjanya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Ini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bisa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melibatkan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perubahan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dalam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pesanatau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penyesuaian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lainnya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untuk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meningkatkan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respon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dari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segmen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potensial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3.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Personalisasi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campaign pada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produk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wine dan meat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Beberapa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hal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yang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dapat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dilakukan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seperti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menambahkan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lebih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banyak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variasi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atau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paket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bundling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untuk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menarik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pembelian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produk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i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wine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dan </a:t>
            </a:r>
            <a:r>
              <a:rPr lang="en-ID" sz="800" i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meat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diskon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eksklusif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atau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program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loyalitas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khusus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untuk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pembelian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wine dan meat,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memberikan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fasilitas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personal shopper,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atau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konsultasi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produk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eksklusif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</p:txBody>
      </p:sp>
      <p:sp>
        <p:nvSpPr>
          <p:cNvPr id="664" name="Google Shape;590;p34">
            <a:extLst>
              <a:ext uri="{FF2B5EF4-FFF2-40B4-BE49-F238E27FC236}">
                <a16:creationId xmlns:a16="http://schemas.microsoft.com/office/drawing/2014/main" id="{37B3CE89-89C0-9026-8724-144679DFEA28}"/>
              </a:ext>
            </a:extLst>
          </p:cNvPr>
          <p:cNvSpPr txBox="1">
            <a:spLocks/>
          </p:cNvSpPr>
          <p:nvPr/>
        </p:nvSpPr>
        <p:spPr>
          <a:xfrm>
            <a:off x="353967" y="409376"/>
            <a:ext cx="8436065" cy="667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2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algn="ctr"/>
            <a:r>
              <a:rPr lang="fi-FI" sz="2800" dirty="0">
                <a:latin typeface="Fjalla One" panose="02000506040000020004" pitchFamily="2" charset="0"/>
              </a:rPr>
              <a:t>INCREASING SALES THROUGH POTENSIAL CUSTOMER SEGMENT</a:t>
            </a:r>
            <a:endParaRPr lang="en-ID" sz="2800" dirty="0">
              <a:latin typeface="Fjalla One" panose="02000506040000020004" pitchFamily="2" charset="0"/>
            </a:endParaRPr>
          </a:p>
        </p:txBody>
      </p:sp>
      <p:sp>
        <p:nvSpPr>
          <p:cNvPr id="1046" name="Google Shape;702;p36">
            <a:extLst>
              <a:ext uri="{FF2B5EF4-FFF2-40B4-BE49-F238E27FC236}">
                <a16:creationId xmlns:a16="http://schemas.microsoft.com/office/drawing/2014/main" id="{69632A18-478B-7737-52B1-9CEAB665C8B0}"/>
              </a:ext>
            </a:extLst>
          </p:cNvPr>
          <p:cNvSpPr/>
          <p:nvPr/>
        </p:nvSpPr>
        <p:spPr>
          <a:xfrm flipH="1">
            <a:off x="-248968" y="4540893"/>
            <a:ext cx="2941899" cy="180690"/>
          </a:xfrm>
          <a:custGeom>
            <a:avLst/>
            <a:gdLst/>
            <a:ahLst/>
            <a:cxnLst/>
            <a:rect l="l" t="t" r="r" b="b"/>
            <a:pathLst>
              <a:path w="32160" h="5050" extrusionOk="0">
                <a:moveTo>
                  <a:pt x="16082" y="1"/>
                </a:moveTo>
                <a:cubicBezTo>
                  <a:pt x="7202" y="1"/>
                  <a:pt x="0" y="1130"/>
                  <a:pt x="0" y="2523"/>
                </a:cubicBezTo>
                <a:cubicBezTo>
                  <a:pt x="0" y="3920"/>
                  <a:pt x="7202" y="5049"/>
                  <a:pt x="16082" y="5049"/>
                </a:cubicBezTo>
                <a:cubicBezTo>
                  <a:pt x="24962" y="5049"/>
                  <a:pt x="32160" y="3920"/>
                  <a:pt x="32160" y="2523"/>
                </a:cubicBezTo>
                <a:cubicBezTo>
                  <a:pt x="32160" y="1130"/>
                  <a:pt x="24962" y="1"/>
                  <a:pt x="16082" y="1"/>
                </a:cubicBezTo>
                <a:close/>
              </a:path>
            </a:pathLst>
          </a:custGeom>
          <a:solidFill>
            <a:srgbClr val="092329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7" name="Google Shape;703;p36">
            <a:extLst>
              <a:ext uri="{FF2B5EF4-FFF2-40B4-BE49-F238E27FC236}">
                <a16:creationId xmlns:a16="http://schemas.microsoft.com/office/drawing/2014/main" id="{D5088E88-AE29-AB01-D4A4-ECB488F33A65}"/>
              </a:ext>
            </a:extLst>
          </p:cNvPr>
          <p:cNvGrpSpPr/>
          <p:nvPr/>
        </p:nvGrpSpPr>
        <p:grpSpPr>
          <a:xfrm>
            <a:off x="199233" y="2135289"/>
            <a:ext cx="2493697" cy="2530738"/>
            <a:chOff x="721500" y="1702962"/>
            <a:chExt cx="3082491" cy="3128277"/>
          </a:xfrm>
        </p:grpSpPr>
        <p:grpSp>
          <p:nvGrpSpPr>
            <p:cNvPr id="1048" name="Google Shape;704;p36">
              <a:extLst>
                <a:ext uri="{FF2B5EF4-FFF2-40B4-BE49-F238E27FC236}">
                  <a16:creationId xmlns:a16="http://schemas.microsoft.com/office/drawing/2014/main" id="{7BDD540A-96D4-279E-110B-FFB7096FEC1C}"/>
                </a:ext>
              </a:extLst>
            </p:cNvPr>
            <p:cNvGrpSpPr/>
            <p:nvPr/>
          </p:nvGrpSpPr>
          <p:grpSpPr>
            <a:xfrm>
              <a:off x="2408757" y="2888378"/>
              <a:ext cx="778176" cy="1196487"/>
              <a:chOff x="2408757" y="2449015"/>
              <a:chExt cx="778176" cy="1196487"/>
            </a:xfrm>
          </p:grpSpPr>
          <p:sp>
            <p:nvSpPr>
              <p:cNvPr id="1206" name="Google Shape;705;p36">
                <a:extLst>
                  <a:ext uri="{FF2B5EF4-FFF2-40B4-BE49-F238E27FC236}">
                    <a16:creationId xmlns:a16="http://schemas.microsoft.com/office/drawing/2014/main" id="{244A7350-FDA2-F708-B014-93F7D7131072}"/>
                  </a:ext>
                </a:extLst>
              </p:cNvPr>
              <p:cNvSpPr/>
              <p:nvPr/>
            </p:nvSpPr>
            <p:spPr>
              <a:xfrm rot="-1400388">
                <a:off x="2600789" y="2456330"/>
                <a:ext cx="93245" cy="567510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2422" extrusionOk="0">
                    <a:moveTo>
                      <a:pt x="115" y="1"/>
                    </a:moveTo>
                    <a:lnTo>
                      <a:pt x="1" y="45"/>
                    </a:lnTo>
                    <a:cubicBezTo>
                      <a:pt x="1796" y="4575"/>
                      <a:pt x="1919" y="12341"/>
                      <a:pt x="1919" y="12421"/>
                    </a:cubicBezTo>
                    <a:lnTo>
                      <a:pt x="2041" y="12417"/>
                    </a:lnTo>
                    <a:cubicBezTo>
                      <a:pt x="2041" y="12341"/>
                      <a:pt x="1919" y="4547"/>
                      <a:pt x="1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706;p36">
                <a:extLst>
                  <a:ext uri="{FF2B5EF4-FFF2-40B4-BE49-F238E27FC236}">
                    <a16:creationId xmlns:a16="http://schemas.microsoft.com/office/drawing/2014/main" id="{D357CDB9-22E4-A02B-9F06-AEFB7BD864F1}"/>
                  </a:ext>
                </a:extLst>
              </p:cNvPr>
              <p:cNvSpPr/>
              <p:nvPr/>
            </p:nvSpPr>
            <p:spPr>
              <a:xfrm rot="-1400388">
                <a:off x="2743711" y="2792868"/>
                <a:ext cx="138839" cy="100509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2200" extrusionOk="0">
                    <a:moveTo>
                      <a:pt x="2468" y="1"/>
                    </a:moveTo>
                    <a:cubicBezTo>
                      <a:pt x="2389" y="1"/>
                      <a:pt x="2244" y="42"/>
                      <a:pt x="2013" y="136"/>
                    </a:cubicBezTo>
                    <a:cubicBezTo>
                      <a:pt x="103" y="909"/>
                      <a:pt x="0" y="2199"/>
                      <a:pt x="0" y="2199"/>
                    </a:cubicBezTo>
                    <a:cubicBezTo>
                      <a:pt x="0" y="2199"/>
                      <a:pt x="3039" y="1"/>
                      <a:pt x="2468" y="1"/>
                    </a:cubicBezTo>
                    <a:close/>
                  </a:path>
                </a:pathLst>
              </a:custGeom>
              <a:solidFill>
                <a:srgbClr val="9CC4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707;p36">
                <a:extLst>
                  <a:ext uri="{FF2B5EF4-FFF2-40B4-BE49-F238E27FC236}">
                    <a16:creationId xmlns:a16="http://schemas.microsoft.com/office/drawing/2014/main" id="{07A3E1BC-2DB8-A66F-F297-C95578905BB7}"/>
                  </a:ext>
                </a:extLst>
              </p:cNvPr>
              <p:cNvSpPr/>
              <p:nvPr/>
            </p:nvSpPr>
            <p:spPr>
              <a:xfrm rot="-1400388">
                <a:off x="2702342" y="2704612"/>
                <a:ext cx="94890" cy="117184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2565" extrusionOk="0">
                    <a:moveTo>
                      <a:pt x="1588" y="0"/>
                    </a:moveTo>
                    <a:cubicBezTo>
                      <a:pt x="1537" y="0"/>
                      <a:pt x="1458" y="28"/>
                      <a:pt x="1347" y="90"/>
                    </a:cubicBezTo>
                    <a:cubicBezTo>
                      <a:pt x="163" y="745"/>
                      <a:pt x="1" y="2565"/>
                      <a:pt x="1" y="2565"/>
                    </a:cubicBezTo>
                    <a:cubicBezTo>
                      <a:pt x="1" y="2565"/>
                      <a:pt x="2076" y="0"/>
                      <a:pt x="15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708;p36">
                <a:extLst>
                  <a:ext uri="{FF2B5EF4-FFF2-40B4-BE49-F238E27FC236}">
                    <a16:creationId xmlns:a16="http://schemas.microsoft.com/office/drawing/2014/main" id="{DFC5D305-3CA2-27D6-E977-332B10352A1D}"/>
                  </a:ext>
                </a:extLst>
              </p:cNvPr>
              <p:cNvSpPr/>
              <p:nvPr/>
            </p:nvSpPr>
            <p:spPr>
              <a:xfrm rot="-1400388">
                <a:off x="2652607" y="2624254"/>
                <a:ext cx="94113" cy="107499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353" extrusionOk="0">
                    <a:moveTo>
                      <a:pt x="1678" y="0"/>
                    </a:moveTo>
                    <a:cubicBezTo>
                      <a:pt x="1637" y="0"/>
                      <a:pt x="1566" y="28"/>
                      <a:pt x="1460" y="90"/>
                    </a:cubicBezTo>
                    <a:cubicBezTo>
                      <a:pt x="383" y="722"/>
                      <a:pt x="1" y="2352"/>
                      <a:pt x="1" y="2352"/>
                    </a:cubicBezTo>
                    <a:cubicBezTo>
                      <a:pt x="1" y="2352"/>
                      <a:pt x="2060" y="0"/>
                      <a:pt x="16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709;p36">
                <a:extLst>
                  <a:ext uri="{FF2B5EF4-FFF2-40B4-BE49-F238E27FC236}">
                    <a16:creationId xmlns:a16="http://schemas.microsoft.com/office/drawing/2014/main" id="{D078A9C0-4E61-630F-82FF-A03AD745A6D3}"/>
                  </a:ext>
                </a:extLst>
              </p:cNvPr>
              <p:cNvSpPr/>
              <p:nvPr/>
            </p:nvSpPr>
            <p:spPr>
              <a:xfrm rot="-1400388">
                <a:off x="2611594" y="2550243"/>
                <a:ext cx="68986" cy="125271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2742" extrusionOk="0">
                    <a:moveTo>
                      <a:pt x="1133" y="0"/>
                    </a:moveTo>
                    <a:cubicBezTo>
                      <a:pt x="1085" y="0"/>
                      <a:pt x="1013" y="40"/>
                      <a:pt x="912" y="129"/>
                    </a:cubicBezTo>
                    <a:cubicBezTo>
                      <a:pt x="1" y="922"/>
                      <a:pt x="4" y="2741"/>
                      <a:pt x="4" y="2741"/>
                    </a:cubicBezTo>
                    <a:cubicBezTo>
                      <a:pt x="327" y="2517"/>
                      <a:pt x="1509" y="0"/>
                      <a:pt x="11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710;p36">
                <a:extLst>
                  <a:ext uri="{FF2B5EF4-FFF2-40B4-BE49-F238E27FC236}">
                    <a16:creationId xmlns:a16="http://schemas.microsoft.com/office/drawing/2014/main" id="{A924FF6D-2B11-9EA5-FB1D-ED6FFE0BD9E1}"/>
                  </a:ext>
                </a:extLst>
              </p:cNvPr>
              <p:cNvSpPr/>
              <p:nvPr/>
            </p:nvSpPr>
            <p:spPr>
              <a:xfrm rot="-1400388">
                <a:off x="2558373" y="2492874"/>
                <a:ext cx="57473" cy="101331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2218" extrusionOk="0">
                    <a:moveTo>
                      <a:pt x="893" y="1"/>
                    </a:moveTo>
                    <a:cubicBezTo>
                      <a:pt x="869" y="1"/>
                      <a:pt x="840" y="9"/>
                      <a:pt x="805" y="27"/>
                    </a:cubicBezTo>
                    <a:cubicBezTo>
                      <a:pt x="226" y="323"/>
                      <a:pt x="0" y="2217"/>
                      <a:pt x="0" y="2217"/>
                    </a:cubicBezTo>
                    <a:cubicBezTo>
                      <a:pt x="275" y="2077"/>
                      <a:pt x="1257" y="1"/>
                      <a:pt x="8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711;p36">
                <a:extLst>
                  <a:ext uri="{FF2B5EF4-FFF2-40B4-BE49-F238E27FC236}">
                    <a16:creationId xmlns:a16="http://schemas.microsoft.com/office/drawing/2014/main" id="{6E1F94EA-AA94-FA24-0ACC-B30D6A7FADB1}"/>
                  </a:ext>
                </a:extLst>
              </p:cNvPr>
              <p:cNvSpPr/>
              <p:nvPr/>
            </p:nvSpPr>
            <p:spPr>
              <a:xfrm rot="-1400388">
                <a:off x="2511120" y="2453676"/>
                <a:ext cx="40021" cy="79859"/>
              </a:xfrm>
              <a:custGeom>
                <a:avLst/>
                <a:gdLst/>
                <a:ahLst/>
                <a:cxnLst/>
                <a:rect l="l" t="t" r="r" b="b"/>
                <a:pathLst>
                  <a:path w="876" h="1748" extrusionOk="0">
                    <a:moveTo>
                      <a:pt x="705" y="1"/>
                    </a:moveTo>
                    <a:cubicBezTo>
                      <a:pt x="668" y="1"/>
                      <a:pt x="605" y="61"/>
                      <a:pt x="514" y="204"/>
                    </a:cubicBezTo>
                    <a:cubicBezTo>
                      <a:pt x="0" y="993"/>
                      <a:pt x="64" y="1747"/>
                      <a:pt x="64" y="1747"/>
                    </a:cubicBezTo>
                    <a:cubicBezTo>
                      <a:pt x="530" y="1252"/>
                      <a:pt x="876" y="1"/>
                      <a:pt x="7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712;p36">
                <a:extLst>
                  <a:ext uri="{FF2B5EF4-FFF2-40B4-BE49-F238E27FC236}">
                    <a16:creationId xmlns:a16="http://schemas.microsoft.com/office/drawing/2014/main" id="{DC04543A-105E-1C1F-4BC8-54D5521BC44B}"/>
                  </a:ext>
                </a:extLst>
              </p:cNvPr>
              <p:cNvSpPr/>
              <p:nvPr/>
            </p:nvSpPr>
            <p:spPr>
              <a:xfrm rot="-1400388">
                <a:off x="2423164" y="2487416"/>
                <a:ext cx="75656" cy="41757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914" extrusionOk="0">
                    <a:moveTo>
                      <a:pt x="669" y="1"/>
                    </a:moveTo>
                    <a:cubicBezTo>
                      <a:pt x="0" y="1"/>
                      <a:pt x="1175" y="886"/>
                      <a:pt x="1655" y="913"/>
                    </a:cubicBezTo>
                    <a:cubicBezTo>
                      <a:pt x="1655" y="913"/>
                      <a:pt x="1410" y="25"/>
                      <a:pt x="692" y="1"/>
                    </a:cubicBezTo>
                    <a:cubicBezTo>
                      <a:pt x="684" y="1"/>
                      <a:pt x="677" y="1"/>
                      <a:pt x="6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713;p36">
                <a:extLst>
                  <a:ext uri="{FF2B5EF4-FFF2-40B4-BE49-F238E27FC236}">
                    <a16:creationId xmlns:a16="http://schemas.microsoft.com/office/drawing/2014/main" id="{D791CE81-14A1-62D1-BB4B-6C95704DFD2B}"/>
                  </a:ext>
                </a:extLst>
              </p:cNvPr>
              <p:cNvSpPr/>
              <p:nvPr/>
            </p:nvSpPr>
            <p:spPr>
              <a:xfrm rot="-1400388">
                <a:off x="2450774" y="2548902"/>
                <a:ext cx="102245" cy="44498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974" extrusionOk="0">
                    <a:moveTo>
                      <a:pt x="803" y="1"/>
                    </a:moveTo>
                    <a:cubicBezTo>
                      <a:pt x="757" y="1"/>
                      <a:pt x="711" y="6"/>
                      <a:pt x="666" y="16"/>
                    </a:cubicBezTo>
                    <a:cubicBezTo>
                      <a:pt x="0" y="168"/>
                      <a:pt x="1380" y="974"/>
                      <a:pt x="2155" y="974"/>
                    </a:cubicBezTo>
                    <a:cubicBezTo>
                      <a:pt x="2183" y="974"/>
                      <a:pt x="2211" y="973"/>
                      <a:pt x="2238" y="970"/>
                    </a:cubicBezTo>
                    <a:cubicBezTo>
                      <a:pt x="2238" y="970"/>
                      <a:pt x="1464" y="1"/>
                      <a:pt x="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714;p36">
                <a:extLst>
                  <a:ext uri="{FF2B5EF4-FFF2-40B4-BE49-F238E27FC236}">
                    <a16:creationId xmlns:a16="http://schemas.microsoft.com/office/drawing/2014/main" id="{ABECD7A7-4736-3FF7-6848-F85903902799}"/>
                  </a:ext>
                </a:extLst>
              </p:cNvPr>
              <p:cNvSpPr/>
              <p:nvPr/>
            </p:nvSpPr>
            <p:spPr>
              <a:xfrm rot="-1400388">
                <a:off x="2499185" y="2611891"/>
                <a:ext cx="102839" cy="54914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202" extrusionOk="0">
                    <a:moveTo>
                      <a:pt x="752" y="0"/>
                    </a:moveTo>
                    <a:cubicBezTo>
                      <a:pt x="0" y="0"/>
                      <a:pt x="586" y="698"/>
                      <a:pt x="2251" y="1202"/>
                    </a:cubicBezTo>
                    <a:cubicBezTo>
                      <a:pt x="2251" y="1202"/>
                      <a:pt x="1655" y="38"/>
                      <a:pt x="815" y="2"/>
                    </a:cubicBezTo>
                    <a:cubicBezTo>
                      <a:pt x="793" y="1"/>
                      <a:pt x="772" y="0"/>
                      <a:pt x="7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715;p36">
                <a:extLst>
                  <a:ext uri="{FF2B5EF4-FFF2-40B4-BE49-F238E27FC236}">
                    <a16:creationId xmlns:a16="http://schemas.microsoft.com/office/drawing/2014/main" id="{7160AD7B-65A2-6FA1-7551-4E73A8F65D5C}"/>
                  </a:ext>
                </a:extLst>
              </p:cNvPr>
              <p:cNvSpPr/>
              <p:nvPr/>
            </p:nvSpPr>
            <p:spPr>
              <a:xfrm rot="-1400388">
                <a:off x="2514042" y="2680854"/>
                <a:ext cx="137423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1417" extrusionOk="0">
                    <a:moveTo>
                      <a:pt x="1029" y="0"/>
                    </a:moveTo>
                    <a:cubicBezTo>
                      <a:pt x="1004" y="0"/>
                      <a:pt x="979" y="1"/>
                      <a:pt x="955" y="3"/>
                    </a:cubicBezTo>
                    <a:cubicBezTo>
                      <a:pt x="0" y="87"/>
                      <a:pt x="1946" y="1258"/>
                      <a:pt x="3007" y="1416"/>
                    </a:cubicBezTo>
                    <a:cubicBezTo>
                      <a:pt x="3007" y="1416"/>
                      <a:pt x="1969" y="0"/>
                      <a:pt x="10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716;p36">
                <a:extLst>
                  <a:ext uri="{FF2B5EF4-FFF2-40B4-BE49-F238E27FC236}">
                    <a16:creationId xmlns:a16="http://schemas.microsoft.com/office/drawing/2014/main" id="{C6F3B802-9580-C484-46E8-2D912EC94AB5}"/>
                  </a:ext>
                </a:extLst>
              </p:cNvPr>
              <p:cNvSpPr/>
              <p:nvPr/>
            </p:nvSpPr>
            <p:spPr>
              <a:xfrm rot="-1400388">
                <a:off x="2573224" y="2762025"/>
                <a:ext cx="126550" cy="64097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1403" extrusionOk="0">
                    <a:moveTo>
                      <a:pt x="720" y="1"/>
                    </a:moveTo>
                    <a:cubicBezTo>
                      <a:pt x="0" y="1"/>
                      <a:pt x="1042" y="1000"/>
                      <a:pt x="2770" y="1402"/>
                    </a:cubicBezTo>
                    <a:cubicBezTo>
                      <a:pt x="2770" y="1402"/>
                      <a:pt x="1790" y="123"/>
                      <a:pt x="843" y="9"/>
                    </a:cubicBezTo>
                    <a:cubicBezTo>
                      <a:pt x="798" y="4"/>
                      <a:pt x="756" y="1"/>
                      <a:pt x="7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717;p36">
                <a:extLst>
                  <a:ext uri="{FF2B5EF4-FFF2-40B4-BE49-F238E27FC236}">
                    <a16:creationId xmlns:a16="http://schemas.microsoft.com/office/drawing/2014/main" id="{F331C4A1-BA3E-DE42-9AD8-4D39C8AE2B98}"/>
                  </a:ext>
                </a:extLst>
              </p:cNvPr>
              <p:cNvSpPr/>
              <p:nvPr/>
            </p:nvSpPr>
            <p:spPr>
              <a:xfrm rot="-1400388">
                <a:off x="2560247" y="2844913"/>
                <a:ext cx="180185" cy="65102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425" extrusionOk="0">
                    <a:moveTo>
                      <a:pt x="1534" y="0"/>
                    </a:moveTo>
                    <a:cubicBezTo>
                      <a:pt x="1442" y="0"/>
                      <a:pt x="1350" y="9"/>
                      <a:pt x="1260" y="27"/>
                    </a:cubicBezTo>
                    <a:cubicBezTo>
                      <a:pt x="1" y="288"/>
                      <a:pt x="3778" y="1424"/>
                      <a:pt x="3944" y="1424"/>
                    </a:cubicBezTo>
                    <a:cubicBezTo>
                      <a:pt x="3944" y="1424"/>
                      <a:pt x="2716" y="0"/>
                      <a:pt x="15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718;p36">
                <a:extLst>
                  <a:ext uri="{FF2B5EF4-FFF2-40B4-BE49-F238E27FC236}">
                    <a16:creationId xmlns:a16="http://schemas.microsoft.com/office/drawing/2014/main" id="{3966E8B0-99B7-F10C-EF3A-16E5EEAEFED8}"/>
                  </a:ext>
                </a:extLst>
              </p:cNvPr>
              <p:cNvSpPr/>
              <p:nvPr/>
            </p:nvSpPr>
            <p:spPr>
              <a:xfrm rot="-1400388">
                <a:off x="2609328" y="2898665"/>
                <a:ext cx="160266" cy="62361"/>
              </a:xfrm>
              <a:custGeom>
                <a:avLst/>
                <a:gdLst/>
                <a:ahLst/>
                <a:cxnLst/>
                <a:rect l="l" t="t" r="r" b="b"/>
                <a:pathLst>
                  <a:path w="3508" h="1365" extrusionOk="0">
                    <a:moveTo>
                      <a:pt x="1009" y="0"/>
                    </a:moveTo>
                    <a:cubicBezTo>
                      <a:pt x="987" y="0"/>
                      <a:pt x="964" y="1"/>
                      <a:pt x="943" y="2"/>
                    </a:cubicBezTo>
                    <a:cubicBezTo>
                      <a:pt x="1" y="69"/>
                      <a:pt x="2480" y="1364"/>
                      <a:pt x="3490" y="1364"/>
                    </a:cubicBezTo>
                    <a:cubicBezTo>
                      <a:pt x="3496" y="1364"/>
                      <a:pt x="3502" y="1364"/>
                      <a:pt x="3508" y="1364"/>
                    </a:cubicBezTo>
                    <a:cubicBezTo>
                      <a:pt x="3508" y="1364"/>
                      <a:pt x="1963" y="0"/>
                      <a:pt x="1009" y="0"/>
                    </a:cubicBezTo>
                    <a:close/>
                  </a:path>
                </a:pathLst>
              </a:custGeom>
              <a:solidFill>
                <a:srgbClr val="9CC4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719;p36">
                <a:extLst>
                  <a:ext uri="{FF2B5EF4-FFF2-40B4-BE49-F238E27FC236}">
                    <a16:creationId xmlns:a16="http://schemas.microsoft.com/office/drawing/2014/main" id="{CE013406-2518-AF80-0473-AD804660B33A}"/>
                  </a:ext>
                </a:extLst>
              </p:cNvPr>
              <p:cNvSpPr/>
              <p:nvPr/>
            </p:nvSpPr>
            <p:spPr>
              <a:xfrm rot="-1400388">
                <a:off x="2454208" y="2669582"/>
                <a:ext cx="208328" cy="272471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5964" extrusionOk="0">
                    <a:moveTo>
                      <a:pt x="1" y="773"/>
                    </a:moveTo>
                    <a:lnTo>
                      <a:pt x="1" y="773"/>
                    </a:lnTo>
                    <a:cubicBezTo>
                      <a:pt x="530" y="2738"/>
                      <a:pt x="3446" y="5659"/>
                      <a:pt x="3387" y="5840"/>
                    </a:cubicBezTo>
                    <a:lnTo>
                      <a:pt x="4106" y="5916"/>
                    </a:lnTo>
                    <a:lnTo>
                      <a:pt x="4106" y="5916"/>
                    </a:lnTo>
                    <a:cubicBezTo>
                      <a:pt x="3842" y="5446"/>
                      <a:pt x="1656" y="1625"/>
                      <a:pt x="1" y="773"/>
                    </a:cubicBezTo>
                    <a:close/>
                    <a:moveTo>
                      <a:pt x="4106" y="5916"/>
                    </a:moveTo>
                    <a:cubicBezTo>
                      <a:pt x="4124" y="5947"/>
                      <a:pt x="4133" y="5964"/>
                      <a:pt x="4133" y="5964"/>
                    </a:cubicBezTo>
                    <a:cubicBezTo>
                      <a:pt x="4133" y="5964"/>
                      <a:pt x="4125" y="5947"/>
                      <a:pt x="4109" y="5916"/>
                    </a:cubicBezTo>
                    <a:lnTo>
                      <a:pt x="4109" y="5916"/>
                    </a:lnTo>
                    <a:lnTo>
                      <a:pt x="4106" y="5916"/>
                    </a:lnTo>
                    <a:close/>
                    <a:moveTo>
                      <a:pt x="1461" y="0"/>
                    </a:moveTo>
                    <a:lnTo>
                      <a:pt x="1461" y="0"/>
                    </a:lnTo>
                    <a:cubicBezTo>
                      <a:pt x="1699" y="1151"/>
                      <a:pt x="3857" y="5419"/>
                      <a:pt x="4109" y="5916"/>
                    </a:cubicBezTo>
                    <a:lnTo>
                      <a:pt x="4109" y="5916"/>
                    </a:lnTo>
                    <a:lnTo>
                      <a:pt x="4559" y="5964"/>
                    </a:lnTo>
                    <a:cubicBezTo>
                      <a:pt x="4559" y="5964"/>
                      <a:pt x="3099" y="1228"/>
                      <a:pt x="14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720;p36">
                <a:extLst>
                  <a:ext uri="{FF2B5EF4-FFF2-40B4-BE49-F238E27FC236}">
                    <a16:creationId xmlns:a16="http://schemas.microsoft.com/office/drawing/2014/main" id="{377DB58B-5CC0-781D-4DB9-01480E874F6C}"/>
                  </a:ext>
                </a:extLst>
              </p:cNvPr>
              <p:cNvSpPr/>
              <p:nvPr/>
            </p:nvSpPr>
            <p:spPr>
              <a:xfrm rot="-1400388">
                <a:off x="2732175" y="2774339"/>
                <a:ext cx="135824" cy="135687"/>
              </a:xfrm>
              <a:custGeom>
                <a:avLst/>
                <a:gdLst/>
                <a:ahLst/>
                <a:cxnLst/>
                <a:rect l="l" t="t" r="r" b="b"/>
                <a:pathLst>
                  <a:path w="2973" h="2970" extrusionOk="0">
                    <a:moveTo>
                      <a:pt x="1484" y="1"/>
                    </a:moveTo>
                    <a:cubicBezTo>
                      <a:pt x="664" y="1"/>
                      <a:pt x="1" y="664"/>
                      <a:pt x="1" y="1485"/>
                    </a:cubicBezTo>
                    <a:cubicBezTo>
                      <a:pt x="1" y="2306"/>
                      <a:pt x="664" y="2969"/>
                      <a:pt x="1484" y="2969"/>
                    </a:cubicBezTo>
                    <a:cubicBezTo>
                      <a:pt x="2305" y="2969"/>
                      <a:pt x="2972" y="2306"/>
                      <a:pt x="2972" y="1485"/>
                    </a:cubicBezTo>
                    <a:cubicBezTo>
                      <a:pt x="2972" y="664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721;p36">
                <a:extLst>
                  <a:ext uri="{FF2B5EF4-FFF2-40B4-BE49-F238E27FC236}">
                    <a16:creationId xmlns:a16="http://schemas.microsoft.com/office/drawing/2014/main" id="{D1B51E0F-73F3-8248-E9C4-1703303F50DF}"/>
                  </a:ext>
                </a:extLst>
              </p:cNvPr>
              <p:cNvSpPr/>
              <p:nvPr/>
            </p:nvSpPr>
            <p:spPr>
              <a:xfrm rot="-1400388">
                <a:off x="2840346" y="2762777"/>
                <a:ext cx="146652" cy="146423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3205" extrusionOk="0">
                    <a:moveTo>
                      <a:pt x="1603" y="1"/>
                    </a:moveTo>
                    <a:cubicBezTo>
                      <a:pt x="719" y="1"/>
                      <a:pt x="0" y="718"/>
                      <a:pt x="0" y="1602"/>
                    </a:cubicBezTo>
                    <a:cubicBezTo>
                      <a:pt x="0" y="2487"/>
                      <a:pt x="719" y="3205"/>
                      <a:pt x="1603" y="3205"/>
                    </a:cubicBezTo>
                    <a:cubicBezTo>
                      <a:pt x="2490" y="3205"/>
                      <a:pt x="3209" y="2487"/>
                      <a:pt x="3209" y="1602"/>
                    </a:cubicBezTo>
                    <a:cubicBezTo>
                      <a:pt x="3209" y="718"/>
                      <a:pt x="2490" y="1"/>
                      <a:pt x="16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722;p36">
                <a:extLst>
                  <a:ext uri="{FF2B5EF4-FFF2-40B4-BE49-F238E27FC236}">
                    <a16:creationId xmlns:a16="http://schemas.microsoft.com/office/drawing/2014/main" id="{0A30C9FB-0B67-99AC-2609-339ADE082419}"/>
                  </a:ext>
                </a:extLst>
              </p:cNvPr>
              <p:cNvSpPr/>
              <p:nvPr/>
            </p:nvSpPr>
            <p:spPr>
              <a:xfrm rot="-1400388">
                <a:off x="2810168" y="2733050"/>
                <a:ext cx="29239" cy="50117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097" extrusionOk="0">
                    <a:moveTo>
                      <a:pt x="517" y="0"/>
                    </a:moveTo>
                    <a:cubicBezTo>
                      <a:pt x="505" y="465"/>
                      <a:pt x="4" y="1010"/>
                      <a:pt x="0" y="1014"/>
                    </a:cubicBezTo>
                    <a:lnTo>
                      <a:pt x="87" y="1097"/>
                    </a:lnTo>
                    <a:cubicBezTo>
                      <a:pt x="110" y="1073"/>
                      <a:pt x="627" y="516"/>
                      <a:pt x="6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723;p36">
                <a:extLst>
                  <a:ext uri="{FF2B5EF4-FFF2-40B4-BE49-F238E27FC236}">
                    <a16:creationId xmlns:a16="http://schemas.microsoft.com/office/drawing/2014/main" id="{31D263BE-03DB-0CAC-F039-DC05ED1B108F}"/>
                  </a:ext>
                </a:extLst>
              </p:cNvPr>
              <p:cNvSpPr/>
              <p:nvPr/>
            </p:nvSpPr>
            <p:spPr>
              <a:xfrm rot="-1400388">
                <a:off x="2770018" y="2705448"/>
                <a:ext cx="54823" cy="61310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1342" extrusionOk="0">
                    <a:moveTo>
                      <a:pt x="465" y="1"/>
                    </a:moveTo>
                    <a:lnTo>
                      <a:pt x="465" y="1"/>
                    </a:lnTo>
                    <a:cubicBezTo>
                      <a:pt x="0" y="797"/>
                      <a:pt x="1049" y="1342"/>
                      <a:pt x="1049" y="1342"/>
                    </a:cubicBezTo>
                    <a:cubicBezTo>
                      <a:pt x="1049" y="1342"/>
                      <a:pt x="1199" y="123"/>
                      <a:pt x="4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724;p36">
                <a:extLst>
                  <a:ext uri="{FF2B5EF4-FFF2-40B4-BE49-F238E27FC236}">
                    <a16:creationId xmlns:a16="http://schemas.microsoft.com/office/drawing/2014/main" id="{E49BB79C-F348-2793-9617-FA099FCED2A4}"/>
                  </a:ext>
                </a:extLst>
              </p:cNvPr>
              <p:cNvSpPr/>
              <p:nvPr/>
            </p:nvSpPr>
            <p:spPr>
              <a:xfrm rot="-368213">
                <a:off x="2565849" y="2861470"/>
                <a:ext cx="582382" cy="755068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13172" extrusionOk="0">
                    <a:moveTo>
                      <a:pt x="7905" y="0"/>
                    </a:moveTo>
                    <a:cubicBezTo>
                      <a:pt x="3356" y="0"/>
                      <a:pt x="423" y="578"/>
                      <a:pt x="423" y="578"/>
                    </a:cubicBezTo>
                    <a:cubicBezTo>
                      <a:pt x="0" y="3956"/>
                      <a:pt x="916" y="12998"/>
                      <a:pt x="916" y="12998"/>
                    </a:cubicBezTo>
                    <a:cubicBezTo>
                      <a:pt x="2841" y="13128"/>
                      <a:pt x="5005" y="13171"/>
                      <a:pt x="7036" y="13171"/>
                    </a:cubicBezTo>
                    <a:cubicBezTo>
                      <a:pt x="11097" y="13171"/>
                      <a:pt x="14623" y="12998"/>
                      <a:pt x="14623" y="12998"/>
                    </a:cubicBezTo>
                    <a:cubicBezTo>
                      <a:pt x="14623" y="12998"/>
                      <a:pt x="15594" y="4939"/>
                      <a:pt x="14749" y="436"/>
                    </a:cubicBezTo>
                    <a:cubicBezTo>
                      <a:pt x="12229" y="113"/>
                      <a:pt x="9910" y="0"/>
                      <a:pt x="79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9" name="Google Shape;725;p36">
              <a:extLst>
                <a:ext uri="{FF2B5EF4-FFF2-40B4-BE49-F238E27FC236}">
                  <a16:creationId xmlns:a16="http://schemas.microsoft.com/office/drawing/2014/main" id="{90728C3F-31C9-B53C-871A-E9EEFDCB1210}"/>
                </a:ext>
              </a:extLst>
            </p:cNvPr>
            <p:cNvGrpSpPr/>
            <p:nvPr/>
          </p:nvGrpSpPr>
          <p:grpSpPr>
            <a:xfrm>
              <a:off x="2966148" y="2701538"/>
              <a:ext cx="647347" cy="1377158"/>
              <a:chOff x="3017948" y="2225650"/>
              <a:chExt cx="647347" cy="1377158"/>
            </a:xfrm>
          </p:grpSpPr>
          <p:sp>
            <p:nvSpPr>
              <p:cNvPr id="1083" name="Google Shape;726;p36">
                <a:extLst>
                  <a:ext uri="{FF2B5EF4-FFF2-40B4-BE49-F238E27FC236}">
                    <a16:creationId xmlns:a16="http://schemas.microsoft.com/office/drawing/2014/main" id="{B766DEF8-69E1-7DFD-F7A2-5C8C070C35D0}"/>
                  </a:ext>
                </a:extLst>
              </p:cNvPr>
              <p:cNvSpPr/>
              <p:nvPr/>
            </p:nvSpPr>
            <p:spPr>
              <a:xfrm>
                <a:off x="3265000" y="2225650"/>
                <a:ext cx="231906" cy="532845"/>
              </a:xfrm>
              <a:custGeom>
                <a:avLst/>
                <a:gdLst/>
                <a:ahLst/>
                <a:cxnLst/>
                <a:rect l="l" t="t" r="r" b="b"/>
                <a:pathLst>
                  <a:path w="5282" h="12137" extrusionOk="0">
                    <a:moveTo>
                      <a:pt x="3530" y="0"/>
                    </a:moveTo>
                    <a:cubicBezTo>
                      <a:pt x="3262" y="0"/>
                      <a:pt x="2975" y="216"/>
                      <a:pt x="2699" y="604"/>
                    </a:cubicBezTo>
                    <a:cubicBezTo>
                      <a:pt x="1393" y="2451"/>
                      <a:pt x="0" y="12136"/>
                      <a:pt x="0" y="12136"/>
                    </a:cubicBezTo>
                    <a:lnTo>
                      <a:pt x="4187" y="11489"/>
                    </a:lnTo>
                    <a:cubicBezTo>
                      <a:pt x="5282" y="3052"/>
                      <a:pt x="4537" y="0"/>
                      <a:pt x="3530" y="0"/>
                    </a:cubicBezTo>
                    <a:close/>
                  </a:path>
                </a:pathLst>
              </a:custGeom>
              <a:solidFill>
                <a:srgbClr val="DC8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727;p36">
                <a:extLst>
                  <a:ext uri="{FF2B5EF4-FFF2-40B4-BE49-F238E27FC236}">
                    <a16:creationId xmlns:a16="http://schemas.microsoft.com/office/drawing/2014/main" id="{3E59D4D0-6472-D37B-F755-A7DAF860CE96}"/>
                  </a:ext>
                </a:extLst>
              </p:cNvPr>
              <p:cNvSpPr/>
              <p:nvPr/>
            </p:nvSpPr>
            <p:spPr>
              <a:xfrm>
                <a:off x="3355268" y="2348317"/>
                <a:ext cx="95186" cy="31829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725" extrusionOk="0">
                    <a:moveTo>
                      <a:pt x="1073" y="1"/>
                    </a:moveTo>
                    <a:cubicBezTo>
                      <a:pt x="418" y="1"/>
                      <a:pt x="0" y="546"/>
                      <a:pt x="0" y="546"/>
                    </a:cubicBezTo>
                    <a:cubicBezTo>
                      <a:pt x="0" y="546"/>
                      <a:pt x="362" y="724"/>
                      <a:pt x="969" y="724"/>
                    </a:cubicBezTo>
                    <a:cubicBezTo>
                      <a:pt x="1302" y="724"/>
                      <a:pt x="1707" y="671"/>
                      <a:pt x="2167" y="506"/>
                    </a:cubicBezTo>
                    <a:cubicBezTo>
                      <a:pt x="1761" y="128"/>
                      <a:pt x="1389" y="1"/>
                      <a:pt x="1073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728;p36">
                <a:extLst>
                  <a:ext uri="{FF2B5EF4-FFF2-40B4-BE49-F238E27FC236}">
                    <a16:creationId xmlns:a16="http://schemas.microsoft.com/office/drawing/2014/main" id="{1C42140D-88C0-B5E3-8EDE-F4BF2355BC3E}"/>
                  </a:ext>
                </a:extLst>
              </p:cNvPr>
              <p:cNvSpPr/>
              <p:nvPr/>
            </p:nvSpPr>
            <p:spPr>
              <a:xfrm>
                <a:off x="3332394" y="2466988"/>
                <a:ext cx="107831" cy="35956"/>
              </a:xfrm>
              <a:custGeom>
                <a:avLst/>
                <a:gdLst/>
                <a:ahLst/>
                <a:cxnLst/>
                <a:rect l="l" t="t" r="r" b="b"/>
                <a:pathLst>
                  <a:path w="2456" h="819" extrusionOk="0">
                    <a:moveTo>
                      <a:pt x="1213" y="0"/>
                    </a:moveTo>
                    <a:cubicBezTo>
                      <a:pt x="472" y="0"/>
                      <a:pt x="0" y="617"/>
                      <a:pt x="0" y="617"/>
                    </a:cubicBezTo>
                    <a:cubicBezTo>
                      <a:pt x="0" y="617"/>
                      <a:pt x="411" y="819"/>
                      <a:pt x="1100" y="819"/>
                    </a:cubicBezTo>
                    <a:cubicBezTo>
                      <a:pt x="1476" y="819"/>
                      <a:pt x="1935" y="759"/>
                      <a:pt x="2455" y="574"/>
                    </a:cubicBezTo>
                    <a:cubicBezTo>
                      <a:pt x="1993" y="145"/>
                      <a:pt x="1572" y="0"/>
                      <a:pt x="1213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729;p36">
                <a:extLst>
                  <a:ext uri="{FF2B5EF4-FFF2-40B4-BE49-F238E27FC236}">
                    <a16:creationId xmlns:a16="http://schemas.microsoft.com/office/drawing/2014/main" id="{116EFDFB-75D8-BC1D-E0BA-831741C81D02}"/>
                  </a:ext>
                </a:extLst>
              </p:cNvPr>
              <p:cNvSpPr/>
              <p:nvPr/>
            </p:nvSpPr>
            <p:spPr>
              <a:xfrm>
                <a:off x="3308466" y="2578679"/>
                <a:ext cx="131232" cy="43727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996" extrusionOk="0">
                    <a:moveTo>
                      <a:pt x="1477" y="0"/>
                    </a:moveTo>
                    <a:cubicBezTo>
                      <a:pt x="576" y="0"/>
                      <a:pt x="1" y="749"/>
                      <a:pt x="1" y="749"/>
                    </a:cubicBezTo>
                    <a:cubicBezTo>
                      <a:pt x="1" y="749"/>
                      <a:pt x="501" y="996"/>
                      <a:pt x="1342" y="996"/>
                    </a:cubicBezTo>
                    <a:cubicBezTo>
                      <a:pt x="1799" y="996"/>
                      <a:pt x="2356" y="923"/>
                      <a:pt x="2988" y="698"/>
                    </a:cubicBezTo>
                    <a:cubicBezTo>
                      <a:pt x="2427" y="176"/>
                      <a:pt x="1914" y="0"/>
                      <a:pt x="1477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730;p36">
                <a:extLst>
                  <a:ext uri="{FF2B5EF4-FFF2-40B4-BE49-F238E27FC236}">
                    <a16:creationId xmlns:a16="http://schemas.microsoft.com/office/drawing/2014/main" id="{219E4B5C-43FE-95D9-9891-68E249B09D73}"/>
                  </a:ext>
                </a:extLst>
              </p:cNvPr>
              <p:cNvSpPr/>
              <p:nvPr/>
            </p:nvSpPr>
            <p:spPr>
              <a:xfrm>
                <a:off x="3329979" y="2340721"/>
                <a:ext cx="292846" cy="503167"/>
              </a:xfrm>
              <a:custGeom>
                <a:avLst/>
                <a:gdLst/>
                <a:ahLst/>
                <a:cxnLst/>
                <a:rect l="l" t="t" r="r" b="b"/>
                <a:pathLst>
                  <a:path w="6670" h="11461" extrusionOk="0">
                    <a:moveTo>
                      <a:pt x="5264" y="1"/>
                    </a:moveTo>
                    <a:cubicBezTo>
                      <a:pt x="5017" y="1"/>
                      <a:pt x="4731" y="169"/>
                      <a:pt x="4432" y="477"/>
                    </a:cubicBezTo>
                    <a:cubicBezTo>
                      <a:pt x="2858" y="2104"/>
                      <a:pt x="1" y="11461"/>
                      <a:pt x="1" y="11461"/>
                    </a:cubicBezTo>
                    <a:lnTo>
                      <a:pt x="4235" y="11461"/>
                    </a:lnTo>
                    <a:cubicBezTo>
                      <a:pt x="6669" y="3077"/>
                      <a:pt x="6322" y="1"/>
                      <a:pt x="5264" y="1"/>
                    </a:cubicBezTo>
                    <a:close/>
                  </a:path>
                </a:pathLst>
              </a:custGeom>
              <a:solidFill>
                <a:srgbClr val="FFA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731;p36">
                <a:extLst>
                  <a:ext uri="{FF2B5EF4-FFF2-40B4-BE49-F238E27FC236}">
                    <a16:creationId xmlns:a16="http://schemas.microsoft.com/office/drawing/2014/main" id="{EBB4CA49-FF4A-00F1-0F1D-057F4728D321}"/>
                  </a:ext>
                </a:extLst>
              </p:cNvPr>
              <p:cNvSpPr/>
              <p:nvPr/>
            </p:nvSpPr>
            <p:spPr>
              <a:xfrm>
                <a:off x="3478114" y="2459041"/>
                <a:ext cx="94484" cy="33015"/>
              </a:xfrm>
              <a:custGeom>
                <a:avLst/>
                <a:gdLst/>
                <a:ahLst/>
                <a:cxnLst/>
                <a:rect l="l" t="t" r="r" b="b"/>
                <a:pathLst>
                  <a:path w="2152" h="752" extrusionOk="0">
                    <a:moveTo>
                      <a:pt x="962" y="1"/>
                    </a:moveTo>
                    <a:cubicBezTo>
                      <a:pt x="406" y="1"/>
                      <a:pt x="0" y="387"/>
                      <a:pt x="0" y="387"/>
                    </a:cubicBezTo>
                    <a:cubicBezTo>
                      <a:pt x="0" y="387"/>
                      <a:pt x="521" y="751"/>
                      <a:pt x="1445" y="751"/>
                    </a:cubicBezTo>
                    <a:cubicBezTo>
                      <a:pt x="1659" y="751"/>
                      <a:pt x="1895" y="732"/>
                      <a:pt x="2151" y="683"/>
                    </a:cubicBezTo>
                    <a:cubicBezTo>
                      <a:pt x="1738" y="160"/>
                      <a:pt x="1319" y="1"/>
                      <a:pt x="962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732;p36">
                <a:extLst>
                  <a:ext uri="{FF2B5EF4-FFF2-40B4-BE49-F238E27FC236}">
                    <a16:creationId xmlns:a16="http://schemas.microsoft.com/office/drawing/2014/main" id="{774A7A44-EB16-23A0-4B55-2FE2B6EF4A10}"/>
                  </a:ext>
                </a:extLst>
              </p:cNvPr>
              <p:cNvSpPr/>
              <p:nvPr/>
            </p:nvSpPr>
            <p:spPr>
              <a:xfrm>
                <a:off x="3437063" y="2573586"/>
                <a:ext cx="106777" cy="37449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853" extrusionOk="0">
                    <a:moveTo>
                      <a:pt x="1087" y="1"/>
                    </a:moveTo>
                    <a:cubicBezTo>
                      <a:pt x="459" y="1"/>
                      <a:pt x="0" y="439"/>
                      <a:pt x="0" y="439"/>
                    </a:cubicBezTo>
                    <a:cubicBezTo>
                      <a:pt x="0" y="439"/>
                      <a:pt x="586" y="853"/>
                      <a:pt x="1627" y="853"/>
                    </a:cubicBezTo>
                    <a:cubicBezTo>
                      <a:pt x="1871" y="853"/>
                      <a:pt x="2140" y="830"/>
                      <a:pt x="2432" y="774"/>
                    </a:cubicBezTo>
                    <a:cubicBezTo>
                      <a:pt x="1964" y="181"/>
                      <a:pt x="1490" y="1"/>
                      <a:pt x="1087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733;p36">
                <a:extLst>
                  <a:ext uri="{FF2B5EF4-FFF2-40B4-BE49-F238E27FC236}">
                    <a16:creationId xmlns:a16="http://schemas.microsoft.com/office/drawing/2014/main" id="{EE2F8D40-9C94-C95D-84D9-171070168918}"/>
                  </a:ext>
                </a:extLst>
              </p:cNvPr>
              <p:cNvSpPr/>
              <p:nvPr/>
            </p:nvSpPr>
            <p:spPr>
              <a:xfrm>
                <a:off x="3395485" y="2681940"/>
                <a:ext cx="130003" cy="45483"/>
              </a:xfrm>
              <a:custGeom>
                <a:avLst/>
                <a:gdLst/>
                <a:ahLst/>
                <a:cxnLst/>
                <a:rect l="l" t="t" r="r" b="b"/>
                <a:pathLst>
                  <a:path w="2961" h="1036" extrusionOk="0">
                    <a:moveTo>
                      <a:pt x="1320" y="1"/>
                    </a:moveTo>
                    <a:cubicBezTo>
                      <a:pt x="556" y="1"/>
                      <a:pt x="0" y="532"/>
                      <a:pt x="0" y="532"/>
                    </a:cubicBezTo>
                    <a:cubicBezTo>
                      <a:pt x="0" y="532"/>
                      <a:pt x="715" y="1036"/>
                      <a:pt x="1987" y="1036"/>
                    </a:cubicBezTo>
                    <a:cubicBezTo>
                      <a:pt x="2282" y="1036"/>
                      <a:pt x="2607" y="1009"/>
                      <a:pt x="2960" y="942"/>
                    </a:cubicBezTo>
                    <a:cubicBezTo>
                      <a:pt x="2389" y="220"/>
                      <a:pt x="1811" y="1"/>
                      <a:pt x="1320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734;p36">
                <a:extLst>
                  <a:ext uri="{FF2B5EF4-FFF2-40B4-BE49-F238E27FC236}">
                    <a16:creationId xmlns:a16="http://schemas.microsoft.com/office/drawing/2014/main" id="{D93B0DB4-5CA5-833D-331A-FFB8B976DD93}"/>
                  </a:ext>
                </a:extLst>
              </p:cNvPr>
              <p:cNvSpPr/>
              <p:nvPr/>
            </p:nvSpPr>
            <p:spPr>
              <a:xfrm>
                <a:off x="3543269" y="2403064"/>
                <a:ext cx="4742" cy="373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85" extrusionOk="0">
                    <a:moveTo>
                      <a:pt x="55" y="1"/>
                    </a:moveTo>
                    <a:cubicBezTo>
                      <a:pt x="0" y="1"/>
                      <a:pt x="0" y="84"/>
                      <a:pt x="55" y="84"/>
                    </a:cubicBezTo>
                    <a:cubicBezTo>
                      <a:pt x="108" y="84"/>
                      <a:pt x="108" y="1"/>
                      <a:pt x="55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735;p36">
                <a:extLst>
                  <a:ext uri="{FF2B5EF4-FFF2-40B4-BE49-F238E27FC236}">
                    <a16:creationId xmlns:a16="http://schemas.microsoft.com/office/drawing/2014/main" id="{3B1E52F8-8450-76BC-AD92-6A2FE96304F8}"/>
                  </a:ext>
                </a:extLst>
              </p:cNvPr>
              <p:cNvSpPr/>
              <p:nvPr/>
            </p:nvSpPr>
            <p:spPr>
              <a:xfrm>
                <a:off x="3561270" y="2419045"/>
                <a:ext cx="5093" cy="382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87" extrusionOk="0">
                    <a:moveTo>
                      <a:pt x="60" y="0"/>
                    </a:moveTo>
                    <a:cubicBezTo>
                      <a:pt x="1" y="0"/>
                      <a:pt x="1" y="87"/>
                      <a:pt x="60" y="87"/>
                    </a:cubicBezTo>
                    <a:cubicBezTo>
                      <a:pt x="115" y="87"/>
                      <a:pt x="115" y="0"/>
                      <a:pt x="6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736;p36">
                <a:extLst>
                  <a:ext uri="{FF2B5EF4-FFF2-40B4-BE49-F238E27FC236}">
                    <a16:creationId xmlns:a16="http://schemas.microsoft.com/office/drawing/2014/main" id="{513B0AA5-606D-DC05-16F8-A2E16A1619EB}"/>
                  </a:ext>
                </a:extLst>
              </p:cNvPr>
              <p:cNvSpPr/>
              <p:nvPr/>
            </p:nvSpPr>
            <p:spPr>
              <a:xfrm>
                <a:off x="3535981" y="2427826"/>
                <a:ext cx="8386" cy="6366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45" extrusionOk="0">
                    <a:moveTo>
                      <a:pt x="78" y="1"/>
                    </a:moveTo>
                    <a:cubicBezTo>
                      <a:pt x="48" y="1"/>
                      <a:pt x="16" y="17"/>
                      <a:pt x="8" y="45"/>
                    </a:cubicBezTo>
                    <a:cubicBezTo>
                      <a:pt x="1" y="68"/>
                      <a:pt x="13" y="96"/>
                      <a:pt x="32" y="108"/>
                    </a:cubicBezTo>
                    <a:cubicBezTo>
                      <a:pt x="35" y="108"/>
                      <a:pt x="40" y="110"/>
                      <a:pt x="43" y="111"/>
                    </a:cubicBezTo>
                    <a:lnTo>
                      <a:pt x="43" y="111"/>
                    </a:lnTo>
                    <a:cubicBezTo>
                      <a:pt x="44" y="111"/>
                      <a:pt x="44" y="112"/>
                      <a:pt x="44" y="112"/>
                    </a:cubicBezTo>
                    <a:cubicBezTo>
                      <a:pt x="56" y="127"/>
                      <a:pt x="68" y="139"/>
                      <a:pt x="88" y="143"/>
                    </a:cubicBezTo>
                    <a:cubicBezTo>
                      <a:pt x="93" y="145"/>
                      <a:pt x="98" y="145"/>
                      <a:pt x="104" y="145"/>
                    </a:cubicBezTo>
                    <a:cubicBezTo>
                      <a:pt x="116" y="145"/>
                      <a:pt x="128" y="143"/>
                      <a:pt x="139" y="143"/>
                    </a:cubicBezTo>
                    <a:cubicBezTo>
                      <a:pt x="179" y="136"/>
                      <a:pt x="190" y="88"/>
                      <a:pt x="174" y="56"/>
                    </a:cubicBezTo>
                    <a:cubicBezTo>
                      <a:pt x="173" y="55"/>
                      <a:pt x="173" y="55"/>
                      <a:pt x="172" y="54"/>
                    </a:cubicBezTo>
                    <a:lnTo>
                      <a:pt x="172" y="54"/>
                    </a:lnTo>
                    <a:cubicBezTo>
                      <a:pt x="171" y="50"/>
                      <a:pt x="169" y="47"/>
                      <a:pt x="166" y="45"/>
                    </a:cubicBezTo>
                    <a:cubicBezTo>
                      <a:pt x="163" y="32"/>
                      <a:pt x="155" y="21"/>
                      <a:pt x="143" y="17"/>
                    </a:cubicBezTo>
                    <a:cubicBezTo>
                      <a:pt x="127" y="5"/>
                      <a:pt x="108" y="5"/>
                      <a:pt x="88" y="1"/>
                    </a:cubicBezTo>
                    <a:cubicBezTo>
                      <a:pt x="85" y="1"/>
                      <a:pt x="82" y="1"/>
                      <a:pt x="7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737;p36">
                <a:extLst>
                  <a:ext uri="{FF2B5EF4-FFF2-40B4-BE49-F238E27FC236}">
                    <a16:creationId xmlns:a16="http://schemas.microsoft.com/office/drawing/2014/main" id="{4113F15B-E105-3E13-87B2-07BFFD4E3D3D}"/>
                  </a:ext>
                </a:extLst>
              </p:cNvPr>
              <p:cNvSpPr/>
              <p:nvPr/>
            </p:nvSpPr>
            <p:spPr>
              <a:xfrm>
                <a:off x="3505687" y="2426026"/>
                <a:ext cx="7288" cy="7771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77" extrusionOk="0">
                    <a:moveTo>
                      <a:pt x="106" y="1"/>
                    </a:moveTo>
                    <a:cubicBezTo>
                      <a:pt x="103" y="1"/>
                      <a:pt x="96" y="1"/>
                      <a:pt x="83" y="2"/>
                    </a:cubicBezTo>
                    <a:cubicBezTo>
                      <a:pt x="67" y="2"/>
                      <a:pt x="51" y="7"/>
                      <a:pt x="40" y="15"/>
                    </a:cubicBezTo>
                    <a:cubicBezTo>
                      <a:pt x="35" y="19"/>
                      <a:pt x="32" y="22"/>
                      <a:pt x="24" y="26"/>
                    </a:cubicBezTo>
                    <a:cubicBezTo>
                      <a:pt x="20" y="31"/>
                      <a:pt x="16" y="38"/>
                      <a:pt x="12" y="42"/>
                    </a:cubicBezTo>
                    <a:cubicBezTo>
                      <a:pt x="4" y="58"/>
                      <a:pt x="4" y="62"/>
                      <a:pt x="0" y="78"/>
                    </a:cubicBezTo>
                    <a:cubicBezTo>
                      <a:pt x="0" y="90"/>
                      <a:pt x="0" y="97"/>
                      <a:pt x="4" y="109"/>
                    </a:cubicBezTo>
                    <a:cubicBezTo>
                      <a:pt x="4" y="117"/>
                      <a:pt x="8" y="126"/>
                      <a:pt x="12" y="129"/>
                    </a:cubicBezTo>
                    <a:lnTo>
                      <a:pt x="12" y="133"/>
                    </a:lnTo>
                    <a:lnTo>
                      <a:pt x="20" y="141"/>
                    </a:lnTo>
                    <a:cubicBezTo>
                      <a:pt x="24" y="153"/>
                      <a:pt x="35" y="161"/>
                      <a:pt x="44" y="168"/>
                    </a:cubicBezTo>
                    <a:cubicBezTo>
                      <a:pt x="55" y="173"/>
                      <a:pt x="71" y="177"/>
                      <a:pt x="83" y="177"/>
                    </a:cubicBezTo>
                    <a:cubicBezTo>
                      <a:pt x="95" y="177"/>
                      <a:pt x="111" y="173"/>
                      <a:pt x="122" y="168"/>
                    </a:cubicBezTo>
                    <a:cubicBezTo>
                      <a:pt x="130" y="161"/>
                      <a:pt x="142" y="153"/>
                      <a:pt x="146" y="141"/>
                    </a:cubicBezTo>
                    <a:cubicBezTo>
                      <a:pt x="150" y="137"/>
                      <a:pt x="150" y="137"/>
                      <a:pt x="154" y="133"/>
                    </a:cubicBezTo>
                    <a:lnTo>
                      <a:pt x="154" y="129"/>
                    </a:lnTo>
                    <a:cubicBezTo>
                      <a:pt x="158" y="126"/>
                      <a:pt x="162" y="117"/>
                      <a:pt x="166" y="109"/>
                    </a:cubicBezTo>
                    <a:lnTo>
                      <a:pt x="166" y="90"/>
                    </a:lnTo>
                    <a:lnTo>
                      <a:pt x="166" y="66"/>
                    </a:lnTo>
                    <a:cubicBezTo>
                      <a:pt x="162" y="62"/>
                      <a:pt x="162" y="58"/>
                      <a:pt x="158" y="55"/>
                    </a:cubicBezTo>
                    <a:cubicBezTo>
                      <a:pt x="158" y="46"/>
                      <a:pt x="154" y="42"/>
                      <a:pt x="150" y="35"/>
                    </a:cubicBezTo>
                    <a:cubicBezTo>
                      <a:pt x="142" y="26"/>
                      <a:pt x="135" y="19"/>
                      <a:pt x="126" y="15"/>
                    </a:cubicBezTo>
                    <a:cubicBezTo>
                      <a:pt x="122" y="11"/>
                      <a:pt x="111" y="7"/>
                      <a:pt x="106" y="7"/>
                    </a:cubicBezTo>
                    <a:cubicBezTo>
                      <a:pt x="98" y="4"/>
                      <a:pt x="114" y="1"/>
                      <a:pt x="106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738;p36">
                <a:extLst>
                  <a:ext uri="{FF2B5EF4-FFF2-40B4-BE49-F238E27FC236}">
                    <a16:creationId xmlns:a16="http://schemas.microsoft.com/office/drawing/2014/main" id="{153E242B-5DEB-4584-B221-CBEB4CC353FF}"/>
                  </a:ext>
                </a:extLst>
              </p:cNvPr>
              <p:cNvSpPr/>
              <p:nvPr/>
            </p:nvSpPr>
            <p:spPr>
              <a:xfrm>
                <a:off x="3535981" y="2542546"/>
                <a:ext cx="7859" cy="7595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73" extrusionOk="0">
                    <a:moveTo>
                      <a:pt x="99" y="0"/>
                    </a:moveTo>
                    <a:cubicBezTo>
                      <a:pt x="79" y="0"/>
                      <a:pt x="56" y="9"/>
                      <a:pt x="44" y="24"/>
                    </a:cubicBezTo>
                    <a:cubicBezTo>
                      <a:pt x="41" y="29"/>
                      <a:pt x="37" y="33"/>
                      <a:pt x="32" y="36"/>
                    </a:cubicBezTo>
                    <a:lnTo>
                      <a:pt x="28" y="40"/>
                    </a:lnTo>
                    <a:cubicBezTo>
                      <a:pt x="24" y="44"/>
                      <a:pt x="24" y="48"/>
                      <a:pt x="21" y="53"/>
                    </a:cubicBezTo>
                    <a:cubicBezTo>
                      <a:pt x="17" y="56"/>
                      <a:pt x="13" y="64"/>
                      <a:pt x="8" y="68"/>
                    </a:cubicBezTo>
                    <a:cubicBezTo>
                      <a:pt x="8" y="72"/>
                      <a:pt x="8" y="76"/>
                      <a:pt x="5" y="80"/>
                    </a:cubicBezTo>
                    <a:cubicBezTo>
                      <a:pt x="1" y="108"/>
                      <a:pt x="5" y="131"/>
                      <a:pt x="24" y="151"/>
                    </a:cubicBezTo>
                    <a:cubicBezTo>
                      <a:pt x="40" y="167"/>
                      <a:pt x="60" y="172"/>
                      <a:pt x="79" y="172"/>
                    </a:cubicBezTo>
                    <a:cubicBezTo>
                      <a:pt x="85" y="172"/>
                      <a:pt x="90" y="172"/>
                      <a:pt x="95" y="171"/>
                    </a:cubicBezTo>
                    <a:cubicBezTo>
                      <a:pt x="103" y="171"/>
                      <a:pt x="112" y="166"/>
                      <a:pt x="115" y="162"/>
                    </a:cubicBezTo>
                    <a:cubicBezTo>
                      <a:pt x="123" y="159"/>
                      <a:pt x="127" y="155"/>
                      <a:pt x="135" y="151"/>
                    </a:cubicBezTo>
                    <a:cubicBezTo>
                      <a:pt x="135" y="147"/>
                      <a:pt x="139" y="147"/>
                      <a:pt x="139" y="143"/>
                    </a:cubicBezTo>
                    <a:cubicBezTo>
                      <a:pt x="147" y="139"/>
                      <a:pt x="150" y="135"/>
                      <a:pt x="155" y="131"/>
                    </a:cubicBezTo>
                    <a:cubicBezTo>
                      <a:pt x="163" y="127"/>
                      <a:pt x="166" y="115"/>
                      <a:pt x="170" y="108"/>
                    </a:cubicBezTo>
                    <a:cubicBezTo>
                      <a:pt x="174" y="100"/>
                      <a:pt x="179" y="88"/>
                      <a:pt x="179" y="76"/>
                    </a:cubicBezTo>
                    <a:cubicBezTo>
                      <a:pt x="179" y="68"/>
                      <a:pt x="174" y="56"/>
                      <a:pt x="170" y="48"/>
                    </a:cubicBezTo>
                    <a:cubicBezTo>
                      <a:pt x="166" y="36"/>
                      <a:pt x="163" y="29"/>
                      <a:pt x="155" y="24"/>
                    </a:cubicBezTo>
                    <a:cubicBezTo>
                      <a:pt x="139" y="9"/>
                      <a:pt x="119" y="0"/>
                      <a:pt x="99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739;p36">
                <a:extLst>
                  <a:ext uri="{FF2B5EF4-FFF2-40B4-BE49-F238E27FC236}">
                    <a16:creationId xmlns:a16="http://schemas.microsoft.com/office/drawing/2014/main" id="{555FB8CA-D63B-4AA4-D6FA-B52CB06B8F94}"/>
                  </a:ext>
                </a:extLst>
              </p:cNvPr>
              <p:cNvSpPr/>
              <p:nvPr/>
            </p:nvSpPr>
            <p:spPr>
              <a:xfrm>
                <a:off x="3560963" y="2511770"/>
                <a:ext cx="9396" cy="8561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95" extrusionOk="0">
                    <a:moveTo>
                      <a:pt x="114" y="1"/>
                    </a:moveTo>
                    <a:cubicBezTo>
                      <a:pt x="106" y="1"/>
                      <a:pt x="97" y="2"/>
                      <a:pt x="87" y="3"/>
                    </a:cubicBezTo>
                    <a:cubicBezTo>
                      <a:pt x="83" y="7"/>
                      <a:pt x="75" y="7"/>
                      <a:pt x="67" y="7"/>
                    </a:cubicBezTo>
                    <a:cubicBezTo>
                      <a:pt x="60" y="11"/>
                      <a:pt x="51" y="15"/>
                      <a:pt x="44" y="20"/>
                    </a:cubicBezTo>
                    <a:cubicBezTo>
                      <a:pt x="36" y="23"/>
                      <a:pt x="27" y="31"/>
                      <a:pt x="20" y="43"/>
                    </a:cubicBezTo>
                    <a:cubicBezTo>
                      <a:pt x="16" y="47"/>
                      <a:pt x="12" y="55"/>
                      <a:pt x="8" y="62"/>
                    </a:cubicBezTo>
                    <a:cubicBezTo>
                      <a:pt x="4" y="74"/>
                      <a:pt x="0" y="86"/>
                      <a:pt x="0" y="98"/>
                    </a:cubicBezTo>
                    <a:cubicBezTo>
                      <a:pt x="0" y="106"/>
                      <a:pt x="4" y="114"/>
                      <a:pt x="4" y="122"/>
                    </a:cubicBezTo>
                    <a:cubicBezTo>
                      <a:pt x="8" y="129"/>
                      <a:pt x="8" y="138"/>
                      <a:pt x="12" y="142"/>
                    </a:cubicBezTo>
                    <a:cubicBezTo>
                      <a:pt x="20" y="153"/>
                      <a:pt x="27" y="162"/>
                      <a:pt x="36" y="169"/>
                    </a:cubicBezTo>
                    <a:cubicBezTo>
                      <a:pt x="44" y="177"/>
                      <a:pt x="55" y="181"/>
                      <a:pt x="67" y="185"/>
                    </a:cubicBezTo>
                    <a:cubicBezTo>
                      <a:pt x="75" y="189"/>
                      <a:pt x="83" y="189"/>
                      <a:pt x="87" y="189"/>
                    </a:cubicBezTo>
                    <a:cubicBezTo>
                      <a:pt x="97" y="193"/>
                      <a:pt x="106" y="195"/>
                      <a:pt x="114" y="195"/>
                    </a:cubicBezTo>
                    <a:cubicBezTo>
                      <a:pt x="122" y="195"/>
                      <a:pt x="130" y="193"/>
                      <a:pt x="138" y="189"/>
                    </a:cubicBezTo>
                    <a:cubicBezTo>
                      <a:pt x="158" y="185"/>
                      <a:pt x="170" y="177"/>
                      <a:pt x="182" y="165"/>
                    </a:cubicBezTo>
                    <a:cubicBezTo>
                      <a:pt x="202" y="145"/>
                      <a:pt x="209" y="122"/>
                      <a:pt x="209" y="98"/>
                    </a:cubicBezTo>
                    <a:cubicBezTo>
                      <a:pt x="213" y="82"/>
                      <a:pt x="209" y="71"/>
                      <a:pt x="202" y="58"/>
                    </a:cubicBezTo>
                    <a:cubicBezTo>
                      <a:pt x="197" y="47"/>
                      <a:pt x="193" y="38"/>
                      <a:pt x="182" y="27"/>
                    </a:cubicBezTo>
                    <a:cubicBezTo>
                      <a:pt x="170" y="15"/>
                      <a:pt x="158" y="7"/>
                      <a:pt x="138" y="3"/>
                    </a:cubicBezTo>
                    <a:cubicBezTo>
                      <a:pt x="130" y="2"/>
                      <a:pt x="122" y="1"/>
                      <a:pt x="114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740;p36">
                <a:extLst>
                  <a:ext uri="{FF2B5EF4-FFF2-40B4-BE49-F238E27FC236}">
                    <a16:creationId xmlns:a16="http://schemas.microsoft.com/office/drawing/2014/main" id="{5F6B1D64-5715-2A63-8722-A702FB0DBB5C}"/>
                  </a:ext>
                </a:extLst>
              </p:cNvPr>
              <p:cNvSpPr/>
              <p:nvPr/>
            </p:nvSpPr>
            <p:spPr>
              <a:xfrm>
                <a:off x="3458708" y="2501189"/>
                <a:ext cx="7157" cy="8210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87" extrusionOk="0">
                    <a:moveTo>
                      <a:pt x="21" y="75"/>
                    </a:moveTo>
                    <a:cubicBezTo>
                      <a:pt x="21" y="77"/>
                      <a:pt x="20" y="78"/>
                      <a:pt x="19" y="78"/>
                    </a:cubicBezTo>
                    <a:lnTo>
                      <a:pt x="19" y="78"/>
                    </a:lnTo>
                    <a:cubicBezTo>
                      <a:pt x="19" y="77"/>
                      <a:pt x="20" y="76"/>
                      <a:pt x="21" y="75"/>
                    </a:cubicBezTo>
                    <a:lnTo>
                      <a:pt x="21" y="75"/>
                    </a:lnTo>
                    <a:cubicBezTo>
                      <a:pt x="21" y="75"/>
                      <a:pt x="21" y="75"/>
                      <a:pt x="21" y="75"/>
                    </a:cubicBezTo>
                    <a:close/>
                    <a:moveTo>
                      <a:pt x="15" y="85"/>
                    </a:moveTo>
                    <a:cubicBezTo>
                      <a:pt x="15" y="85"/>
                      <a:pt x="15" y="86"/>
                      <a:pt x="15" y="87"/>
                    </a:cubicBezTo>
                    <a:lnTo>
                      <a:pt x="15" y="87"/>
                    </a:lnTo>
                    <a:cubicBezTo>
                      <a:pt x="15" y="86"/>
                      <a:pt x="15" y="86"/>
                      <a:pt x="15" y="85"/>
                    </a:cubicBezTo>
                    <a:lnTo>
                      <a:pt x="15" y="85"/>
                    </a:lnTo>
                    <a:cubicBezTo>
                      <a:pt x="15" y="85"/>
                      <a:pt x="15" y="85"/>
                      <a:pt x="15" y="85"/>
                    </a:cubicBezTo>
                    <a:close/>
                    <a:moveTo>
                      <a:pt x="15" y="89"/>
                    </a:moveTo>
                    <a:cubicBezTo>
                      <a:pt x="15" y="91"/>
                      <a:pt x="14" y="93"/>
                      <a:pt x="12" y="95"/>
                    </a:cubicBezTo>
                    <a:cubicBezTo>
                      <a:pt x="14" y="93"/>
                      <a:pt x="14" y="91"/>
                      <a:pt x="15" y="89"/>
                    </a:cubicBezTo>
                    <a:close/>
                    <a:moveTo>
                      <a:pt x="15" y="88"/>
                    </a:moveTo>
                    <a:cubicBezTo>
                      <a:pt x="16" y="88"/>
                      <a:pt x="16" y="89"/>
                      <a:pt x="16" y="90"/>
                    </a:cubicBezTo>
                    <a:lnTo>
                      <a:pt x="16" y="99"/>
                    </a:lnTo>
                    <a:cubicBezTo>
                      <a:pt x="16" y="96"/>
                      <a:pt x="16" y="92"/>
                      <a:pt x="15" y="88"/>
                    </a:cubicBezTo>
                    <a:lnTo>
                      <a:pt x="15" y="88"/>
                    </a:lnTo>
                    <a:cubicBezTo>
                      <a:pt x="15" y="88"/>
                      <a:pt x="15" y="88"/>
                      <a:pt x="15" y="88"/>
                    </a:cubicBezTo>
                    <a:close/>
                    <a:moveTo>
                      <a:pt x="83" y="1"/>
                    </a:moveTo>
                    <a:cubicBezTo>
                      <a:pt x="77" y="1"/>
                      <a:pt x="70" y="2"/>
                      <a:pt x="63" y="4"/>
                    </a:cubicBezTo>
                    <a:cubicBezTo>
                      <a:pt x="32" y="14"/>
                      <a:pt x="9" y="44"/>
                      <a:pt x="14" y="79"/>
                    </a:cubicBezTo>
                    <a:lnTo>
                      <a:pt x="14" y="79"/>
                    </a:lnTo>
                    <a:cubicBezTo>
                      <a:pt x="13" y="79"/>
                      <a:pt x="13" y="79"/>
                      <a:pt x="13" y="80"/>
                    </a:cubicBezTo>
                    <a:lnTo>
                      <a:pt x="13" y="80"/>
                    </a:lnTo>
                    <a:cubicBezTo>
                      <a:pt x="13" y="80"/>
                      <a:pt x="12" y="79"/>
                      <a:pt x="12" y="79"/>
                    </a:cubicBezTo>
                    <a:lnTo>
                      <a:pt x="12" y="79"/>
                    </a:lnTo>
                    <a:cubicBezTo>
                      <a:pt x="12" y="79"/>
                      <a:pt x="13" y="80"/>
                      <a:pt x="13" y="80"/>
                    </a:cubicBezTo>
                    <a:lnTo>
                      <a:pt x="13" y="80"/>
                    </a:lnTo>
                    <a:cubicBezTo>
                      <a:pt x="13" y="80"/>
                      <a:pt x="13" y="80"/>
                      <a:pt x="13" y="80"/>
                    </a:cubicBezTo>
                    <a:lnTo>
                      <a:pt x="13" y="80"/>
                    </a:lnTo>
                    <a:cubicBezTo>
                      <a:pt x="14" y="81"/>
                      <a:pt x="14" y="83"/>
                      <a:pt x="15" y="84"/>
                    </a:cubicBezTo>
                    <a:lnTo>
                      <a:pt x="15" y="84"/>
                    </a:lnTo>
                    <a:cubicBezTo>
                      <a:pt x="14" y="84"/>
                      <a:pt x="14" y="84"/>
                      <a:pt x="14" y="84"/>
                    </a:cubicBezTo>
                    <a:lnTo>
                      <a:pt x="14" y="84"/>
                    </a:lnTo>
                    <a:cubicBezTo>
                      <a:pt x="14" y="83"/>
                      <a:pt x="14" y="81"/>
                      <a:pt x="13" y="80"/>
                    </a:cubicBezTo>
                    <a:lnTo>
                      <a:pt x="13" y="80"/>
                    </a:lnTo>
                    <a:cubicBezTo>
                      <a:pt x="6" y="91"/>
                      <a:pt x="1" y="105"/>
                      <a:pt x="1" y="118"/>
                    </a:cubicBezTo>
                    <a:lnTo>
                      <a:pt x="5" y="134"/>
                    </a:lnTo>
                    <a:cubicBezTo>
                      <a:pt x="12" y="153"/>
                      <a:pt x="21" y="170"/>
                      <a:pt x="36" y="177"/>
                    </a:cubicBezTo>
                    <a:cubicBezTo>
                      <a:pt x="48" y="183"/>
                      <a:pt x="61" y="187"/>
                      <a:pt x="75" y="187"/>
                    </a:cubicBezTo>
                    <a:cubicBezTo>
                      <a:pt x="81" y="187"/>
                      <a:pt x="86" y="186"/>
                      <a:pt x="92" y="185"/>
                    </a:cubicBezTo>
                    <a:cubicBezTo>
                      <a:pt x="151" y="173"/>
                      <a:pt x="163" y="102"/>
                      <a:pt x="151" y="51"/>
                    </a:cubicBezTo>
                    <a:cubicBezTo>
                      <a:pt x="141" y="22"/>
                      <a:pt x="113" y="1"/>
                      <a:pt x="83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741;p36">
                <a:extLst>
                  <a:ext uri="{FF2B5EF4-FFF2-40B4-BE49-F238E27FC236}">
                    <a16:creationId xmlns:a16="http://schemas.microsoft.com/office/drawing/2014/main" id="{87F6B01D-8173-57B1-A59F-3930B8C0C14C}"/>
                  </a:ext>
                </a:extLst>
              </p:cNvPr>
              <p:cNvSpPr/>
              <p:nvPr/>
            </p:nvSpPr>
            <p:spPr>
              <a:xfrm>
                <a:off x="3500813" y="2510365"/>
                <a:ext cx="7859" cy="7024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60" extrusionOk="0">
                    <a:moveTo>
                      <a:pt x="96" y="1"/>
                    </a:moveTo>
                    <a:cubicBezTo>
                      <a:pt x="82" y="1"/>
                      <a:pt x="69" y="4"/>
                      <a:pt x="56" y="12"/>
                    </a:cubicBezTo>
                    <a:cubicBezTo>
                      <a:pt x="48" y="16"/>
                      <a:pt x="36" y="23"/>
                      <a:pt x="28" y="32"/>
                    </a:cubicBezTo>
                    <a:cubicBezTo>
                      <a:pt x="13" y="39"/>
                      <a:pt x="0" y="59"/>
                      <a:pt x="0" y="79"/>
                    </a:cubicBezTo>
                    <a:cubicBezTo>
                      <a:pt x="4" y="99"/>
                      <a:pt x="9" y="114"/>
                      <a:pt x="20" y="126"/>
                    </a:cubicBezTo>
                    <a:cubicBezTo>
                      <a:pt x="33" y="134"/>
                      <a:pt x="44" y="141"/>
                      <a:pt x="56" y="150"/>
                    </a:cubicBezTo>
                    <a:cubicBezTo>
                      <a:pt x="68" y="156"/>
                      <a:pt x="81" y="159"/>
                      <a:pt x="94" y="159"/>
                    </a:cubicBezTo>
                    <a:cubicBezTo>
                      <a:pt x="137" y="159"/>
                      <a:pt x="178" y="127"/>
                      <a:pt x="178" y="79"/>
                    </a:cubicBezTo>
                    <a:cubicBezTo>
                      <a:pt x="178" y="34"/>
                      <a:pt x="138" y="1"/>
                      <a:pt x="96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742;p36">
                <a:extLst>
                  <a:ext uri="{FF2B5EF4-FFF2-40B4-BE49-F238E27FC236}">
                    <a16:creationId xmlns:a16="http://schemas.microsoft.com/office/drawing/2014/main" id="{33BA7DB6-703C-6675-29F1-E7D1B50CD919}"/>
                  </a:ext>
                </a:extLst>
              </p:cNvPr>
              <p:cNvSpPr/>
              <p:nvPr/>
            </p:nvSpPr>
            <p:spPr>
              <a:xfrm>
                <a:off x="3477939" y="2536312"/>
                <a:ext cx="5093" cy="566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29" extrusionOk="0">
                    <a:moveTo>
                      <a:pt x="60" y="0"/>
                    </a:moveTo>
                    <a:cubicBezTo>
                      <a:pt x="48" y="0"/>
                      <a:pt x="40" y="5"/>
                      <a:pt x="33" y="9"/>
                    </a:cubicBezTo>
                    <a:cubicBezTo>
                      <a:pt x="24" y="13"/>
                      <a:pt x="13" y="24"/>
                      <a:pt x="13" y="36"/>
                    </a:cubicBezTo>
                    <a:cubicBezTo>
                      <a:pt x="12" y="38"/>
                      <a:pt x="11" y="39"/>
                      <a:pt x="10" y="41"/>
                    </a:cubicBezTo>
                    <a:lnTo>
                      <a:pt x="10" y="41"/>
                    </a:lnTo>
                    <a:cubicBezTo>
                      <a:pt x="10" y="42"/>
                      <a:pt x="9" y="43"/>
                      <a:pt x="9" y="44"/>
                    </a:cubicBezTo>
                    <a:cubicBezTo>
                      <a:pt x="9" y="48"/>
                      <a:pt x="4" y="52"/>
                      <a:pt x="4" y="56"/>
                    </a:cubicBezTo>
                    <a:cubicBezTo>
                      <a:pt x="0" y="64"/>
                      <a:pt x="0" y="71"/>
                      <a:pt x="0" y="80"/>
                    </a:cubicBezTo>
                    <a:cubicBezTo>
                      <a:pt x="0" y="88"/>
                      <a:pt x="4" y="95"/>
                      <a:pt x="9" y="100"/>
                    </a:cubicBezTo>
                    <a:cubicBezTo>
                      <a:pt x="13" y="104"/>
                      <a:pt x="17" y="107"/>
                      <a:pt x="17" y="111"/>
                    </a:cubicBezTo>
                    <a:cubicBezTo>
                      <a:pt x="26" y="121"/>
                      <a:pt x="39" y="128"/>
                      <a:pt x="52" y="128"/>
                    </a:cubicBezTo>
                    <a:cubicBezTo>
                      <a:pt x="55" y="128"/>
                      <a:pt x="57" y="128"/>
                      <a:pt x="60" y="127"/>
                    </a:cubicBezTo>
                    <a:cubicBezTo>
                      <a:pt x="72" y="127"/>
                      <a:pt x="84" y="124"/>
                      <a:pt x="91" y="115"/>
                    </a:cubicBezTo>
                    <a:cubicBezTo>
                      <a:pt x="104" y="107"/>
                      <a:pt x="108" y="100"/>
                      <a:pt x="111" y="88"/>
                    </a:cubicBezTo>
                    <a:cubicBezTo>
                      <a:pt x="115" y="80"/>
                      <a:pt x="115" y="71"/>
                      <a:pt x="115" y="64"/>
                    </a:cubicBezTo>
                    <a:cubicBezTo>
                      <a:pt x="115" y="56"/>
                      <a:pt x="111" y="48"/>
                      <a:pt x="108" y="44"/>
                    </a:cubicBezTo>
                    <a:cubicBezTo>
                      <a:pt x="107" y="43"/>
                      <a:pt x="107" y="42"/>
                      <a:pt x="106" y="40"/>
                    </a:cubicBezTo>
                    <a:lnTo>
                      <a:pt x="106" y="40"/>
                    </a:lnTo>
                    <a:cubicBezTo>
                      <a:pt x="106" y="39"/>
                      <a:pt x="105" y="39"/>
                      <a:pt x="105" y="38"/>
                    </a:cubicBezTo>
                    <a:lnTo>
                      <a:pt x="105" y="38"/>
                    </a:lnTo>
                    <a:cubicBezTo>
                      <a:pt x="104" y="37"/>
                      <a:pt x="104" y="36"/>
                      <a:pt x="104" y="36"/>
                    </a:cubicBezTo>
                    <a:lnTo>
                      <a:pt x="104" y="36"/>
                    </a:lnTo>
                    <a:cubicBezTo>
                      <a:pt x="104" y="32"/>
                      <a:pt x="104" y="29"/>
                      <a:pt x="99" y="24"/>
                    </a:cubicBezTo>
                    <a:lnTo>
                      <a:pt x="88" y="13"/>
                    </a:lnTo>
                    <a:cubicBezTo>
                      <a:pt x="80" y="5"/>
                      <a:pt x="68" y="0"/>
                      <a:pt x="6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743;p36">
                <a:extLst>
                  <a:ext uri="{FF2B5EF4-FFF2-40B4-BE49-F238E27FC236}">
                    <a16:creationId xmlns:a16="http://schemas.microsoft.com/office/drawing/2014/main" id="{5792C6A3-BB18-4CFF-91C8-454D5AA8CA26}"/>
                  </a:ext>
                </a:extLst>
              </p:cNvPr>
              <p:cNvSpPr/>
              <p:nvPr/>
            </p:nvSpPr>
            <p:spPr>
              <a:xfrm>
                <a:off x="3506170" y="2532097"/>
                <a:ext cx="4917" cy="478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09" extrusionOk="0">
                    <a:moveTo>
                      <a:pt x="47" y="0"/>
                    </a:moveTo>
                    <a:cubicBezTo>
                      <a:pt x="44" y="0"/>
                      <a:pt x="40" y="1"/>
                      <a:pt x="37" y="2"/>
                    </a:cubicBezTo>
                    <a:cubicBezTo>
                      <a:pt x="24" y="6"/>
                      <a:pt x="13" y="14"/>
                      <a:pt x="9" y="25"/>
                    </a:cubicBezTo>
                    <a:cubicBezTo>
                      <a:pt x="1" y="38"/>
                      <a:pt x="1" y="58"/>
                      <a:pt x="9" y="69"/>
                    </a:cubicBezTo>
                    <a:cubicBezTo>
                      <a:pt x="13" y="77"/>
                      <a:pt x="13" y="81"/>
                      <a:pt x="17" y="89"/>
                    </a:cubicBezTo>
                    <a:cubicBezTo>
                      <a:pt x="24" y="101"/>
                      <a:pt x="40" y="109"/>
                      <a:pt x="53" y="109"/>
                    </a:cubicBezTo>
                    <a:lnTo>
                      <a:pt x="72" y="109"/>
                    </a:lnTo>
                    <a:cubicBezTo>
                      <a:pt x="88" y="109"/>
                      <a:pt x="104" y="96"/>
                      <a:pt x="108" y="81"/>
                    </a:cubicBezTo>
                    <a:cubicBezTo>
                      <a:pt x="111" y="67"/>
                      <a:pt x="105" y="52"/>
                      <a:pt x="95" y="44"/>
                    </a:cubicBezTo>
                    <a:lnTo>
                      <a:pt x="95" y="44"/>
                    </a:lnTo>
                    <a:cubicBezTo>
                      <a:pt x="92" y="19"/>
                      <a:pt x="70" y="0"/>
                      <a:pt x="47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744;p36">
                <a:extLst>
                  <a:ext uri="{FF2B5EF4-FFF2-40B4-BE49-F238E27FC236}">
                    <a16:creationId xmlns:a16="http://schemas.microsoft.com/office/drawing/2014/main" id="{F901B3AC-B59F-716A-4651-D0534CB52529}"/>
                  </a:ext>
                </a:extLst>
              </p:cNvPr>
              <p:cNvSpPr/>
              <p:nvPr/>
            </p:nvSpPr>
            <p:spPr>
              <a:xfrm>
                <a:off x="3531854" y="2586757"/>
                <a:ext cx="7113" cy="5971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36" extrusionOk="0">
                    <a:moveTo>
                      <a:pt x="71" y="0"/>
                    </a:moveTo>
                    <a:cubicBezTo>
                      <a:pt x="47" y="0"/>
                      <a:pt x="24" y="16"/>
                      <a:pt x="12" y="35"/>
                    </a:cubicBezTo>
                    <a:cubicBezTo>
                      <a:pt x="0" y="55"/>
                      <a:pt x="0" y="83"/>
                      <a:pt x="12" y="103"/>
                    </a:cubicBezTo>
                    <a:cubicBezTo>
                      <a:pt x="26" y="124"/>
                      <a:pt x="49" y="135"/>
                      <a:pt x="71" y="135"/>
                    </a:cubicBezTo>
                    <a:cubicBezTo>
                      <a:pt x="94" y="135"/>
                      <a:pt x="117" y="124"/>
                      <a:pt x="131" y="103"/>
                    </a:cubicBezTo>
                    <a:cubicBezTo>
                      <a:pt x="138" y="91"/>
                      <a:pt x="146" y="75"/>
                      <a:pt x="154" y="64"/>
                    </a:cubicBezTo>
                    <a:cubicBezTo>
                      <a:pt x="162" y="51"/>
                      <a:pt x="162" y="35"/>
                      <a:pt x="154" y="24"/>
                    </a:cubicBezTo>
                    <a:cubicBezTo>
                      <a:pt x="146" y="12"/>
                      <a:pt x="135" y="8"/>
                      <a:pt x="118" y="4"/>
                    </a:cubicBezTo>
                    <a:cubicBezTo>
                      <a:pt x="102" y="4"/>
                      <a:pt x="87" y="4"/>
                      <a:pt x="71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745;p36">
                <a:extLst>
                  <a:ext uri="{FF2B5EF4-FFF2-40B4-BE49-F238E27FC236}">
                    <a16:creationId xmlns:a16="http://schemas.microsoft.com/office/drawing/2014/main" id="{E0A84B0F-E9E6-4033-DB89-51F42F18FFCE}"/>
                  </a:ext>
                </a:extLst>
              </p:cNvPr>
              <p:cNvSpPr/>
              <p:nvPr/>
            </p:nvSpPr>
            <p:spPr>
              <a:xfrm>
                <a:off x="3553675" y="2553566"/>
                <a:ext cx="6981" cy="627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43" extrusionOk="0">
                    <a:moveTo>
                      <a:pt x="108" y="0"/>
                    </a:moveTo>
                    <a:cubicBezTo>
                      <a:pt x="101" y="0"/>
                      <a:pt x="94" y="2"/>
                      <a:pt x="87" y="6"/>
                    </a:cubicBezTo>
                    <a:cubicBezTo>
                      <a:pt x="48" y="38"/>
                      <a:pt x="0" y="70"/>
                      <a:pt x="13" y="125"/>
                    </a:cubicBezTo>
                    <a:cubicBezTo>
                      <a:pt x="14" y="136"/>
                      <a:pt x="25" y="142"/>
                      <a:pt x="36" y="142"/>
                    </a:cubicBezTo>
                    <a:cubicBezTo>
                      <a:pt x="47" y="142"/>
                      <a:pt x="58" y="136"/>
                      <a:pt x="60" y="125"/>
                    </a:cubicBezTo>
                    <a:cubicBezTo>
                      <a:pt x="60" y="121"/>
                      <a:pt x="64" y="113"/>
                      <a:pt x="68" y="109"/>
                    </a:cubicBezTo>
                    <a:cubicBezTo>
                      <a:pt x="68" y="109"/>
                      <a:pt x="68" y="105"/>
                      <a:pt x="71" y="105"/>
                    </a:cubicBezTo>
                    <a:cubicBezTo>
                      <a:pt x="75" y="105"/>
                      <a:pt x="79" y="101"/>
                      <a:pt x="79" y="101"/>
                    </a:cubicBezTo>
                    <a:cubicBezTo>
                      <a:pt x="75" y="101"/>
                      <a:pt x="84" y="97"/>
                      <a:pt x="87" y="97"/>
                    </a:cubicBezTo>
                    <a:cubicBezTo>
                      <a:pt x="91" y="97"/>
                      <a:pt x="95" y="97"/>
                      <a:pt x="99" y="93"/>
                    </a:cubicBezTo>
                    <a:cubicBezTo>
                      <a:pt x="107" y="93"/>
                      <a:pt x="115" y="90"/>
                      <a:pt x="122" y="90"/>
                    </a:cubicBezTo>
                    <a:cubicBezTo>
                      <a:pt x="146" y="81"/>
                      <a:pt x="158" y="54"/>
                      <a:pt x="150" y="30"/>
                    </a:cubicBezTo>
                    <a:cubicBezTo>
                      <a:pt x="144" y="13"/>
                      <a:pt x="127" y="0"/>
                      <a:pt x="108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746;p36">
                <a:extLst>
                  <a:ext uri="{FF2B5EF4-FFF2-40B4-BE49-F238E27FC236}">
                    <a16:creationId xmlns:a16="http://schemas.microsoft.com/office/drawing/2014/main" id="{CA3C6B08-F408-00D0-5F68-CD29184AD5DE}"/>
                  </a:ext>
                </a:extLst>
              </p:cNvPr>
              <p:cNvSpPr/>
              <p:nvPr/>
            </p:nvSpPr>
            <p:spPr>
              <a:xfrm>
                <a:off x="3500638" y="2636631"/>
                <a:ext cx="6630" cy="6629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1" extrusionOk="0">
                    <a:moveTo>
                      <a:pt x="75" y="1"/>
                    </a:moveTo>
                    <a:cubicBezTo>
                      <a:pt x="68" y="1"/>
                      <a:pt x="64" y="5"/>
                      <a:pt x="56" y="5"/>
                    </a:cubicBezTo>
                    <a:cubicBezTo>
                      <a:pt x="48" y="5"/>
                      <a:pt x="40" y="5"/>
                      <a:pt x="37" y="8"/>
                    </a:cubicBezTo>
                    <a:cubicBezTo>
                      <a:pt x="28" y="8"/>
                      <a:pt x="24" y="12"/>
                      <a:pt x="21" y="21"/>
                    </a:cubicBezTo>
                    <a:cubicBezTo>
                      <a:pt x="17" y="21"/>
                      <a:pt x="13" y="25"/>
                      <a:pt x="13" y="28"/>
                    </a:cubicBezTo>
                    <a:cubicBezTo>
                      <a:pt x="4" y="36"/>
                      <a:pt x="4" y="44"/>
                      <a:pt x="4" y="56"/>
                    </a:cubicBezTo>
                    <a:cubicBezTo>
                      <a:pt x="4" y="64"/>
                      <a:pt x="1" y="68"/>
                      <a:pt x="1" y="76"/>
                    </a:cubicBezTo>
                    <a:cubicBezTo>
                      <a:pt x="1" y="83"/>
                      <a:pt x="4" y="92"/>
                      <a:pt x="4" y="96"/>
                    </a:cubicBezTo>
                    <a:cubicBezTo>
                      <a:pt x="8" y="103"/>
                      <a:pt x="8" y="107"/>
                      <a:pt x="13" y="115"/>
                    </a:cubicBezTo>
                    <a:cubicBezTo>
                      <a:pt x="17" y="123"/>
                      <a:pt x="24" y="131"/>
                      <a:pt x="32" y="135"/>
                    </a:cubicBezTo>
                    <a:cubicBezTo>
                      <a:pt x="37" y="139"/>
                      <a:pt x="40" y="143"/>
                      <a:pt x="48" y="147"/>
                    </a:cubicBezTo>
                    <a:cubicBezTo>
                      <a:pt x="52" y="147"/>
                      <a:pt x="60" y="151"/>
                      <a:pt x="68" y="151"/>
                    </a:cubicBezTo>
                    <a:lnTo>
                      <a:pt x="88" y="151"/>
                    </a:lnTo>
                    <a:cubicBezTo>
                      <a:pt x="92" y="151"/>
                      <a:pt x="99" y="147"/>
                      <a:pt x="108" y="147"/>
                    </a:cubicBezTo>
                    <a:cubicBezTo>
                      <a:pt x="115" y="143"/>
                      <a:pt x="123" y="135"/>
                      <a:pt x="131" y="131"/>
                    </a:cubicBezTo>
                    <a:cubicBezTo>
                      <a:pt x="135" y="123"/>
                      <a:pt x="139" y="119"/>
                      <a:pt x="143" y="115"/>
                    </a:cubicBezTo>
                    <a:cubicBezTo>
                      <a:pt x="143" y="107"/>
                      <a:pt x="147" y="103"/>
                      <a:pt x="150" y="96"/>
                    </a:cubicBezTo>
                    <a:lnTo>
                      <a:pt x="150" y="76"/>
                    </a:lnTo>
                    <a:lnTo>
                      <a:pt x="150" y="56"/>
                    </a:lnTo>
                    <a:cubicBezTo>
                      <a:pt x="147" y="52"/>
                      <a:pt x="143" y="44"/>
                      <a:pt x="143" y="41"/>
                    </a:cubicBezTo>
                    <a:cubicBezTo>
                      <a:pt x="135" y="28"/>
                      <a:pt x="131" y="25"/>
                      <a:pt x="123" y="17"/>
                    </a:cubicBezTo>
                    <a:cubicBezTo>
                      <a:pt x="119" y="12"/>
                      <a:pt x="111" y="8"/>
                      <a:pt x="108" y="8"/>
                    </a:cubicBezTo>
                    <a:cubicBezTo>
                      <a:pt x="95" y="5"/>
                      <a:pt x="88" y="1"/>
                      <a:pt x="75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747;p36">
                <a:extLst>
                  <a:ext uri="{FF2B5EF4-FFF2-40B4-BE49-F238E27FC236}">
                    <a16:creationId xmlns:a16="http://schemas.microsoft.com/office/drawing/2014/main" id="{9B9751A8-B5F8-F7D7-A04A-931F07A24202}"/>
                  </a:ext>
                </a:extLst>
              </p:cNvPr>
              <p:cNvSpPr/>
              <p:nvPr/>
            </p:nvSpPr>
            <p:spPr>
              <a:xfrm>
                <a:off x="3444835" y="2624689"/>
                <a:ext cx="8561" cy="7156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63" extrusionOk="0">
                    <a:moveTo>
                      <a:pt x="80" y="0"/>
                    </a:moveTo>
                    <a:cubicBezTo>
                      <a:pt x="68" y="0"/>
                      <a:pt x="53" y="0"/>
                      <a:pt x="40" y="9"/>
                    </a:cubicBezTo>
                    <a:cubicBezTo>
                      <a:pt x="17" y="24"/>
                      <a:pt x="1" y="52"/>
                      <a:pt x="1" y="80"/>
                    </a:cubicBezTo>
                    <a:cubicBezTo>
                      <a:pt x="1" y="111"/>
                      <a:pt x="17" y="138"/>
                      <a:pt x="40" y="151"/>
                    </a:cubicBezTo>
                    <a:cubicBezTo>
                      <a:pt x="53" y="158"/>
                      <a:pt x="68" y="162"/>
                      <a:pt x="80" y="162"/>
                    </a:cubicBezTo>
                    <a:cubicBezTo>
                      <a:pt x="95" y="162"/>
                      <a:pt x="111" y="158"/>
                      <a:pt x="124" y="151"/>
                    </a:cubicBezTo>
                    <a:cubicBezTo>
                      <a:pt x="139" y="142"/>
                      <a:pt x="155" y="138"/>
                      <a:pt x="166" y="127"/>
                    </a:cubicBezTo>
                    <a:cubicBezTo>
                      <a:pt x="195" y="103"/>
                      <a:pt x="195" y="56"/>
                      <a:pt x="166" y="36"/>
                    </a:cubicBezTo>
                    <a:cubicBezTo>
                      <a:pt x="159" y="29"/>
                      <a:pt x="151" y="24"/>
                      <a:pt x="139" y="16"/>
                    </a:cubicBezTo>
                    <a:cubicBezTo>
                      <a:pt x="135" y="16"/>
                      <a:pt x="127" y="12"/>
                      <a:pt x="124" y="9"/>
                    </a:cubicBezTo>
                    <a:cubicBezTo>
                      <a:pt x="111" y="0"/>
                      <a:pt x="95" y="0"/>
                      <a:pt x="8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748;p36">
                <a:extLst>
                  <a:ext uri="{FF2B5EF4-FFF2-40B4-BE49-F238E27FC236}">
                    <a16:creationId xmlns:a16="http://schemas.microsoft.com/office/drawing/2014/main" id="{7B6043AE-8AB9-4FFA-0BC3-52A99ED8C67F}"/>
                  </a:ext>
                </a:extLst>
              </p:cNvPr>
              <p:cNvSpPr/>
              <p:nvPr/>
            </p:nvSpPr>
            <p:spPr>
              <a:xfrm>
                <a:off x="3502965" y="2648968"/>
                <a:ext cx="6761" cy="6893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7" extrusionOk="0">
                    <a:moveTo>
                      <a:pt x="98" y="1"/>
                    </a:moveTo>
                    <a:cubicBezTo>
                      <a:pt x="83" y="1"/>
                      <a:pt x="67" y="8"/>
                      <a:pt x="60" y="22"/>
                    </a:cubicBezTo>
                    <a:lnTo>
                      <a:pt x="60" y="22"/>
                    </a:lnTo>
                    <a:cubicBezTo>
                      <a:pt x="26" y="27"/>
                      <a:pt x="1" y="58"/>
                      <a:pt x="7" y="95"/>
                    </a:cubicBezTo>
                    <a:cubicBezTo>
                      <a:pt x="7" y="119"/>
                      <a:pt x="19" y="134"/>
                      <a:pt x="39" y="146"/>
                    </a:cubicBezTo>
                    <a:cubicBezTo>
                      <a:pt x="49" y="152"/>
                      <a:pt x="62" y="156"/>
                      <a:pt x="75" y="156"/>
                    </a:cubicBezTo>
                    <a:cubicBezTo>
                      <a:pt x="86" y="156"/>
                      <a:pt x="97" y="153"/>
                      <a:pt x="106" y="146"/>
                    </a:cubicBezTo>
                    <a:cubicBezTo>
                      <a:pt x="113" y="139"/>
                      <a:pt x="126" y="134"/>
                      <a:pt x="133" y="126"/>
                    </a:cubicBezTo>
                    <a:cubicBezTo>
                      <a:pt x="149" y="110"/>
                      <a:pt x="153" y="86"/>
                      <a:pt x="149" y="67"/>
                    </a:cubicBezTo>
                    <a:cubicBezTo>
                      <a:pt x="145" y="48"/>
                      <a:pt x="137" y="28"/>
                      <a:pt x="126" y="12"/>
                    </a:cubicBezTo>
                    <a:cubicBezTo>
                      <a:pt x="118" y="4"/>
                      <a:pt x="108" y="1"/>
                      <a:pt x="9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749;p36">
                <a:extLst>
                  <a:ext uri="{FF2B5EF4-FFF2-40B4-BE49-F238E27FC236}">
                    <a16:creationId xmlns:a16="http://schemas.microsoft.com/office/drawing/2014/main" id="{FA53E714-0750-43D7-1919-F67223ED5B81}"/>
                  </a:ext>
                </a:extLst>
              </p:cNvPr>
              <p:cNvSpPr/>
              <p:nvPr/>
            </p:nvSpPr>
            <p:spPr>
              <a:xfrm>
                <a:off x="3536859" y="2621792"/>
                <a:ext cx="7157" cy="6805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55" extrusionOk="0">
                    <a:moveTo>
                      <a:pt x="130" y="92"/>
                    </a:moveTo>
                    <a:lnTo>
                      <a:pt x="130" y="92"/>
                    </a:lnTo>
                    <a:cubicBezTo>
                      <a:pt x="130" y="92"/>
                      <a:pt x="127" y="96"/>
                      <a:pt x="126" y="98"/>
                    </a:cubicBezTo>
                    <a:lnTo>
                      <a:pt x="126" y="98"/>
                    </a:lnTo>
                    <a:cubicBezTo>
                      <a:pt x="127" y="97"/>
                      <a:pt x="127" y="96"/>
                      <a:pt x="127" y="95"/>
                    </a:cubicBezTo>
                    <a:cubicBezTo>
                      <a:pt x="128" y="93"/>
                      <a:pt x="129" y="92"/>
                      <a:pt x="130" y="92"/>
                    </a:cubicBezTo>
                    <a:close/>
                    <a:moveTo>
                      <a:pt x="104" y="0"/>
                    </a:moveTo>
                    <a:cubicBezTo>
                      <a:pt x="87" y="0"/>
                      <a:pt x="69" y="9"/>
                      <a:pt x="59" y="23"/>
                    </a:cubicBezTo>
                    <a:cubicBezTo>
                      <a:pt x="48" y="39"/>
                      <a:pt x="44" y="59"/>
                      <a:pt x="36" y="78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35" y="81"/>
                      <a:pt x="37" y="79"/>
                      <a:pt x="37" y="79"/>
                    </a:cubicBezTo>
                    <a:lnTo>
                      <a:pt x="37" y="79"/>
                    </a:lnTo>
                    <a:cubicBezTo>
                      <a:pt x="37" y="79"/>
                      <a:pt x="37" y="80"/>
                      <a:pt x="36" y="82"/>
                    </a:cubicBezTo>
                    <a:cubicBezTo>
                      <a:pt x="36" y="84"/>
                      <a:pt x="35" y="85"/>
                      <a:pt x="33" y="86"/>
                    </a:cubicBezTo>
                    <a:lnTo>
                      <a:pt x="33" y="86"/>
                    </a:lnTo>
                    <a:cubicBezTo>
                      <a:pt x="33" y="85"/>
                      <a:pt x="33" y="85"/>
                      <a:pt x="33" y="85"/>
                    </a:cubicBezTo>
                    <a:lnTo>
                      <a:pt x="33" y="85"/>
                    </a:lnTo>
                    <a:cubicBezTo>
                      <a:pt x="33" y="85"/>
                      <a:pt x="32" y="85"/>
                      <a:pt x="32" y="86"/>
                    </a:cubicBezTo>
                    <a:cubicBezTo>
                      <a:pt x="32" y="86"/>
                      <a:pt x="29" y="90"/>
                      <a:pt x="28" y="93"/>
                    </a:cubicBezTo>
                    <a:lnTo>
                      <a:pt x="28" y="93"/>
                    </a:lnTo>
                    <a:cubicBezTo>
                      <a:pt x="27" y="93"/>
                      <a:pt x="27" y="94"/>
                      <a:pt x="27" y="94"/>
                    </a:cubicBezTo>
                    <a:lnTo>
                      <a:pt x="27" y="94"/>
                    </a:lnTo>
                    <a:cubicBezTo>
                      <a:pt x="27" y="94"/>
                      <a:pt x="27" y="94"/>
                      <a:pt x="27" y="95"/>
                    </a:cubicBezTo>
                    <a:lnTo>
                      <a:pt x="24" y="95"/>
                    </a:lnTo>
                    <a:cubicBezTo>
                      <a:pt x="12" y="98"/>
                      <a:pt x="1" y="110"/>
                      <a:pt x="1" y="122"/>
                    </a:cubicBezTo>
                    <a:cubicBezTo>
                      <a:pt x="1" y="137"/>
                      <a:pt x="12" y="146"/>
                      <a:pt x="24" y="149"/>
                    </a:cubicBezTo>
                    <a:cubicBezTo>
                      <a:pt x="33" y="153"/>
                      <a:pt x="41" y="155"/>
                      <a:pt x="49" y="155"/>
                    </a:cubicBezTo>
                    <a:cubicBezTo>
                      <a:pt x="68" y="155"/>
                      <a:pt x="85" y="146"/>
                      <a:pt x="99" y="130"/>
                    </a:cubicBezTo>
                    <a:cubicBezTo>
                      <a:pt x="111" y="122"/>
                      <a:pt x="115" y="113"/>
                      <a:pt x="123" y="102"/>
                    </a:cubicBezTo>
                    <a:cubicBezTo>
                      <a:pt x="124" y="100"/>
                      <a:pt x="125" y="100"/>
                      <a:pt x="126" y="99"/>
                    </a:cubicBezTo>
                    <a:lnTo>
                      <a:pt x="126" y="99"/>
                    </a:lnTo>
                    <a:cubicBezTo>
                      <a:pt x="126" y="99"/>
                      <a:pt x="126" y="99"/>
                      <a:pt x="126" y="99"/>
                    </a:cubicBezTo>
                    <a:cubicBezTo>
                      <a:pt x="126" y="99"/>
                      <a:pt x="126" y="99"/>
                      <a:pt x="127" y="98"/>
                    </a:cubicBezTo>
                    <a:cubicBezTo>
                      <a:pt x="130" y="95"/>
                      <a:pt x="135" y="90"/>
                      <a:pt x="139" y="86"/>
                    </a:cubicBezTo>
                    <a:cubicBezTo>
                      <a:pt x="163" y="66"/>
                      <a:pt x="154" y="27"/>
                      <a:pt x="135" y="11"/>
                    </a:cubicBezTo>
                    <a:cubicBezTo>
                      <a:pt x="126" y="4"/>
                      <a:pt x="115" y="0"/>
                      <a:pt x="104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750;p36">
                <a:extLst>
                  <a:ext uri="{FF2B5EF4-FFF2-40B4-BE49-F238E27FC236}">
                    <a16:creationId xmlns:a16="http://schemas.microsoft.com/office/drawing/2014/main" id="{B20BCF99-4C61-1849-3D23-1D7BD820CC32}"/>
                  </a:ext>
                </a:extLst>
              </p:cNvPr>
              <p:cNvSpPr/>
              <p:nvPr/>
            </p:nvSpPr>
            <p:spPr>
              <a:xfrm>
                <a:off x="3524873" y="2675969"/>
                <a:ext cx="7508" cy="4917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12" extrusionOk="0">
                    <a:moveTo>
                      <a:pt x="38" y="1"/>
                    </a:moveTo>
                    <a:cubicBezTo>
                      <a:pt x="29" y="1"/>
                      <a:pt x="20" y="4"/>
                      <a:pt x="13" y="8"/>
                    </a:cubicBezTo>
                    <a:cubicBezTo>
                      <a:pt x="1" y="21"/>
                      <a:pt x="1" y="36"/>
                      <a:pt x="9" y="48"/>
                    </a:cubicBezTo>
                    <a:cubicBezTo>
                      <a:pt x="29" y="92"/>
                      <a:pt x="64" y="107"/>
                      <a:pt x="108" y="111"/>
                    </a:cubicBezTo>
                    <a:cubicBezTo>
                      <a:pt x="111" y="111"/>
                      <a:pt x="114" y="112"/>
                      <a:pt x="117" y="112"/>
                    </a:cubicBezTo>
                    <a:cubicBezTo>
                      <a:pt x="151" y="112"/>
                      <a:pt x="171" y="69"/>
                      <a:pt x="163" y="40"/>
                    </a:cubicBezTo>
                    <a:cubicBezTo>
                      <a:pt x="155" y="15"/>
                      <a:pt x="132" y="1"/>
                      <a:pt x="109" y="1"/>
                    </a:cubicBezTo>
                    <a:cubicBezTo>
                      <a:pt x="99" y="1"/>
                      <a:pt x="90" y="4"/>
                      <a:pt x="80" y="8"/>
                    </a:cubicBezTo>
                    <a:cubicBezTo>
                      <a:pt x="80" y="8"/>
                      <a:pt x="77" y="8"/>
                      <a:pt x="72" y="12"/>
                    </a:cubicBezTo>
                    <a:lnTo>
                      <a:pt x="61" y="12"/>
                    </a:lnTo>
                    <a:cubicBezTo>
                      <a:pt x="57" y="8"/>
                      <a:pt x="57" y="8"/>
                      <a:pt x="53" y="5"/>
                    </a:cubicBezTo>
                    <a:cubicBezTo>
                      <a:pt x="48" y="2"/>
                      <a:pt x="43" y="1"/>
                      <a:pt x="3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751;p36">
                <a:extLst>
                  <a:ext uri="{FF2B5EF4-FFF2-40B4-BE49-F238E27FC236}">
                    <a16:creationId xmlns:a16="http://schemas.microsoft.com/office/drawing/2014/main" id="{8280C81C-AABB-420D-2C9E-A5AE3B4686E5}"/>
                  </a:ext>
                </a:extLst>
              </p:cNvPr>
              <p:cNvSpPr/>
              <p:nvPr/>
            </p:nvSpPr>
            <p:spPr>
              <a:xfrm>
                <a:off x="3475700" y="2650154"/>
                <a:ext cx="5225" cy="5971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36" extrusionOk="0">
                    <a:moveTo>
                      <a:pt x="60" y="1"/>
                    </a:moveTo>
                    <a:cubicBezTo>
                      <a:pt x="40" y="1"/>
                      <a:pt x="20" y="12"/>
                      <a:pt x="8" y="28"/>
                    </a:cubicBezTo>
                    <a:cubicBezTo>
                      <a:pt x="4" y="40"/>
                      <a:pt x="0" y="48"/>
                      <a:pt x="0" y="59"/>
                    </a:cubicBezTo>
                    <a:cubicBezTo>
                      <a:pt x="0" y="72"/>
                      <a:pt x="4" y="83"/>
                      <a:pt x="8" y="92"/>
                    </a:cubicBezTo>
                    <a:cubicBezTo>
                      <a:pt x="13" y="99"/>
                      <a:pt x="13" y="103"/>
                      <a:pt x="16" y="112"/>
                    </a:cubicBezTo>
                    <a:cubicBezTo>
                      <a:pt x="20" y="119"/>
                      <a:pt x="28" y="123"/>
                      <a:pt x="36" y="127"/>
                    </a:cubicBezTo>
                    <a:cubicBezTo>
                      <a:pt x="44" y="135"/>
                      <a:pt x="51" y="135"/>
                      <a:pt x="60" y="135"/>
                    </a:cubicBezTo>
                    <a:cubicBezTo>
                      <a:pt x="71" y="135"/>
                      <a:pt x="79" y="135"/>
                      <a:pt x="87" y="127"/>
                    </a:cubicBezTo>
                    <a:cubicBezTo>
                      <a:pt x="95" y="123"/>
                      <a:pt x="99" y="119"/>
                      <a:pt x="103" y="112"/>
                    </a:cubicBezTo>
                    <a:cubicBezTo>
                      <a:pt x="107" y="103"/>
                      <a:pt x="111" y="99"/>
                      <a:pt x="111" y="92"/>
                    </a:cubicBezTo>
                    <a:cubicBezTo>
                      <a:pt x="119" y="83"/>
                      <a:pt x="119" y="72"/>
                      <a:pt x="119" y="59"/>
                    </a:cubicBezTo>
                    <a:cubicBezTo>
                      <a:pt x="119" y="48"/>
                      <a:pt x="119" y="40"/>
                      <a:pt x="111" y="28"/>
                    </a:cubicBezTo>
                    <a:cubicBezTo>
                      <a:pt x="103" y="12"/>
                      <a:pt x="84" y="1"/>
                      <a:pt x="60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752;p36">
                <a:extLst>
                  <a:ext uri="{FF2B5EF4-FFF2-40B4-BE49-F238E27FC236}">
                    <a16:creationId xmlns:a16="http://schemas.microsoft.com/office/drawing/2014/main" id="{7A78ED11-E79A-5DBD-1B69-F7D84734B6A9}"/>
                  </a:ext>
                </a:extLst>
              </p:cNvPr>
              <p:cNvSpPr/>
              <p:nvPr/>
            </p:nvSpPr>
            <p:spPr>
              <a:xfrm>
                <a:off x="3467358" y="2630134"/>
                <a:ext cx="5269" cy="5576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27" extrusionOk="0">
                    <a:moveTo>
                      <a:pt x="58" y="0"/>
                    </a:moveTo>
                    <a:cubicBezTo>
                      <a:pt x="33" y="0"/>
                      <a:pt x="11" y="15"/>
                      <a:pt x="5" y="38"/>
                    </a:cubicBezTo>
                    <a:cubicBezTo>
                      <a:pt x="1" y="54"/>
                      <a:pt x="5" y="71"/>
                      <a:pt x="14" y="85"/>
                    </a:cubicBezTo>
                    <a:lnTo>
                      <a:pt x="14" y="85"/>
                    </a:lnTo>
                    <a:cubicBezTo>
                      <a:pt x="14" y="85"/>
                      <a:pt x="13" y="85"/>
                      <a:pt x="13" y="85"/>
                    </a:cubicBezTo>
                    <a:cubicBezTo>
                      <a:pt x="8" y="94"/>
                      <a:pt x="5" y="105"/>
                      <a:pt x="8" y="113"/>
                    </a:cubicBezTo>
                    <a:cubicBezTo>
                      <a:pt x="15" y="122"/>
                      <a:pt x="23" y="127"/>
                      <a:pt x="30" y="127"/>
                    </a:cubicBezTo>
                    <a:cubicBezTo>
                      <a:pt x="33" y="127"/>
                      <a:pt x="35" y="126"/>
                      <a:pt x="37" y="125"/>
                    </a:cubicBezTo>
                    <a:cubicBezTo>
                      <a:pt x="53" y="119"/>
                      <a:pt x="69" y="112"/>
                      <a:pt x="84" y="103"/>
                    </a:cubicBezTo>
                    <a:lnTo>
                      <a:pt x="84" y="103"/>
                    </a:lnTo>
                    <a:cubicBezTo>
                      <a:pt x="99" y="99"/>
                      <a:pt x="113" y="88"/>
                      <a:pt x="116" y="70"/>
                    </a:cubicBezTo>
                    <a:cubicBezTo>
                      <a:pt x="119" y="50"/>
                      <a:pt x="112" y="27"/>
                      <a:pt x="92" y="14"/>
                    </a:cubicBezTo>
                    <a:cubicBezTo>
                      <a:pt x="88" y="14"/>
                      <a:pt x="88" y="11"/>
                      <a:pt x="84" y="7"/>
                    </a:cubicBezTo>
                    <a:cubicBezTo>
                      <a:pt x="76" y="2"/>
                      <a:pt x="66" y="0"/>
                      <a:pt x="58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753;p36">
                <a:extLst>
                  <a:ext uri="{FF2B5EF4-FFF2-40B4-BE49-F238E27FC236}">
                    <a16:creationId xmlns:a16="http://schemas.microsoft.com/office/drawing/2014/main" id="{FAC97DEF-E2B0-4702-EB7E-22F2DEEEB195}"/>
                  </a:ext>
                </a:extLst>
              </p:cNvPr>
              <p:cNvSpPr/>
              <p:nvPr/>
            </p:nvSpPr>
            <p:spPr>
              <a:xfrm>
                <a:off x="3419062" y="2655685"/>
                <a:ext cx="7464" cy="7683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75" extrusionOk="0">
                    <a:moveTo>
                      <a:pt x="83" y="1"/>
                    </a:moveTo>
                    <a:cubicBezTo>
                      <a:pt x="63" y="1"/>
                      <a:pt x="43" y="9"/>
                      <a:pt x="28" y="24"/>
                    </a:cubicBezTo>
                    <a:cubicBezTo>
                      <a:pt x="8" y="44"/>
                      <a:pt x="0" y="76"/>
                      <a:pt x="8" y="104"/>
                    </a:cubicBezTo>
                    <a:cubicBezTo>
                      <a:pt x="12" y="108"/>
                      <a:pt x="12" y="115"/>
                      <a:pt x="15" y="123"/>
                    </a:cubicBezTo>
                    <a:cubicBezTo>
                      <a:pt x="15" y="128"/>
                      <a:pt x="19" y="135"/>
                      <a:pt x="24" y="139"/>
                    </a:cubicBezTo>
                    <a:cubicBezTo>
                      <a:pt x="28" y="147"/>
                      <a:pt x="32" y="155"/>
                      <a:pt x="39" y="159"/>
                    </a:cubicBezTo>
                    <a:cubicBezTo>
                      <a:pt x="43" y="166"/>
                      <a:pt x="51" y="166"/>
                      <a:pt x="55" y="170"/>
                    </a:cubicBezTo>
                    <a:cubicBezTo>
                      <a:pt x="67" y="175"/>
                      <a:pt x="75" y="175"/>
                      <a:pt x="83" y="175"/>
                    </a:cubicBezTo>
                    <a:cubicBezTo>
                      <a:pt x="99" y="175"/>
                      <a:pt x="110" y="170"/>
                      <a:pt x="123" y="166"/>
                    </a:cubicBezTo>
                    <a:cubicBezTo>
                      <a:pt x="138" y="159"/>
                      <a:pt x="150" y="139"/>
                      <a:pt x="154" y="123"/>
                    </a:cubicBezTo>
                    <a:cubicBezTo>
                      <a:pt x="158" y="115"/>
                      <a:pt x="158" y="108"/>
                      <a:pt x="161" y="104"/>
                    </a:cubicBezTo>
                    <a:cubicBezTo>
                      <a:pt x="170" y="76"/>
                      <a:pt x="161" y="44"/>
                      <a:pt x="142" y="24"/>
                    </a:cubicBezTo>
                    <a:cubicBezTo>
                      <a:pt x="126" y="9"/>
                      <a:pt x="106" y="1"/>
                      <a:pt x="83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754;p36">
                <a:extLst>
                  <a:ext uri="{FF2B5EF4-FFF2-40B4-BE49-F238E27FC236}">
                    <a16:creationId xmlns:a16="http://schemas.microsoft.com/office/drawing/2014/main" id="{85AE8EBB-0503-13DF-5224-8FAB6675A7E1}"/>
                  </a:ext>
                </a:extLst>
              </p:cNvPr>
              <p:cNvSpPr/>
              <p:nvPr/>
            </p:nvSpPr>
            <p:spPr>
              <a:xfrm>
                <a:off x="3440005" y="2666793"/>
                <a:ext cx="6103" cy="4083"/>
              </a:xfrm>
              <a:custGeom>
                <a:avLst/>
                <a:gdLst/>
                <a:ahLst/>
                <a:cxnLst/>
                <a:rect l="l" t="t" r="r" b="b"/>
                <a:pathLst>
                  <a:path w="139" h="93" extrusionOk="0">
                    <a:moveTo>
                      <a:pt x="90" y="0"/>
                    </a:moveTo>
                    <a:cubicBezTo>
                      <a:pt x="88" y="0"/>
                      <a:pt x="85" y="0"/>
                      <a:pt x="83" y="1"/>
                    </a:cubicBezTo>
                    <a:cubicBezTo>
                      <a:pt x="68" y="4"/>
                      <a:pt x="52" y="8"/>
                      <a:pt x="36" y="12"/>
                    </a:cubicBezTo>
                    <a:cubicBezTo>
                      <a:pt x="1" y="20"/>
                      <a:pt x="1" y="75"/>
                      <a:pt x="36" y="83"/>
                    </a:cubicBezTo>
                    <a:cubicBezTo>
                      <a:pt x="52" y="83"/>
                      <a:pt x="68" y="88"/>
                      <a:pt x="83" y="92"/>
                    </a:cubicBezTo>
                    <a:cubicBezTo>
                      <a:pt x="86" y="92"/>
                      <a:pt x="88" y="92"/>
                      <a:pt x="91" y="92"/>
                    </a:cubicBezTo>
                    <a:cubicBezTo>
                      <a:pt x="116" y="92"/>
                      <a:pt x="139" y="76"/>
                      <a:pt x="139" y="48"/>
                    </a:cubicBezTo>
                    <a:cubicBezTo>
                      <a:pt x="139" y="19"/>
                      <a:pt x="115" y="0"/>
                      <a:pt x="9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755;p36">
                <a:extLst>
                  <a:ext uri="{FF2B5EF4-FFF2-40B4-BE49-F238E27FC236}">
                    <a16:creationId xmlns:a16="http://schemas.microsoft.com/office/drawing/2014/main" id="{C0B8ED62-2978-BF28-2DF4-6626FC7C3D41}"/>
                  </a:ext>
                </a:extLst>
              </p:cNvPr>
              <p:cNvSpPr/>
              <p:nvPr/>
            </p:nvSpPr>
            <p:spPr>
              <a:xfrm>
                <a:off x="3472890" y="2542765"/>
                <a:ext cx="4434" cy="5005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14" extrusionOk="0">
                    <a:moveTo>
                      <a:pt x="53" y="0"/>
                    </a:moveTo>
                    <a:cubicBezTo>
                      <a:pt x="41" y="0"/>
                      <a:pt x="25" y="4"/>
                      <a:pt x="17" y="15"/>
                    </a:cubicBezTo>
                    <a:cubicBezTo>
                      <a:pt x="9" y="24"/>
                      <a:pt x="1" y="35"/>
                      <a:pt x="1" y="48"/>
                    </a:cubicBezTo>
                    <a:cubicBezTo>
                      <a:pt x="6" y="55"/>
                      <a:pt x="6" y="63"/>
                      <a:pt x="6" y="67"/>
                    </a:cubicBezTo>
                    <a:cubicBezTo>
                      <a:pt x="6" y="75"/>
                      <a:pt x="6" y="83"/>
                      <a:pt x="9" y="86"/>
                    </a:cubicBezTo>
                    <a:cubicBezTo>
                      <a:pt x="9" y="90"/>
                      <a:pt x="13" y="99"/>
                      <a:pt x="17" y="103"/>
                    </a:cubicBezTo>
                    <a:cubicBezTo>
                      <a:pt x="25" y="110"/>
                      <a:pt x="41" y="114"/>
                      <a:pt x="53" y="114"/>
                    </a:cubicBezTo>
                    <a:cubicBezTo>
                      <a:pt x="64" y="114"/>
                      <a:pt x="77" y="110"/>
                      <a:pt x="84" y="103"/>
                    </a:cubicBezTo>
                    <a:cubicBezTo>
                      <a:pt x="88" y="99"/>
                      <a:pt x="88" y="95"/>
                      <a:pt x="92" y="90"/>
                    </a:cubicBezTo>
                    <a:cubicBezTo>
                      <a:pt x="96" y="86"/>
                      <a:pt x="96" y="79"/>
                      <a:pt x="96" y="67"/>
                    </a:cubicBezTo>
                    <a:cubicBezTo>
                      <a:pt x="100" y="63"/>
                      <a:pt x="100" y="55"/>
                      <a:pt x="100" y="48"/>
                    </a:cubicBezTo>
                    <a:cubicBezTo>
                      <a:pt x="100" y="35"/>
                      <a:pt x="92" y="24"/>
                      <a:pt x="84" y="15"/>
                    </a:cubicBezTo>
                    <a:cubicBezTo>
                      <a:pt x="77" y="4"/>
                      <a:pt x="64" y="0"/>
                      <a:pt x="53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756;p36">
                <a:extLst>
                  <a:ext uri="{FF2B5EF4-FFF2-40B4-BE49-F238E27FC236}">
                    <a16:creationId xmlns:a16="http://schemas.microsoft.com/office/drawing/2014/main" id="{65A3568F-404F-D87A-F320-1C002CFC3F63}"/>
                  </a:ext>
                </a:extLst>
              </p:cNvPr>
              <p:cNvSpPr/>
              <p:nvPr/>
            </p:nvSpPr>
            <p:spPr>
              <a:xfrm>
                <a:off x="3468587" y="2549878"/>
                <a:ext cx="7157" cy="4698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07" extrusionOk="0">
                    <a:moveTo>
                      <a:pt x="127" y="1"/>
                    </a:moveTo>
                    <a:cubicBezTo>
                      <a:pt x="124" y="1"/>
                      <a:pt x="120" y="2"/>
                      <a:pt x="115" y="4"/>
                    </a:cubicBezTo>
                    <a:cubicBezTo>
                      <a:pt x="107" y="4"/>
                      <a:pt x="99" y="9"/>
                      <a:pt x="94" y="17"/>
                    </a:cubicBezTo>
                    <a:lnTo>
                      <a:pt x="94" y="17"/>
                    </a:lnTo>
                    <a:cubicBezTo>
                      <a:pt x="85" y="16"/>
                      <a:pt x="76" y="14"/>
                      <a:pt x="64" y="12"/>
                    </a:cubicBezTo>
                    <a:cubicBezTo>
                      <a:pt x="59" y="9"/>
                      <a:pt x="54" y="8"/>
                      <a:pt x="49" y="8"/>
                    </a:cubicBezTo>
                    <a:cubicBezTo>
                      <a:pt x="27" y="8"/>
                      <a:pt x="8" y="28"/>
                      <a:pt x="4" y="51"/>
                    </a:cubicBezTo>
                    <a:cubicBezTo>
                      <a:pt x="0" y="79"/>
                      <a:pt x="24" y="102"/>
                      <a:pt x="52" y="106"/>
                    </a:cubicBezTo>
                    <a:cubicBezTo>
                      <a:pt x="84" y="106"/>
                      <a:pt x="115" y="99"/>
                      <a:pt x="142" y="86"/>
                    </a:cubicBezTo>
                    <a:cubicBezTo>
                      <a:pt x="155" y="79"/>
                      <a:pt x="162" y="66"/>
                      <a:pt x="162" y="51"/>
                    </a:cubicBezTo>
                    <a:lnTo>
                      <a:pt x="162" y="39"/>
                    </a:lnTo>
                    <a:cubicBezTo>
                      <a:pt x="159" y="28"/>
                      <a:pt x="155" y="12"/>
                      <a:pt x="142" y="8"/>
                    </a:cubicBezTo>
                    <a:cubicBezTo>
                      <a:pt x="136" y="3"/>
                      <a:pt x="132" y="1"/>
                      <a:pt x="127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757;p36">
                <a:extLst>
                  <a:ext uri="{FF2B5EF4-FFF2-40B4-BE49-F238E27FC236}">
                    <a16:creationId xmlns:a16="http://schemas.microsoft.com/office/drawing/2014/main" id="{006E0C64-B4D6-AA64-064B-33B8CE954B47}"/>
                  </a:ext>
                </a:extLst>
              </p:cNvPr>
              <p:cNvSpPr/>
              <p:nvPr/>
            </p:nvSpPr>
            <p:spPr>
              <a:xfrm>
                <a:off x="3517804" y="2571874"/>
                <a:ext cx="2283" cy="1756"/>
              </a:xfrm>
              <a:custGeom>
                <a:avLst/>
                <a:gdLst/>
                <a:ahLst/>
                <a:cxnLst/>
                <a:rect l="l" t="t" r="r" b="b"/>
                <a:pathLst>
                  <a:path w="52" h="40" extrusionOk="0">
                    <a:moveTo>
                      <a:pt x="28" y="0"/>
                    </a:moveTo>
                    <a:cubicBezTo>
                      <a:pt x="1" y="0"/>
                      <a:pt x="1" y="39"/>
                      <a:pt x="28" y="39"/>
                    </a:cubicBezTo>
                    <a:cubicBezTo>
                      <a:pt x="52" y="39"/>
                      <a:pt x="52" y="0"/>
                      <a:pt x="28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758;p36">
                <a:extLst>
                  <a:ext uri="{FF2B5EF4-FFF2-40B4-BE49-F238E27FC236}">
                    <a16:creationId xmlns:a16="http://schemas.microsoft.com/office/drawing/2014/main" id="{75E6B581-9047-7ACF-5AB0-42366B20B362}"/>
                  </a:ext>
                </a:extLst>
              </p:cNvPr>
              <p:cNvSpPr/>
              <p:nvPr/>
            </p:nvSpPr>
            <p:spPr>
              <a:xfrm>
                <a:off x="3571149" y="2457197"/>
                <a:ext cx="5971" cy="8341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90" extrusionOk="0">
                    <a:moveTo>
                      <a:pt x="77" y="1"/>
                    </a:moveTo>
                    <a:cubicBezTo>
                      <a:pt x="73" y="1"/>
                      <a:pt x="68" y="2"/>
                      <a:pt x="64" y="3"/>
                    </a:cubicBezTo>
                    <a:cubicBezTo>
                      <a:pt x="36" y="11"/>
                      <a:pt x="25" y="39"/>
                      <a:pt x="28" y="62"/>
                    </a:cubicBezTo>
                    <a:cubicBezTo>
                      <a:pt x="31" y="65"/>
                      <a:pt x="32" y="68"/>
                      <a:pt x="32" y="68"/>
                    </a:cubicBezTo>
                    <a:cubicBezTo>
                      <a:pt x="32" y="68"/>
                      <a:pt x="32" y="67"/>
                      <a:pt x="32" y="66"/>
                    </a:cubicBezTo>
                    <a:lnTo>
                      <a:pt x="32" y="74"/>
                    </a:lnTo>
                    <a:cubicBezTo>
                      <a:pt x="32" y="86"/>
                      <a:pt x="32" y="82"/>
                      <a:pt x="28" y="90"/>
                    </a:cubicBezTo>
                    <a:cubicBezTo>
                      <a:pt x="28" y="98"/>
                      <a:pt x="25" y="106"/>
                      <a:pt x="21" y="114"/>
                    </a:cubicBezTo>
                    <a:cubicBezTo>
                      <a:pt x="21" y="117"/>
                      <a:pt x="21" y="121"/>
                      <a:pt x="17" y="126"/>
                    </a:cubicBezTo>
                    <a:cubicBezTo>
                      <a:pt x="1" y="155"/>
                      <a:pt x="24" y="190"/>
                      <a:pt x="53" y="190"/>
                    </a:cubicBezTo>
                    <a:cubicBezTo>
                      <a:pt x="59" y="190"/>
                      <a:pt x="66" y="188"/>
                      <a:pt x="72" y="185"/>
                    </a:cubicBezTo>
                    <a:cubicBezTo>
                      <a:pt x="127" y="153"/>
                      <a:pt x="136" y="90"/>
                      <a:pt x="123" y="39"/>
                    </a:cubicBezTo>
                    <a:cubicBezTo>
                      <a:pt x="120" y="16"/>
                      <a:pt x="98" y="1"/>
                      <a:pt x="77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759;p36">
                <a:extLst>
                  <a:ext uri="{FF2B5EF4-FFF2-40B4-BE49-F238E27FC236}">
                    <a16:creationId xmlns:a16="http://schemas.microsoft.com/office/drawing/2014/main" id="{BDE7398E-C8BC-9BEB-9D70-FFB1392F29B0}"/>
                  </a:ext>
                </a:extLst>
              </p:cNvPr>
              <p:cNvSpPr/>
              <p:nvPr/>
            </p:nvSpPr>
            <p:spPr>
              <a:xfrm>
                <a:off x="3579754" y="2448768"/>
                <a:ext cx="7376" cy="7024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60" extrusionOk="0">
                    <a:moveTo>
                      <a:pt x="30" y="1"/>
                    </a:moveTo>
                    <a:cubicBezTo>
                      <a:pt x="15" y="1"/>
                      <a:pt x="1" y="18"/>
                      <a:pt x="11" y="34"/>
                    </a:cubicBezTo>
                    <a:cubicBezTo>
                      <a:pt x="29" y="76"/>
                      <a:pt x="62" y="116"/>
                      <a:pt x="97" y="147"/>
                    </a:cubicBezTo>
                    <a:cubicBezTo>
                      <a:pt x="104" y="155"/>
                      <a:pt x="115" y="159"/>
                      <a:pt x="125" y="159"/>
                    </a:cubicBezTo>
                    <a:cubicBezTo>
                      <a:pt x="136" y="159"/>
                      <a:pt x="148" y="154"/>
                      <a:pt x="156" y="144"/>
                    </a:cubicBezTo>
                    <a:cubicBezTo>
                      <a:pt x="168" y="128"/>
                      <a:pt x="164" y="96"/>
                      <a:pt x="144" y="89"/>
                    </a:cubicBezTo>
                    <a:cubicBezTo>
                      <a:pt x="105" y="65"/>
                      <a:pt x="73" y="41"/>
                      <a:pt x="42" y="5"/>
                    </a:cubicBezTo>
                    <a:cubicBezTo>
                      <a:pt x="38" y="2"/>
                      <a:pt x="34" y="1"/>
                      <a:pt x="30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760;p36">
                <a:extLst>
                  <a:ext uri="{FF2B5EF4-FFF2-40B4-BE49-F238E27FC236}">
                    <a16:creationId xmlns:a16="http://schemas.microsoft.com/office/drawing/2014/main" id="{28986091-7D92-0FEC-8ED6-C8897107EFB0}"/>
                  </a:ext>
                </a:extLst>
              </p:cNvPr>
              <p:cNvSpPr/>
              <p:nvPr/>
            </p:nvSpPr>
            <p:spPr>
              <a:xfrm>
                <a:off x="3544147" y="2393098"/>
                <a:ext cx="15850" cy="5224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9" extrusionOk="0">
                    <a:moveTo>
                      <a:pt x="240" y="1"/>
                    </a:moveTo>
                    <a:cubicBezTo>
                      <a:pt x="178" y="1"/>
                      <a:pt x="106" y="24"/>
                      <a:pt x="59" y="31"/>
                    </a:cubicBezTo>
                    <a:cubicBezTo>
                      <a:pt x="0" y="38"/>
                      <a:pt x="7" y="119"/>
                      <a:pt x="61" y="119"/>
                    </a:cubicBezTo>
                    <a:cubicBezTo>
                      <a:pt x="64" y="119"/>
                      <a:pt x="68" y="119"/>
                      <a:pt x="71" y="118"/>
                    </a:cubicBezTo>
                    <a:cubicBezTo>
                      <a:pt x="123" y="107"/>
                      <a:pt x="185" y="77"/>
                      <a:pt x="242" y="77"/>
                    </a:cubicBezTo>
                    <a:cubicBezTo>
                      <a:pt x="267" y="77"/>
                      <a:pt x="290" y="82"/>
                      <a:pt x="312" y="98"/>
                    </a:cubicBezTo>
                    <a:cubicBezTo>
                      <a:pt x="318" y="102"/>
                      <a:pt x="323" y="104"/>
                      <a:pt x="328" y="104"/>
                    </a:cubicBezTo>
                    <a:cubicBezTo>
                      <a:pt x="348" y="104"/>
                      <a:pt x="361" y="77"/>
                      <a:pt x="352" y="58"/>
                    </a:cubicBezTo>
                    <a:cubicBezTo>
                      <a:pt x="330" y="14"/>
                      <a:pt x="288" y="1"/>
                      <a:pt x="240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761;p36">
                <a:extLst>
                  <a:ext uri="{FF2B5EF4-FFF2-40B4-BE49-F238E27FC236}">
                    <a16:creationId xmlns:a16="http://schemas.microsoft.com/office/drawing/2014/main" id="{93517D79-CADE-4E45-57A4-385612913198}"/>
                  </a:ext>
                </a:extLst>
              </p:cNvPr>
              <p:cNvSpPr/>
              <p:nvPr/>
            </p:nvSpPr>
            <p:spPr>
              <a:xfrm>
                <a:off x="3579974" y="2381244"/>
                <a:ext cx="3161" cy="2371"/>
              </a:xfrm>
              <a:custGeom>
                <a:avLst/>
                <a:gdLst/>
                <a:ahLst/>
                <a:cxnLst/>
                <a:rect l="l" t="t" r="r" b="b"/>
                <a:pathLst>
                  <a:path w="72" h="54" extrusionOk="0">
                    <a:moveTo>
                      <a:pt x="41" y="0"/>
                    </a:moveTo>
                    <a:cubicBezTo>
                      <a:pt x="33" y="4"/>
                      <a:pt x="24" y="4"/>
                      <a:pt x="17" y="4"/>
                    </a:cubicBezTo>
                    <a:cubicBezTo>
                      <a:pt x="9" y="9"/>
                      <a:pt x="1" y="17"/>
                      <a:pt x="1" y="28"/>
                    </a:cubicBezTo>
                    <a:cubicBezTo>
                      <a:pt x="1" y="36"/>
                      <a:pt x="6" y="48"/>
                      <a:pt x="17" y="48"/>
                    </a:cubicBezTo>
                    <a:cubicBezTo>
                      <a:pt x="24" y="48"/>
                      <a:pt x="33" y="52"/>
                      <a:pt x="41" y="52"/>
                    </a:cubicBezTo>
                    <a:cubicBezTo>
                      <a:pt x="43" y="53"/>
                      <a:pt x="46" y="54"/>
                      <a:pt x="48" y="54"/>
                    </a:cubicBezTo>
                    <a:cubicBezTo>
                      <a:pt x="55" y="54"/>
                      <a:pt x="62" y="50"/>
                      <a:pt x="64" y="48"/>
                    </a:cubicBezTo>
                    <a:cubicBezTo>
                      <a:pt x="68" y="40"/>
                      <a:pt x="72" y="36"/>
                      <a:pt x="72" y="28"/>
                    </a:cubicBezTo>
                    <a:cubicBezTo>
                      <a:pt x="72" y="20"/>
                      <a:pt x="68" y="13"/>
                      <a:pt x="64" y="9"/>
                    </a:cubicBezTo>
                    <a:cubicBezTo>
                      <a:pt x="57" y="0"/>
                      <a:pt x="48" y="0"/>
                      <a:pt x="41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762;p36">
                <a:extLst>
                  <a:ext uri="{FF2B5EF4-FFF2-40B4-BE49-F238E27FC236}">
                    <a16:creationId xmlns:a16="http://schemas.microsoft.com/office/drawing/2014/main" id="{0AEF6D15-5E24-6494-A400-DB6E05292E0E}"/>
                  </a:ext>
                </a:extLst>
              </p:cNvPr>
              <p:cNvSpPr/>
              <p:nvPr/>
            </p:nvSpPr>
            <p:spPr>
              <a:xfrm>
                <a:off x="3538571" y="2379488"/>
                <a:ext cx="5927" cy="6322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44" extrusionOk="0">
                    <a:moveTo>
                      <a:pt x="89" y="1"/>
                    </a:moveTo>
                    <a:cubicBezTo>
                      <a:pt x="67" y="1"/>
                      <a:pt x="44" y="20"/>
                      <a:pt x="44" y="44"/>
                    </a:cubicBezTo>
                    <a:lnTo>
                      <a:pt x="44" y="53"/>
                    </a:lnTo>
                    <a:cubicBezTo>
                      <a:pt x="44" y="60"/>
                      <a:pt x="44" y="64"/>
                      <a:pt x="40" y="68"/>
                    </a:cubicBezTo>
                    <a:cubicBezTo>
                      <a:pt x="36" y="80"/>
                      <a:pt x="29" y="88"/>
                      <a:pt x="20" y="96"/>
                    </a:cubicBezTo>
                    <a:cubicBezTo>
                      <a:pt x="1" y="116"/>
                      <a:pt x="17" y="143"/>
                      <a:pt x="40" y="143"/>
                    </a:cubicBezTo>
                    <a:cubicBezTo>
                      <a:pt x="45" y="143"/>
                      <a:pt x="51" y="142"/>
                      <a:pt x="56" y="139"/>
                    </a:cubicBezTo>
                    <a:cubicBezTo>
                      <a:pt x="91" y="124"/>
                      <a:pt x="120" y="96"/>
                      <a:pt x="131" y="57"/>
                    </a:cubicBezTo>
                    <a:cubicBezTo>
                      <a:pt x="135" y="29"/>
                      <a:pt x="120" y="5"/>
                      <a:pt x="96" y="2"/>
                    </a:cubicBezTo>
                    <a:cubicBezTo>
                      <a:pt x="94" y="1"/>
                      <a:pt x="91" y="1"/>
                      <a:pt x="89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763;p36">
                <a:extLst>
                  <a:ext uri="{FF2B5EF4-FFF2-40B4-BE49-F238E27FC236}">
                    <a16:creationId xmlns:a16="http://schemas.microsoft.com/office/drawing/2014/main" id="{63353F37-E167-5E0F-1F56-BF4DD26D8250}"/>
                  </a:ext>
                </a:extLst>
              </p:cNvPr>
              <p:cNvSpPr/>
              <p:nvPr/>
            </p:nvSpPr>
            <p:spPr>
              <a:xfrm>
                <a:off x="3403608" y="2668813"/>
                <a:ext cx="5093" cy="4346"/>
              </a:xfrm>
              <a:custGeom>
                <a:avLst/>
                <a:gdLst/>
                <a:ahLst/>
                <a:cxnLst/>
                <a:rect l="l" t="t" r="r" b="b"/>
                <a:pathLst>
                  <a:path w="116" h="99" extrusionOk="0">
                    <a:moveTo>
                      <a:pt x="48" y="1"/>
                    </a:moveTo>
                    <a:cubicBezTo>
                      <a:pt x="22" y="1"/>
                      <a:pt x="1" y="22"/>
                      <a:pt x="1" y="49"/>
                    </a:cubicBezTo>
                    <a:cubicBezTo>
                      <a:pt x="1" y="77"/>
                      <a:pt x="22" y="98"/>
                      <a:pt x="48" y="98"/>
                    </a:cubicBezTo>
                    <a:cubicBezTo>
                      <a:pt x="52" y="98"/>
                      <a:pt x="56" y="98"/>
                      <a:pt x="60" y="97"/>
                    </a:cubicBezTo>
                    <a:cubicBezTo>
                      <a:pt x="68" y="93"/>
                      <a:pt x="76" y="93"/>
                      <a:pt x="83" y="89"/>
                    </a:cubicBezTo>
                    <a:cubicBezTo>
                      <a:pt x="99" y="84"/>
                      <a:pt x="116" y="69"/>
                      <a:pt x="111" y="49"/>
                    </a:cubicBezTo>
                    <a:cubicBezTo>
                      <a:pt x="111" y="29"/>
                      <a:pt x="99" y="13"/>
                      <a:pt x="83" y="10"/>
                    </a:cubicBezTo>
                    <a:cubicBezTo>
                      <a:pt x="76" y="6"/>
                      <a:pt x="68" y="6"/>
                      <a:pt x="60" y="2"/>
                    </a:cubicBezTo>
                    <a:cubicBezTo>
                      <a:pt x="56" y="1"/>
                      <a:pt x="52" y="1"/>
                      <a:pt x="4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764;p36">
                <a:extLst>
                  <a:ext uri="{FF2B5EF4-FFF2-40B4-BE49-F238E27FC236}">
                    <a16:creationId xmlns:a16="http://schemas.microsoft.com/office/drawing/2014/main" id="{83880A8A-0978-4CDF-8B23-9212EEE3D2F0}"/>
                  </a:ext>
                </a:extLst>
              </p:cNvPr>
              <p:cNvSpPr/>
              <p:nvPr/>
            </p:nvSpPr>
            <p:spPr>
              <a:xfrm>
                <a:off x="3508189" y="2385108"/>
                <a:ext cx="21953" cy="21337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86" extrusionOk="0">
                    <a:moveTo>
                      <a:pt x="487" y="0"/>
                    </a:moveTo>
                    <a:cubicBezTo>
                      <a:pt x="482" y="0"/>
                      <a:pt x="478" y="2"/>
                      <a:pt x="476" y="7"/>
                    </a:cubicBezTo>
                    <a:cubicBezTo>
                      <a:pt x="468" y="43"/>
                      <a:pt x="393" y="58"/>
                      <a:pt x="366" y="74"/>
                    </a:cubicBezTo>
                    <a:cubicBezTo>
                      <a:pt x="318" y="106"/>
                      <a:pt x="279" y="142"/>
                      <a:pt x="239" y="181"/>
                    </a:cubicBezTo>
                    <a:cubicBezTo>
                      <a:pt x="153" y="256"/>
                      <a:pt x="82" y="335"/>
                      <a:pt x="18" y="433"/>
                    </a:cubicBezTo>
                    <a:cubicBezTo>
                      <a:pt x="0" y="461"/>
                      <a:pt x="25" y="485"/>
                      <a:pt x="52" y="485"/>
                    </a:cubicBezTo>
                    <a:cubicBezTo>
                      <a:pt x="61" y="485"/>
                      <a:pt x="70" y="483"/>
                      <a:pt x="78" y="477"/>
                    </a:cubicBezTo>
                    <a:cubicBezTo>
                      <a:pt x="176" y="390"/>
                      <a:pt x="255" y="280"/>
                      <a:pt x="350" y="181"/>
                    </a:cubicBezTo>
                    <a:cubicBezTo>
                      <a:pt x="373" y="153"/>
                      <a:pt x="397" y="122"/>
                      <a:pt x="428" y="98"/>
                    </a:cubicBezTo>
                    <a:cubicBezTo>
                      <a:pt x="444" y="87"/>
                      <a:pt x="460" y="82"/>
                      <a:pt x="476" y="71"/>
                    </a:cubicBezTo>
                    <a:cubicBezTo>
                      <a:pt x="495" y="51"/>
                      <a:pt x="499" y="39"/>
                      <a:pt x="499" y="11"/>
                    </a:cubicBezTo>
                    <a:cubicBezTo>
                      <a:pt x="499" y="4"/>
                      <a:pt x="493" y="0"/>
                      <a:pt x="487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765;p36">
                <a:extLst>
                  <a:ext uri="{FF2B5EF4-FFF2-40B4-BE49-F238E27FC236}">
                    <a16:creationId xmlns:a16="http://schemas.microsoft.com/office/drawing/2014/main" id="{63AF4B22-D04F-912E-66B0-76253236F7BC}"/>
                  </a:ext>
                </a:extLst>
              </p:cNvPr>
              <p:cNvSpPr/>
              <p:nvPr/>
            </p:nvSpPr>
            <p:spPr>
              <a:xfrm>
                <a:off x="3500989" y="2425411"/>
                <a:ext cx="281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64" h="41" extrusionOk="0">
                    <a:moveTo>
                      <a:pt x="48" y="1"/>
                    </a:moveTo>
                    <a:cubicBezTo>
                      <a:pt x="47" y="1"/>
                      <a:pt x="45" y="1"/>
                      <a:pt x="44" y="1"/>
                    </a:cubicBezTo>
                    <a:lnTo>
                      <a:pt x="20" y="1"/>
                    </a:lnTo>
                    <a:cubicBezTo>
                      <a:pt x="13" y="5"/>
                      <a:pt x="0" y="9"/>
                      <a:pt x="5" y="21"/>
                    </a:cubicBezTo>
                    <a:cubicBezTo>
                      <a:pt x="5" y="29"/>
                      <a:pt x="9" y="36"/>
                      <a:pt x="20" y="36"/>
                    </a:cubicBezTo>
                    <a:cubicBezTo>
                      <a:pt x="29" y="36"/>
                      <a:pt x="36" y="36"/>
                      <a:pt x="44" y="40"/>
                    </a:cubicBezTo>
                    <a:cubicBezTo>
                      <a:pt x="56" y="40"/>
                      <a:pt x="64" y="29"/>
                      <a:pt x="64" y="21"/>
                    </a:cubicBezTo>
                    <a:cubicBezTo>
                      <a:pt x="64" y="10"/>
                      <a:pt x="58" y="1"/>
                      <a:pt x="48" y="1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766;p36">
                <a:extLst>
                  <a:ext uri="{FF2B5EF4-FFF2-40B4-BE49-F238E27FC236}">
                    <a16:creationId xmlns:a16="http://schemas.microsoft.com/office/drawing/2014/main" id="{57A69418-3AEC-FC6A-FCE9-84E4B6BD2919}"/>
                  </a:ext>
                </a:extLst>
              </p:cNvPr>
              <p:cNvSpPr/>
              <p:nvPr/>
            </p:nvSpPr>
            <p:spPr>
              <a:xfrm>
                <a:off x="3491462" y="2439636"/>
                <a:ext cx="1449" cy="1054"/>
              </a:xfrm>
              <a:custGeom>
                <a:avLst/>
                <a:gdLst/>
                <a:ahLst/>
                <a:cxnLst/>
                <a:rect l="l" t="t" r="r" b="b"/>
                <a:pathLst>
                  <a:path w="33" h="24" extrusionOk="0">
                    <a:moveTo>
                      <a:pt x="16" y="0"/>
                    </a:moveTo>
                    <a:cubicBezTo>
                      <a:pt x="0" y="0"/>
                      <a:pt x="0" y="24"/>
                      <a:pt x="16" y="24"/>
                    </a:cubicBezTo>
                    <a:cubicBezTo>
                      <a:pt x="33" y="24"/>
                      <a:pt x="33" y="0"/>
                      <a:pt x="16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767;p36">
                <a:extLst>
                  <a:ext uri="{FF2B5EF4-FFF2-40B4-BE49-F238E27FC236}">
                    <a16:creationId xmlns:a16="http://schemas.microsoft.com/office/drawing/2014/main" id="{AB39E1BD-21BB-7A53-69FC-B46A566A12DD}"/>
                  </a:ext>
                </a:extLst>
              </p:cNvPr>
              <p:cNvSpPr/>
              <p:nvPr/>
            </p:nvSpPr>
            <p:spPr>
              <a:xfrm>
                <a:off x="3479519" y="2455310"/>
                <a:ext cx="5444" cy="2722"/>
              </a:xfrm>
              <a:custGeom>
                <a:avLst/>
                <a:gdLst/>
                <a:ahLst/>
                <a:cxnLst/>
                <a:rect l="l" t="t" r="r" b="b"/>
                <a:pathLst>
                  <a:path w="124" h="62" extrusionOk="0">
                    <a:moveTo>
                      <a:pt x="96" y="0"/>
                    </a:moveTo>
                    <a:cubicBezTo>
                      <a:pt x="93" y="0"/>
                      <a:pt x="90" y="1"/>
                      <a:pt x="87" y="3"/>
                    </a:cubicBezTo>
                    <a:cubicBezTo>
                      <a:pt x="68" y="15"/>
                      <a:pt x="44" y="27"/>
                      <a:pt x="24" y="27"/>
                    </a:cubicBezTo>
                    <a:cubicBezTo>
                      <a:pt x="0" y="31"/>
                      <a:pt x="0" y="62"/>
                      <a:pt x="24" y="62"/>
                    </a:cubicBezTo>
                    <a:cubicBezTo>
                      <a:pt x="52" y="58"/>
                      <a:pt x="79" y="51"/>
                      <a:pt x="107" y="38"/>
                    </a:cubicBezTo>
                    <a:cubicBezTo>
                      <a:pt x="123" y="25"/>
                      <a:pt x="112" y="0"/>
                      <a:pt x="96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768;p36">
                <a:extLst>
                  <a:ext uri="{FF2B5EF4-FFF2-40B4-BE49-F238E27FC236}">
                    <a16:creationId xmlns:a16="http://schemas.microsoft.com/office/drawing/2014/main" id="{CC31EEDB-0284-6FBB-9CC6-D7BD5D655D45}"/>
                  </a:ext>
                </a:extLst>
              </p:cNvPr>
              <p:cNvSpPr/>
              <p:nvPr/>
            </p:nvSpPr>
            <p:spPr>
              <a:xfrm>
                <a:off x="3444659" y="2541009"/>
                <a:ext cx="4566" cy="4346"/>
              </a:xfrm>
              <a:custGeom>
                <a:avLst/>
                <a:gdLst/>
                <a:ahLst/>
                <a:cxnLst/>
                <a:rect l="l" t="t" r="r" b="b"/>
                <a:pathLst>
                  <a:path w="104" h="99" extrusionOk="0">
                    <a:moveTo>
                      <a:pt x="60" y="0"/>
                    </a:moveTo>
                    <a:cubicBezTo>
                      <a:pt x="48" y="0"/>
                      <a:pt x="33" y="8"/>
                      <a:pt x="24" y="20"/>
                    </a:cubicBezTo>
                    <a:cubicBezTo>
                      <a:pt x="21" y="28"/>
                      <a:pt x="13" y="35"/>
                      <a:pt x="9" y="48"/>
                    </a:cubicBezTo>
                    <a:cubicBezTo>
                      <a:pt x="1" y="59"/>
                      <a:pt x="1" y="79"/>
                      <a:pt x="13" y="88"/>
                    </a:cubicBezTo>
                    <a:cubicBezTo>
                      <a:pt x="20" y="94"/>
                      <a:pt x="28" y="98"/>
                      <a:pt x="36" y="98"/>
                    </a:cubicBezTo>
                    <a:cubicBezTo>
                      <a:pt x="42" y="98"/>
                      <a:pt x="47" y="96"/>
                      <a:pt x="52" y="91"/>
                    </a:cubicBezTo>
                    <a:cubicBezTo>
                      <a:pt x="64" y="88"/>
                      <a:pt x="72" y="79"/>
                      <a:pt x="84" y="75"/>
                    </a:cubicBezTo>
                    <a:cubicBezTo>
                      <a:pt x="95" y="68"/>
                      <a:pt x="104" y="55"/>
                      <a:pt x="104" y="40"/>
                    </a:cubicBezTo>
                    <a:cubicBezTo>
                      <a:pt x="104" y="28"/>
                      <a:pt x="99" y="20"/>
                      <a:pt x="92" y="12"/>
                    </a:cubicBezTo>
                    <a:cubicBezTo>
                      <a:pt x="84" y="4"/>
                      <a:pt x="72" y="0"/>
                      <a:pt x="60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769;p36">
                <a:extLst>
                  <a:ext uri="{FF2B5EF4-FFF2-40B4-BE49-F238E27FC236}">
                    <a16:creationId xmlns:a16="http://schemas.microsoft.com/office/drawing/2014/main" id="{E3968DFC-5CC5-5AD0-15C7-9E62CC8D4211}"/>
                  </a:ext>
                </a:extLst>
              </p:cNvPr>
              <p:cNvSpPr/>
              <p:nvPr/>
            </p:nvSpPr>
            <p:spPr>
              <a:xfrm>
                <a:off x="3432936" y="2565859"/>
                <a:ext cx="5708" cy="7112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62" extrusionOk="0">
                    <a:moveTo>
                      <a:pt x="87" y="0"/>
                    </a:moveTo>
                    <a:cubicBezTo>
                      <a:pt x="83" y="0"/>
                      <a:pt x="79" y="1"/>
                      <a:pt x="75" y="3"/>
                    </a:cubicBezTo>
                    <a:cubicBezTo>
                      <a:pt x="55" y="7"/>
                      <a:pt x="51" y="23"/>
                      <a:pt x="51" y="43"/>
                    </a:cubicBezTo>
                    <a:cubicBezTo>
                      <a:pt x="55" y="54"/>
                      <a:pt x="51" y="66"/>
                      <a:pt x="43" y="74"/>
                    </a:cubicBezTo>
                    <a:cubicBezTo>
                      <a:pt x="40" y="81"/>
                      <a:pt x="35" y="85"/>
                      <a:pt x="27" y="90"/>
                    </a:cubicBezTo>
                    <a:cubicBezTo>
                      <a:pt x="20" y="97"/>
                      <a:pt x="16" y="105"/>
                      <a:pt x="11" y="117"/>
                    </a:cubicBezTo>
                    <a:cubicBezTo>
                      <a:pt x="0" y="136"/>
                      <a:pt x="17" y="161"/>
                      <a:pt x="39" y="161"/>
                    </a:cubicBezTo>
                    <a:cubicBezTo>
                      <a:pt x="40" y="161"/>
                      <a:pt x="42" y="161"/>
                      <a:pt x="43" y="161"/>
                    </a:cubicBezTo>
                    <a:cubicBezTo>
                      <a:pt x="102" y="145"/>
                      <a:pt x="129" y="78"/>
                      <a:pt x="118" y="26"/>
                    </a:cubicBezTo>
                    <a:cubicBezTo>
                      <a:pt x="115" y="11"/>
                      <a:pt x="102" y="0"/>
                      <a:pt x="87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770;p36">
                <a:extLst>
                  <a:ext uri="{FF2B5EF4-FFF2-40B4-BE49-F238E27FC236}">
                    <a16:creationId xmlns:a16="http://schemas.microsoft.com/office/drawing/2014/main" id="{BA20BB8B-A1E5-04AA-FAD4-9DBEF4E6E6B9}"/>
                  </a:ext>
                </a:extLst>
              </p:cNvPr>
              <p:cNvSpPr/>
              <p:nvPr/>
            </p:nvSpPr>
            <p:spPr>
              <a:xfrm>
                <a:off x="3528210" y="2429055"/>
                <a:ext cx="702" cy="746"/>
              </a:xfrm>
              <a:custGeom>
                <a:avLst/>
                <a:gdLst/>
                <a:ahLst/>
                <a:cxnLst/>
                <a:rect l="l" t="t" r="r" b="b"/>
                <a:pathLst>
                  <a:path w="16" h="17" extrusionOk="0">
                    <a:moveTo>
                      <a:pt x="8" y="1"/>
                    </a:moveTo>
                    <a:cubicBezTo>
                      <a:pt x="1" y="1"/>
                      <a:pt x="1" y="17"/>
                      <a:pt x="8" y="17"/>
                    </a:cubicBezTo>
                    <a:cubicBezTo>
                      <a:pt x="16" y="17"/>
                      <a:pt x="16" y="1"/>
                      <a:pt x="8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771;p36">
                <a:extLst>
                  <a:ext uri="{FF2B5EF4-FFF2-40B4-BE49-F238E27FC236}">
                    <a16:creationId xmlns:a16="http://schemas.microsoft.com/office/drawing/2014/main" id="{D9B728A6-B399-F4EA-ADF2-EDFBFB4D4AEF}"/>
                  </a:ext>
                </a:extLst>
              </p:cNvPr>
              <p:cNvSpPr/>
              <p:nvPr/>
            </p:nvSpPr>
            <p:spPr>
              <a:xfrm>
                <a:off x="3560436" y="2430460"/>
                <a:ext cx="395" cy="220"/>
              </a:xfrm>
              <a:custGeom>
                <a:avLst/>
                <a:gdLst/>
                <a:ahLst/>
                <a:cxnLst/>
                <a:rect l="l" t="t" r="r" b="b"/>
                <a:pathLst>
                  <a:path w="9" h="5" extrusionOk="0">
                    <a:moveTo>
                      <a:pt x="4" y="1"/>
                    </a:moveTo>
                    <a:cubicBezTo>
                      <a:pt x="1" y="1"/>
                      <a:pt x="1" y="5"/>
                      <a:pt x="4" y="5"/>
                    </a:cubicBezTo>
                    <a:cubicBezTo>
                      <a:pt x="8" y="5"/>
                      <a:pt x="8" y="1"/>
                      <a:pt x="4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772;p36">
                <a:extLst>
                  <a:ext uri="{FF2B5EF4-FFF2-40B4-BE49-F238E27FC236}">
                    <a16:creationId xmlns:a16="http://schemas.microsoft.com/office/drawing/2014/main" id="{5038FBC7-A399-050C-0981-254F9EA8E875}"/>
                  </a:ext>
                </a:extLst>
              </p:cNvPr>
              <p:cNvSpPr/>
              <p:nvPr/>
            </p:nvSpPr>
            <p:spPr>
              <a:xfrm>
                <a:off x="3564212" y="2408860"/>
                <a:ext cx="5795" cy="6146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40" extrusionOk="0">
                    <a:moveTo>
                      <a:pt x="65" y="1"/>
                    </a:moveTo>
                    <a:cubicBezTo>
                      <a:pt x="55" y="1"/>
                      <a:pt x="46" y="3"/>
                      <a:pt x="37" y="7"/>
                    </a:cubicBezTo>
                    <a:cubicBezTo>
                      <a:pt x="17" y="19"/>
                      <a:pt x="13" y="34"/>
                      <a:pt x="9" y="54"/>
                    </a:cubicBezTo>
                    <a:cubicBezTo>
                      <a:pt x="9" y="70"/>
                      <a:pt x="5" y="90"/>
                      <a:pt x="5" y="105"/>
                    </a:cubicBezTo>
                    <a:cubicBezTo>
                      <a:pt x="1" y="118"/>
                      <a:pt x="13" y="133"/>
                      <a:pt x="25" y="138"/>
                    </a:cubicBezTo>
                    <a:cubicBezTo>
                      <a:pt x="30" y="139"/>
                      <a:pt x="36" y="140"/>
                      <a:pt x="41" y="140"/>
                    </a:cubicBezTo>
                    <a:cubicBezTo>
                      <a:pt x="51" y="140"/>
                      <a:pt x="59" y="137"/>
                      <a:pt x="64" y="129"/>
                    </a:cubicBezTo>
                    <a:cubicBezTo>
                      <a:pt x="80" y="118"/>
                      <a:pt x="92" y="105"/>
                      <a:pt x="104" y="94"/>
                    </a:cubicBezTo>
                    <a:cubicBezTo>
                      <a:pt x="132" y="67"/>
                      <a:pt x="119" y="19"/>
                      <a:pt x="88" y="3"/>
                    </a:cubicBezTo>
                    <a:cubicBezTo>
                      <a:pt x="80" y="2"/>
                      <a:pt x="72" y="1"/>
                      <a:pt x="65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773;p36">
                <a:extLst>
                  <a:ext uri="{FF2B5EF4-FFF2-40B4-BE49-F238E27FC236}">
                    <a16:creationId xmlns:a16="http://schemas.microsoft.com/office/drawing/2014/main" id="{46F7321C-E954-211E-E856-2E93B37E30EE}"/>
                  </a:ext>
                </a:extLst>
              </p:cNvPr>
              <p:cNvSpPr/>
              <p:nvPr/>
            </p:nvSpPr>
            <p:spPr>
              <a:xfrm>
                <a:off x="3567417" y="2462378"/>
                <a:ext cx="5708" cy="8122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85" extrusionOk="0">
                    <a:moveTo>
                      <a:pt x="41" y="0"/>
                    </a:moveTo>
                    <a:cubicBezTo>
                      <a:pt x="18" y="0"/>
                      <a:pt x="1" y="26"/>
                      <a:pt x="19" y="51"/>
                    </a:cubicBezTo>
                    <a:cubicBezTo>
                      <a:pt x="46" y="83"/>
                      <a:pt x="42" y="130"/>
                      <a:pt x="59" y="169"/>
                    </a:cubicBezTo>
                    <a:cubicBezTo>
                      <a:pt x="64" y="179"/>
                      <a:pt x="76" y="185"/>
                      <a:pt x="88" y="185"/>
                    </a:cubicBezTo>
                    <a:cubicBezTo>
                      <a:pt x="103" y="185"/>
                      <a:pt x="119" y="177"/>
                      <a:pt x="121" y="161"/>
                    </a:cubicBezTo>
                    <a:cubicBezTo>
                      <a:pt x="130" y="106"/>
                      <a:pt x="102" y="43"/>
                      <a:pt x="62" y="8"/>
                    </a:cubicBezTo>
                    <a:cubicBezTo>
                      <a:pt x="55" y="2"/>
                      <a:pt x="48" y="0"/>
                      <a:pt x="41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774;p36">
                <a:extLst>
                  <a:ext uri="{FF2B5EF4-FFF2-40B4-BE49-F238E27FC236}">
                    <a16:creationId xmlns:a16="http://schemas.microsoft.com/office/drawing/2014/main" id="{DD5B7E89-4728-C6AE-C60B-079BC90953B5}"/>
                  </a:ext>
                </a:extLst>
              </p:cNvPr>
              <p:cNvSpPr/>
              <p:nvPr/>
            </p:nvSpPr>
            <p:spPr>
              <a:xfrm>
                <a:off x="3530625" y="2423962"/>
                <a:ext cx="6278" cy="4522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03" extrusionOk="0">
                    <a:moveTo>
                      <a:pt x="52" y="1"/>
                    </a:moveTo>
                    <a:cubicBezTo>
                      <a:pt x="39" y="1"/>
                      <a:pt x="25" y="6"/>
                      <a:pt x="17" y="18"/>
                    </a:cubicBezTo>
                    <a:cubicBezTo>
                      <a:pt x="4" y="26"/>
                      <a:pt x="1" y="38"/>
                      <a:pt x="1" y="54"/>
                    </a:cubicBezTo>
                    <a:cubicBezTo>
                      <a:pt x="1" y="66"/>
                      <a:pt x="4" y="78"/>
                      <a:pt x="17" y="89"/>
                    </a:cubicBezTo>
                    <a:cubicBezTo>
                      <a:pt x="25" y="98"/>
                      <a:pt x="36" y="103"/>
                      <a:pt x="50" y="103"/>
                    </a:cubicBezTo>
                    <a:cubicBezTo>
                      <a:pt x="54" y="103"/>
                      <a:pt x="59" y="102"/>
                      <a:pt x="64" y="102"/>
                    </a:cubicBezTo>
                    <a:cubicBezTo>
                      <a:pt x="79" y="97"/>
                      <a:pt x="103" y="97"/>
                      <a:pt x="115" y="89"/>
                    </a:cubicBezTo>
                    <a:cubicBezTo>
                      <a:pt x="143" y="69"/>
                      <a:pt x="143" y="34"/>
                      <a:pt x="115" y="14"/>
                    </a:cubicBezTo>
                    <a:cubicBezTo>
                      <a:pt x="103" y="7"/>
                      <a:pt x="79" y="7"/>
                      <a:pt x="64" y="2"/>
                    </a:cubicBezTo>
                    <a:cubicBezTo>
                      <a:pt x="60" y="1"/>
                      <a:pt x="56" y="1"/>
                      <a:pt x="52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775;p36">
                <a:extLst>
                  <a:ext uri="{FF2B5EF4-FFF2-40B4-BE49-F238E27FC236}">
                    <a16:creationId xmlns:a16="http://schemas.microsoft.com/office/drawing/2014/main" id="{9AE38493-552C-86CD-A1AD-1AD683559555}"/>
                  </a:ext>
                </a:extLst>
              </p:cNvPr>
              <p:cNvSpPr/>
              <p:nvPr/>
            </p:nvSpPr>
            <p:spPr>
              <a:xfrm>
                <a:off x="3526981" y="2425280"/>
                <a:ext cx="6454" cy="6761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54" extrusionOk="0">
                    <a:moveTo>
                      <a:pt x="90" y="46"/>
                    </a:moveTo>
                    <a:lnTo>
                      <a:pt x="90" y="46"/>
                    </a:lnTo>
                    <a:cubicBezTo>
                      <a:pt x="90" y="46"/>
                      <a:pt x="90" y="47"/>
                      <a:pt x="91" y="48"/>
                    </a:cubicBezTo>
                    <a:lnTo>
                      <a:pt x="91" y="49"/>
                    </a:lnTo>
                    <a:lnTo>
                      <a:pt x="91" y="49"/>
                    </a:lnTo>
                    <a:cubicBezTo>
                      <a:pt x="90" y="48"/>
                      <a:pt x="89" y="46"/>
                      <a:pt x="90" y="46"/>
                    </a:cubicBezTo>
                    <a:close/>
                    <a:moveTo>
                      <a:pt x="61" y="0"/>
                    </a:moveTo>
                    <a:cubicBezTo>
                      <a:pt x="40" y="0"/>
                      <a:pt x="21" y="14"/>
                      <a:pt x="13" y="36"/>
                    </a:cubicBezTo>
                    <a:cubicBezTo>
                      <a:pt x="13" y="43"/>
                      <a:pt x="9" y="52"/>
                      <a:pt x="5" y="59"/>
                    </a:cubicBezTo>
                    <a:cubicBezTo>
                      <a:pt x="0" y="75"/>
                      <a:pt x="9" y="90"/>
                      <a:pt x="16" y="103"/>
                    </a:cubicBezTo>
                    <a:cubicBezTo>
                      <a:pt x="32" y="114"/>
                      <a:pt x="44" y="126"/>
                      <a:pt x="60" y="138"/>
                    </a:cubicBezTo>
                    <a:cubicBezTo>
                      <a:pt x="67" y="143"/>
                      <a:pt x="76" y="146"/>
                      <a:pt x="80" y="150"/>
                    </a:cubicBezTo>
                    <a:cubicBezTo>
                      <a:pt x="95" y="154"/>
                      <a:pt x="103" y="154"/>
                      <a:pt x="119" y="154"/>
                    </a:cubicBezTo>
                    <a:cubicBezTo>
                      <a:pt x="135" y="150"/>
                      <a:pt x="147" y="126"/>
                      <a:pt x="142" y="110"/>
                    </a:cubicBezTo>
                    <a:cubicBezTo>
                      <a:pt x="135" y="95"/>
                      <a:pt x="127" y="83"/>
                      <a:pt x="115" y="72"/>
                    </a:cubicBezTo>
                    <a:cubicBezTo>
                      <a:pt x="113" y="69"/>
                      <a:pt x="109" y="66"/>
                      <a:pt x="106" y="64"/>
                    </a:cubicBezTo>
                    <a:lnTo>
                      <a:pt x="106" y="64"/>
                    </a:lnTo>
                    <a:cubicBezTo>
                      <a:pt x="113" y="38"/>
                      <a:pt x="105" y="15"/>
                      <a:pt x="80" y="4"/>
                    </a:cubicBezTo>
                    <a:cubicBezTo>
                      <a:pt x="73" y="1"/>
                      <a:pt x="67" y="0"/>
                      <a:pt x="61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776;p36">
                <a:extLst>
                  <a:ext uri="{FF2B5EF4-FFF2-40B4-BE49-F238E27FC236}">
                    <a16:creationId xmlns:a16="http://schemas.microsoft.com/office/drawing/2014/main" id="{E62C8EE8-B87F-F18A-DAC7-622539734FB6}"/>
                  </a:ext>
                </a:extLst>
              </p:cNvPr>
              <p:cNvSpPr/>
              <p:nvPr/>
            </p:nvSpPr>
            <p:spPr>
              <a:xfrm>
                <a:off x="3566846" y="2446880"/>
                <a:ext cx="15103" cy="6498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48" extrusionOk="0">
                    <a:moveTo>
                      <a:pt x="55" y="0"/>
                    </a:moveTo>
                    <a:cubicBezTo>
                      <a:pt x="26" y="0"/>
                      <a:pt x="0" y="31"/>
                      <a:pt x="16" y="61"/>
                    </a:cubicBezTo>
                    <a:cubicBezTo>
                      <a:pt x="63" y="136"/>
                      <a:pt x="186" y="148"/>
                      <a:pt x="265" y="148"/>
                    </a:cubicBezTo>
                    <a:cubicBezTo>
                      <a:pt x="344" y="144"/>
                      <a:pt x="325" y="33"/>
                      <a:pt x="270" y="33"/>
                    </a:cubicBezTo>
                    <a:cubicBezTo>
                      <a:pt x="265" y="33"/>
                      <a:pt x="259" y="34"/>
                      <a:pt x="252" y="37"/>
                    </a:cubicBezTo>
                    <a:cubicBezTo>
                      <a:pt x="252" y="37"/>
                      <a:pt x="251" y="37"/>
                      <a:pt x="251" y="38"/>
                    </a:cubicBezTo>
                    <a:lnTo>
                      <a:pt x="251" y="38"/>
                    </a:lnTo>
                    <a:cubicBezTo>
                      <a:pt x="243" y="38"/>
                      <a:pt x="235" y="38"/>
                      <a:pt x="227" y="38"/>
                    </a:cubicBezTo>
                    <a:cubicBezTo>
                      <a:pt x="175" y="38"/>
                      <a:pt x="116" y="31"/>
                      <a:pt x="75" y="6"/>
                    </a:cubicBezTo>
                    <a:cubicBezTo>
                      <a:pt x="69" y="2"/>
                      <a:pt x="62" y="0"/>
                      <a:pt x="55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777;p36">
                <a:extLst>
                  <a:ext uri="{FF2B5EF4-FFF2-40B4-BE49-F238E27FC236}">
                    <a16:creationId xmlns:a16="http://schemas.microsoft.com/office/drawing/2014/main" id="{EEDF4294-ECA8-10B7-734A-38E5CCEBD048}"/>
                  </a:ext>
                </a:extLst>
              </p:cNvPr>
              <p:cNvSpPr/>
              <p:nvPr/>
            </p:nvSpPr>
            <p:spPr>
              <a:xfrm>
                <a:off x="3526322" y="2434280"/>
                <a:ext cx="6761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23" extrusionOk="0">
                    <a:moveTo>
                      <a:pt x="75" y="0"/>
                    </a:moveTo>
                    <a:cubicBezTo>
                      <a:pt x="0" y="0"/>
                      <a:pt x="0" y="122"/>
                      <a:pt x="75" y="122"/>
                    </a:cubicBezTo>
                    <a:cubicBezTo>
                      <a:pt x="153" y="122"/>
                      <a:pt x="153" y="0"/>
                      <a:pt x="75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778;p36">
                <a:extLst>
                  <a:ext uri="{FF2B5EF4-FFF2-40B4-BE49-F238E27FC236}">
                    <a16:creationId xmlns:a16="http://schemas.microsoft.com/office/drawing/2014/main" id="{67E4F706-388E-4E5F-C182-4CC3A41C7A6D}"/>
                  </a:ext>
                </a:extLst>
              </p:cNvPr>
              <p:cNvSpPr/>
              <p:nvPr/>
            </p:nvSpPr>
            <p:spPr>
              <a:xfrm>
                <a:off x="3511746" y="2452061"/>
                <a:ext cx="61467" cy="38020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866" extrusionOk="0">
                    <a:moveTo>
                      <a:pt x="190" y="0"/>
                    </a:moveTo>
                    <a:cubicBezTo>
                      <a:pt x="135" y="0"/>
                      <a:pt x="79" y="3"/>
                      <a:pt x="20" y="6"/>
                    </a:cubicBezTo>
                    <a:cubicBezTo>
                      <a:pt x="1" y="6"/>
                      <a:pt x="1" y="34"/>
                      <a:pt x="20" y="37"/>
                    </a:cubicBezTo>
                    <a:cubicBezTo>
                      <a:pt x="316" y="41"/>
                      <a:pt x="569" y="96"/>
                      <a:pt x="817" y="274"/>
                    </a:cubicBezTo>
                    <a:cubicBezTo>
                      <a:pt x="1034" y="428"/>
                      <a:pt x="1243" y="613"/>
                      <a:pt x="1365" y="859"/>
                    </a:cubicBezTo>
                    <a:cubicBezTo>
                      <a:pt x="1369" y="863"/>
                      <a:pt x="1375" y="865"/>
                      <a:pt x="1381" y="865"/>
                    </a:cubicBezTo>
                    <a:cubicBezTo>
                      <a:pt x="1391" y="865"/>
                      <a:pt x="1400" y="860"/>
                      <a:pt x="1398" y="850"/>
                    </a:cubicBezTo>
                    <a:cubicBezTo>
                      <a:pt x="1378" y="566"/>
                      <a:pt x="1070" y="349"/>
                      <a:pt x="861" y="199"/>
                    </a:cubicBezTo>
                    <a:cubicBezTo>
                      <a:pt x="638" y="44"/>
                      <a:pt x="434" y="0"/>
                      <a:pt x="190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779;p36">
                <a:extLst>
                  <a:ext uri="{FF2B5EF4-FFF2-40B4-BE49-F238E27FC236}">
                    <a16:creationId xmlns:a16="http://schemas.microsoft.com/office/drawing/2014/main" id="{B02CDB3F-4580-54FA-CA66-14E671CD4413}"/>
                  </a:ext>
                </a:extLst>
              </p:cNvPr>
              <p:cNvSpPr/>
              <p:nvPr/>
            </p:nvSpPr>
            <p:spPr>
              <a:xfrm>
                <a:off x="3514468" y="2483452"/>
                <a:ext cx="54135" cy="10317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235" extrusionOk="0">
                    <a:moveTo>
                      <a:pt x="56" y="1"/>
                    </a:moveTo>
                    <a:cubicBezTo>
                      <a:pt x="15" y="1"/>
                      <a:pt x="0" y="57"/>
                      <a:pt x="45" y="73"/>
                    </a:cubicBezTo>
                    <a:cubicBezTo>
                      <a:pt x="381" y="175"/>
                      <a:pt x="770" y="234"/>
                      <a:pt x="1126" y="234"/>
                    </a:cubicBezTo>
                    <a:cubicBezTo>
                      <a:pt x="1150" y="234"/>
                      <a:pt x="1174" y="234"/>
                      <a:pt x="1197" y="234"/>
                    </a:cubicBezTo>
                    <a:cubicBezTo>
                      <a:pt x="1232" y="234"/>
                      <a:pt x="1232" y="182"/>
                      <a:pt x="1197" y="179"/>
                    </a:cubicBezTo>
                    <a:cubicBezTo>
                      <a:pt x="818" y="155"/>
                      <a:pt x="436" y="68"/>
                      <a:pt x="65" y="2"/>
                    </a:cubicBezTo>
                    <a:cubicBezTo>
                      <a:pt x="62" y="1"/>
                      <a:pt x="59" y="1"/>
                      <a:pt x="56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780;p36">
                <a:extLst>
                  <a:ext uri="{FF2B5EF4-FFF2-40B4-BE49-F238E27FC236}">
                    <a16:creationId xmlns:a16="http://schemas.microsoft.com/office/drawing/2014/main" id="{A108FC00-5B6E-2C8B-C643-C545EF795EDA}"/>
                  </a:ext>
                </a:extLst>
              </p:cNvPr>
              <p:cNvSpPr/>
              <p:nvPr/>
            </p:nvSpPr>
            <p:spPr>
              <a:xfrm>
                <a:off x="3537781" y="2474012"/>
                <a:ext cx="5269" cy="2854"/>
              </a:xfrm>
              <a:custGeom>
                <a:avLst/>
                <a:gdLst/>
                <a:ahLst/>
                <a:cxnLst/>
                <a:rect l="l" t="t" r="r" b="b"/>
                <a:pathLst>
                  <a:path w="120" h="65" extrusionOk="0">
                    <a:moveTo>
                      <a:pt x="9" y="0"/>
                    </a:moveTo>
                    <a:cubicBezTo>
                      <a:pt x="4" y="0"/>
                      <a:pt x="0" y="8"/>
                      <a:pt x="3" y="11"/>
                    </a:cubicBezTo>
                    <a:cubicBezTo>
                      <a:pt x="35" y="35"/>
                      <a:pt x="71" y="42"/>
                      <a:pt x="102" y="62"/>
                    </a:cubicBezTo>
                    <a:cubicBezTo>
                      <a:pt x="103" y="64"/>
                      <a:pt x="105" y="64"/>
                      <a:pt x="106" y="64"/>
                    </a:cubicBezTo>
                    <a:cubicBezTo>
                      <a:pt x="113" y="64"/>
                      <a:pt x="119" y="53"/>
                      <a:pt x="109" y="46"/>
                    </a:cubicBezTo>
                    <a:cubicBezTo>
                      <a:pt x="82" y="27"/>
                      <a:pt x="43" y="22"/>
                      <a:pt x="15" y="3"/>
                    </a:cubicBezTo>
                    <a:cubicBezTo>
                      <a:pt x="13" y="1"/>
                      <a:pt x="11" y="0"/>
                      <a:pt x="9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781;p36">
                <a:extLst>
                  <a:ext uri="{FF2B5EF4-FFF2-40B4-BE49-F238E27FC236}">
                    <a16:creationId xmlns:a16="http://schemas.microsoft.com/office/drawing/2014/main" id="{6B1A6CE8-9BB1-EC2A-7FBB-025F396792EA}"/>
                  </a:ext>
                </a:extLst>
              </p:cNvPr>
              <p:cNvSpPr/>
              <p:nvPr/>
            </p:nvSpPr>
            <p:spPr>
              <a:xfrm>
                <a:off x="3478114" y="2557824"/>
                <a:ext cx="55935" cy="50224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144" extrusionOk="0">
                    <a:moveTo>
                      <a:pt x="29" y="0"/>
                    </a:moveTo>
                    <a:cubicBezTo>
                      <a:pt x="0" y="0"/>
                      <a:pt x="0" y="40"/>
                      <a:pt x="29" y="44"/>
                    </a:cubicBezTo>
                    <a:cubicBezTo>
                      <a:pt x="237" y="55"/>
                      <a:pt x="498" y="328"/>
                      <a:pt x="660" y="446"/>
                    </a:cubicBezTo>
                    <a:cubicBezTo>
                      <a:pt x="900" y="628"/>
                      <a:pt x="1102" y="841"/>
                      <a:pt x="1220" y="1125"/>
                    </a:cubicBezTo>
                    <a:cubicBezTo>
                      <a:pt x="1227" y="1138"/>
                      <a:pt x="1237" y="1143"/>
                      <a:pt x="1246" y="1143"/>
                    </a:cubicBezTo>
                    <a:cubicBezTo>
                      <a:pt x="1260" y="1143"/>
                      <a:pt x="1274" y="1130"/>
                      <a:pt x="1271" y="1109"/>
                    </a:cubicBezTo>
                    <a:cubicBezTo>
                      <a:pt x="1236" y="841"/>
                      <a:pt x="1000" y="608"/>
                      <a:pt x="786" y="454"/>
                    </a:cubicBezTo>
                    <a:cubicBezTo>
                      <a:pt x="640" y="351"/>
                      <a:pt x="486" y="253"/>
                      <a:pt x="337" y="146"/>
                    </a:cubicBezTo>
                    <a:cubicBezTo>
                      <a:pt x="237" y="79"/>
                      <a:pt x="151" y="4"/>
                      <a:pt x="29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782;p36">
                <a:extLst>
                  <a:ext uri="{FF2B5EF4-FFF2-40B4-BE49-F238E27FC236}">
                    <a16:creationId xmlns:a16="http://schemas.microsoft.com/office/drawing/2014/main" id="{3EA21CDA-4807-1525-8A0C-CAC5AA313BB2}"/>
                  </a:ext>
                </a:extLst>
              </p:cNvPr>
              <p:cNvSpPr/>
              <p:nvPr/>
            </p:nvSpPr>
            <p:spPr>
              <a:xfrm>
                <a:off x="3482285" y="2607084"/>
                <a:ext cx="52554" cy="10712"/>
              </a:xfrm>
              <a:custGeom>
                <a:avLst/>
                <a:gdLst/>
                <a:ahLst/>
                <a:cxnLst/>
                <a:rect l="l" t="t" r="r" b="b"/>
                <a:pathLst>
                  <a:path w="1197" h="244" extrusionOk="0">
                    <a:moveTo>
                      <a:pt x="53" y="1"/>
                    </a:moveTo>
                    <a:cubicBezTo>
                      <a:pt x="16" y="1"/>
                      <a:pt x="0" y="57"/>
                      <a:pt x="36" y="82"/>
                    </a:cubicBezTo>
                    <a:cubicBezTo>
                      <a:pt x="238" y="216"/>
                      <a:pt x="500" y="243"/>
                      <a:pt x="758" y="243"/>
                    </a:cubicBezTo>
                    <a:cubicBezTo>
                      <a:pt x="903" y="243"/>
                      <a:pt x="1046" y="235"/>
                      <a:pt x="1176" y="232"/>
                    </a:cubicBezTo>
                    <a:cubicBezTo>
                      <a:pt x="1196" y="232"/>
                      <a:pt x="1196" y="200"/>
                      <a:pt x="1176" y="197"/>
                    </a:cubicBezTo>
                    <a:cubicBezTo>
                      <a:pt x="794" y="169"/>
                      <a:pt x="431" y="122"/>
                      <a:pt x="67" y="3"/>
                    </a:cubicBezTo>
                    <a:cubicBezTo>
                      <a:pt x="62" y="2"/>
                      <a:pt x="58" y="1"/>
                      <a:pt x="53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783;p36">
                <a:extLst>
                  <a:ext uri="{FF2B5EF4-FFF2-40B4-BE49-F238E27FC236}">
                    <a16:creationId xmlns:a16="http://schemas.microsoft.com/office/drawing/2014/main" id="{62C189D5-3429-F721-16F8-EADDD442555B}"/>
                  </a:ext>
                </a:extLst>
              </p:cNvPr>
              <p:cNvSpPr/>
              <p:nvPr/>
            </p:nvSpPr>
            <p:spPr>
              <a:xfrm>
                <a:off x="3478729" y="2537409"/>
                <a:ext cx="15542" cy="8824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01" extrusionOk="0">
                    <a:moveTo>
                      <a:pt x="62" y="1"/>
                    </a:moveTo>
                    <a:cubicBezTo>
                      <a:pt x="18" y="1"/>
                      <a:pt x="1" y="77"/>
                      <a:pt x="54" y="94"/>
                    </a:cubicBezTo>
                    <a:cubicBezTo>
                      <a:pt x="133" y="122"/>
                      <a:pt x="215" y="157"/>
                      <a:pt x="290" y="197"/>
                    </a:cubicBezTo>
                    <a:cubicBezTo>
                      <a:pt x="295" y="199"/>
                      <a:pt x="300" y="200"/>
                      <a:pt x="305" y="200"/>
                    </a:cubicBezTo>
                    <a:cubicBezTo>
                      <a:pt x="332" y="200"/>
                      <a:pt x="353" y="170"/>
                      <a:pt x="330" y="150"/>
                    </a:cubicBezTo>
                    <a:cubicBezTo>
                      <a:pt x="259" y="79"/>
                      <a:pt x="168" y="39"/>
                      <a:pt x="77" y="4"/>
                    </a:cubicBezTo>
                    <a:cubicBezTo>
                      <a:pt x="72" y="2"/>
                      <a:pt x="67" y="1"/>
                      <a:pt x="62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784;p36">
                <a:extLst>
                  <a:ext uri="{FF2B5EF4-FFF2-40B4-BE49-F238E27FC236}">
                    <a16:creationId xmlns:a16="http://schemas.microsoft.com/office/drawing/2014/main" id="{5EC1FCAB-6028-0BA3-9C5D-ADC9F12AC410}"/>
                  </a:ext>
                </a:extLst>
              </p:cNvPr>
              <p:cNvSpPr/>
              <p:nvPr/>
            </p:nvSpPr>
            <p:spPr>
              <a:xfrm>
                <a:off x="3541513" y="2561424"/>
                <a:ext cx="4215" cy="3556"/>
              </a:xfrm>
              <a:custGeom>
                <a:avLst/>
                <a:gdLst/>
                <a:ahLst/>
                <a:cxnLst/>
                <a:rect l="l" t="t" r="r" b="b"/>
                <a:pathLst>
                  <a:path w="96" h="81" extrusionOk="0">
                    <a:moveTo>
                      <a:pt x="47" y="0"/>
                    </a:moveTo>
                    <a:cubicBezTo>
                      <a:pt x="36" y="0"/>
                      <a:pt x="25" y="5"/>
                      <a:pt x="17" y="17"/>
                    </a:cubicBezTo>
                    <a:cubicBezTo>
                      <a:pt x="1" y="36"/>
                      <a:pt x="13" y="64"/>
                      <a:pt x="37" y="72"/>
                    </a:cubicBezTo>
                    <a:cubicBezTo>
                      <a:pt x="44" y="76"/>
                      <a:pt x="53" y="76"/>
                      <a:pt x="60" y="80"/>
                    </a:cubicBezTo>
                    <a:cubicBezTo>
                      <a:pt x="62" y="80"/>
                      <a:pt x="64" y="81"/>
                      <a:pt x="65" y="81"/>
                    </a:cubicBezTo>
                    <a:cubicBezTo>
                      <a:pt x="80" y="81"/>
                      <a:pt x="95" y="66"/>
                      <a:pt x="92" y="53"/>
                    </a:cubicBezTo>
                    <a:lnTo>
                      <a:pt x="92" y="36"/>
                    </a:lnTo>
                    <a:cubicBezTo>
                      <a:pt x="92" y="29"/>
                      <a:pt x="88" y="20"/>
                      <a:pt x="80" y="17"/>
                    </a:cubicBezTo>
                    <a:cubicBezTo>
                      <a:pt x="79" y="16"/>
                      <a:pt x="77" y="15"/>
                      <a:pt x="76" y="15"/>
                    </a:cubicBezTo>
                    <a:lnTo>
                      <a:pt x="76" y="15"/>
                    </a:lnTo>
                    <a:cubicBezTo>
                      <a:pt x="69" y="6"/>
                      <a:pt x="58" y="0"/>
                      <a:pt x="47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785;p36">
                <a:extLst>
                  <a:ext uri="{FF2B5EF4-FFF2-40B4-BE49-F238E27FC236}">
                    <a16:creationId xmlns:a16="http://schemas.microsoft.com/office/drawing/2014/main" id="{1AE69004-2DA3-CC67-E6EF-A0387A5A4FFF}"/>
                  </a:ext>
                </a:extLst>
              </p:cNvPr>
              <p:cNvSpPr/>
              <p:nvPr/>
            </p:nvSpPr>
            <p:spPr>
              <a:xfrm>
                <a:off x="3544762" y="2538946"/>
                <a:ext cx="5181" cy="4566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04" extrusionOk="0">
                    <a:moveTo>
                      <a:pt x="21" y="0"/>
                    </a:moveTo>
                    <a:cubicBezTo>
                      <a:pt x="11" y="0"/>
                      <a:pt x="0" y="14"/>
                      <a:pt x="10" y="24"/>
                    </a:cubicBezTo>
                    <a:cubicBezTo>
                      <a:pt x="34" y="47"/>
                      <a:pt x="57" y="75"/>
                      <a:pt x="81" y="99"/>
                    </a:cubicBezTo>
                    <a:cubicBezTo>
                      <a:pt x="85" y="102"/>
                      <a:pt x="89" y="104"/>
                      <a:pt x="93" y="104"/>
                    </a:cubicBezTo>
                    <a:cubicBezTo>
                      <a:pt x="106" y="104"/>
                      <a:pt x="117" y="87"/>
                      <a:pt x="105" y="75"/>
                    </a:cubicBezTo>
                    <a:cubicBezTo>
                      <a:pt x="81" y="51"/>
                      <a:pt x="57" y="28"/>
                      <a:pt x="30" y="4"/>
                    </a:cubicBezTo>
                    <a:cubicBezTo>
                      <a:pt x="27" y="1"/>
                      <a:pt x="24" y="0"/>
                      <a:pt x="21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786;p36">
                <a:extLst>
                  <a:ext uri="{FF2B5EF4-FFF2-40B4-BE49-F238E27FC236}">
                    <a16:creationId xmlns:a16="http://schemas.microsoft.com/office/drawing/2014/main" id="{7DBDFEE9-8F83-AE10-82FA-64FC68E236AC}"/>
                  </a:ext>
                </a:extLst>
              </p:cNvPr>
              <p:cNvSpPr/>
              <p:nvPr/>
            </p:nvSpPr>
            <p:spPr>
              <a:xfrm>
                <a:off x="3525751" y="2525072"/>
                <a:ext cx="3556" cy="5268"/>
              </a:xfrm>
              <a:custGeom>
                <a:avLst/>
                <a:gdLst/>
                <a:ahLst/>
                <a:cxnLst/>
                <a:rect l="l" t="t" r="r" b="b"/>
                <a:pathLst>
                  <a:path w="81" h="120" extrusionOk="0">
                    <a:moveTo>
                      <a:pt x="41" y="1"/>
                    </a:moveTo>
                    <a:cubicBezTo>
                      <a:pt x="28" y="1"/>
                      <a:pt x="21" y="4"/>
                      <a:pt x="13" y="8"/>
                    </a:cubicBezTo>
                    <a:cubicBezTo>
                      <a:pt x="1" y="20"/>
                      <a:pt x="1" y="32"/>
                      <a:pt x="1" y="48"/>
                    </a:cubicBezTo>
                    <a:cubicBezTo>
                      <a:pt x="5" y="63"/>
                      <a:pt x="9" y="79"/>
                      <a:pt x="9" y="95"/>
                    </a:cubicBezTo>
                    <a:cubicBezTo>
                      <a:pt x="13" y="107"/>
                      <a:pt x="28" y="119"/>
                      <a:pt x="41" y="119"/>
                    </a:cubicBezTo>
                    <a:cubicBezTo>
                      <a:pt x="52" y="119"/>
                      <a:pt x="68" y="107"/>
                      <a:pt x="72" y="95"/>
                    </a:cubicBezTo>
                    <a:cubicBezTo>
                      <a:pt x="72" y="79"/>
                      <a:pt x="76" y="63"/>
                      <a:pt x="76" y="48"/>
                    </a:cubicBezTo>
                    <a:cubicBezTo>
                      <a:pt x="80" y="36"/>
                      <a:pt x="80" y="20"/>
                      <a:pt x="68" y="8"/>
                    </a:cubicBezTo>
                    <a:cubicBezTo>
                      <a:pt x="60" y="4"/>
                      <a:pt x="52" y="1"/>
                      <a:pt x="41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787;p36">
                <a:extLst>
                  <a:ext uri="{FF2B5EF4-FFF2-40B4-BE49-F238E27FC236}">
                    <a16:creationId xmlns:a16="http://schemas.microsoft.com/office/drawing/2014/main" id="{6720C5A5-F4EB-4C19-F55C-4FD7540498E1}"/>
                  </a:ext>
                </a:extLst>
              </p:cNvPr>
              <p:cNvSpPr/>
              <p:nvPr/>
            </p:nvSpPr>
            <p:spPr>
              <a:xfrm>
                <a:off x="3430653" y="2671579"/>
                <a:ext cx="65287" cy="29415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670" extrusionOk="0">
                    <a:moveTo>
                      <a:pt x="160" y="0"/>
                    </a:moveTo>
                    <a:cubicBezTo>
                      <a:pt x="118" y="0"/>
                      <a:pt x="78" y="2"/>
                      <a:pt x="39" y="6"/>
                    </a:cubicBezTo>
                    <a:cubicBezTo>
                      <a:pt x="4" y="10"/>
                      <a:pt x="1" y="61"/>
                      <a:pt x="39" y="65"/>
                    </a:cubicBezTo>
                    <a:cubicBezTo>
                      <a:pt x="565" y="105"/>
                      <a:pt x="1023" y="365"/>
                      <a:pt x="1436" y="665"/>
                    </a:cubicBezTo>
                    <a:cubicBezTo>
                      <a:pt x="1441" y="668"/>
                      <a:pt x="1446" y="670"/>
                      <a:pt x="1451" y="670"/>
                    </a:cubicBezTo>
                    <a:cubicBezTo>
                      <a:pt x="1470" y="670"/>
                      <a:pt x="1486" y="648"/>
                      <a:pt x="1476" y="629"/>
                    </a:cubicBezTo>
                    <a:cubicBezTo>
                      <a:pt x="1222" y="260"/>
                      <a:pt x="626" y="0"/>
                      <a:pt x="160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788;p36">
                <a:extLst>
                  <a:ext uri="{FF2B5EF4-FFF2-40B4-BE49-F238E27FC236}">
                    <a16:creationId xmlns:a16="http://schemas.microsoft.com/office/drawing/2014/main" id="{7748442E-2E1E-BE24-D808-8E3C61A32C36}"/>
                  </a:ext>
                </a:extLst>
              </p:cNvPr>
              <p:cNvSpPr/>
              <p:nvPr/>
            </p:nvSpPr>
            <p:spPr>
              <a:xfrm>
                <a:off x="3510165" y="2669735"/>
                <a:ext cx="2678" cy="4346"/>
              </a:xfrm>
              <a:custGeom>
                <a:avLst/>
                <a:gdLst/>
                <a:ahLst/>
                <a:cxnLst/>
                <a:rect l="l" t="t" r="r" b="b"/>
                <a:pathLst>
                  <a:path w="61" h="99" extrusionOk="0">
                    <a:moveTo>
                      <a:pt x="28" y="1"/>
                    </a:moveTo>
                    <a:cubicBezTo>
                      <a:pt x="9" y="1"/>
                      <a:pt x="1" y="16"/>
                      <a:pt x="1" y="36"/>
                    </a:cubicBezTo>
                    <a:cubicBezTo>
                      <a:pt x="4" y="52"/>
                      <a:pt x="4" y="68"/>
                      <a:pt x="9" y="83"/>
                    </a:cubicBezTo>
                    <a:cubicBezTo>
                      <a:pt x="11" y="93"/>
                      <a:pt x="21" y="98"/>
                      <a:pt x="30" y="98"/>
                    </a:cubicBezTo>
                    <a:cubicBezTo>
                      <a:pt x="40" y="98"/>
                      <a:pt x="50" y="93"/>
                      <a:pt x="52" y="83"/>
                    </a:cubicBezTo>
                    <a:cubicBezTo>
                      <a:pt x="52" y="68"/>
                      <a:pt x="56" y="52"/>
                      <a:pt x="56" y="36"/>
                    </a:cubicBezTo>
                    <a:cubicBezTo>
                      <a:pt x="60" y="16"/>
                      <a:pt x="52" y="1"/>
                      <a:pt x="28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789;p36">
                <a:extLst>
                  <a:ext uri="{FF2B5EF4-FFF2-40B4-BE49-F238E27FC236}">
                    <a16:creationId xmlns:a16="http://schemas.microsoft.com/office/drawing/2014/main" id="{D298F4A6-8B5D-AA9C-F9C5-D553F6A453F7}"/>
                  </a:ext>
                </a:extLst>
              </p:cNvPr>
              <p:cNvSpPr/>
              <p:nvPr/>
            </p:nvSpPr>
            <p:spPr>
              <a:xfrm>
                <a:off x="3530976" y="2646641"/>
                <a:ext cx="4566" cy="3776"/>
              </a:xfrm>
              <a:custGeom>
                <a:avLst/>
                <a:gdLst/>
                <a:ahLst/>
                <a:cxnLst/>
                <a:rect l="l" t="t" r="r" b="b"/>
                <a:pathLst>
                  <a:path w="104" h="86" extrusionOk="0">
                    <a:moveTo>
                      <a:pt x="44" y="0"/>
                    </a:moveTo>
                    <a:cubicBezTo>
                      <a:pt x="20" y="0"/>
                      <a:pt x="0" y="21"/>
                      <a:pt x="0" y="45"/>
                    </a:cubicBezTo>
                    <a:cubicBezTo>
                      <a:pt x="0" y="65"/>
                      <a:pt x="21" y="86"/>
                      <a:pt x="45" y="86"/>
                    </a:cubicBezTo>
                    <a:cubicBezTo>
                      <a:pt x="49" y="86"/>
                      <a:pt x="52" y="85"/>
                      <a:pt x="56" y="85"/>
                    </a:cubicBezTo>
                    <a:cubicBezTo>
                      <a:pt x="64" y="85"/>
                      <a:pt x="67" y="81"/>
                      <a:pt x="75" y="77"/>
                    </a:cubicBezTo>
                    <a:cubicBezTo>
                      <a:pt x="91" y="73"/>
                      <a:pt x="103" y="61"/>
                      <a:pt x="103" y="45"/>
                    </a:cubicBezTo>
                    <a:cubicBezTo>
                      <a:pt x="103" y="26"/>
                      <a:pt x="91" y="13"/>
                      <a:pt x="75" y="10"/>
                    </a:cubicBezTo>
                    <a:cubicBezTo>
                      <a:pt x="67" y="6"/>
                      <a:pt x="64" y="2"/>
                      <a:pt x="56" y="2"/>
                    </a:cubicBezTo>
                    <a:cubicBezTo>
                      <a:pt x="52" y="1"/>
                      <a:pt x="48" y="0"/>
                      <a:pt x="44" y="0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790;p36">
                <a:extLst>
                  <a:ext uri="{FF2B5EF4-FFF2-40B4-BE49-F238E27FC236}">
                    <a16:creationId xmlns:a16="http://schemas.microsoft.com/office/drawing/2014/main" id="{A8DC97CE-4D4E-D2FE-A370-15F1DD5000CE}"/>
                  </a:ext>
                </a:extLst>
              </p:cNvPr>
              <p:cNvSpPr/>
              <p:nvPr/>
            </p:nvSpPr>
            <p:spPr>
              <a:xfrm>
                <a:off x="3476578" y="2669208"/>
                <a:ext cx="5400" cy="7376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68" extrusionOk="0">
                    <a:moveTo>
                      <a:pt x="16" y="87"/>
                    </a:moveTo>
                    <a:cubicBezTo>
                      <a:pt x="16" y="87"/>
                      <a:pt x="16" y="87"/>
                      <a:pt x="16" y="88"/>
                    </a:cubicBezTo>
                    <a:cubicBezTo>
                      <a:pt x="16" y="88"/>
                      <a:pt x="16" y="88"/>
                      <a:pt x="16" y="88"/>
                    </a:cubicBezTo>
                    <a:lnTo>
                      <a:pt x="16" y="88"/>
                    </a:lnTo>
                    <a:cubicBezTo>
                      <a:pt x="16" y="87"/>
                      <a:pt x="16" y="87"/>
                      <a:pt x="16" y="87"/>
                    </a:cubicBezTo>
                    <a:close/>
                    <a:moveTo>
                      <a:pt x="40" y="1"/>
                    </a:moveTo>
                    <a:cubicBezTo>
                      <a:pt x="12" y="1"/>
                      <a:pt x="0" y="28"/>
                      <a:pt x="4" y="52"/>
                    </a:cubicBezTo>
                    <a:cubicBezTo>
                      <a:pt x="3" y="49"/>
                      <a:pt x="3" y="48"/>
                      <a:pt x="2" y="48"/>
                    </a:cubicBezTo>
                    <a:lnTo>
                      <a:pt x="2" y="48"/>
                    </a:lnTo>
                    <a:cubicBezTo>
                      <a:pt x="2" y="48"/>
                      <a:pt x="4" y="57"/>
                      <a:pt x="4" y="60"/>
                    </a:cubicBezTo>
                    <a:cubicBezTo>
                      <a:pt x="4" y="64"/>
                      <a:pt x="8" y="68"/>
                      <a:pt x="12" y="72"/>
                    </a:cubicBezTo>
                    <a:cubicBezTo>
                      <a:pt x="12" y="74"/>
                      <a:pt x="12" y="77"/>
                      <a:pt x="13" y="78"/>
                    </a:cubicBezTo>
                    <a:lnTo>
                      <a:pt x="13" y="78"/>
                    </a:lnTo>
                    <a:cubicBezTo>
                      <a:pt x="13" y="79"/>
                      <a:pt x="13" y="80"/>
                      <a:pt x="14" y="82"/>
                    </a:cubicBezTo>
                    <a:lnTo>
                      <a:pt x="14" y="82"/>
                    </a:lnTo>
                    <a:cubicBezTo>
                      <a:pt x="12" y="85"/>
                      <a:pt x="12" y="88"/>
                      <a:pt x="12" y="91"/>
                    </a:cubicBezTo>
                    <a:cubicBezTo>
                      <a:pt x="12" y="92"/>
                      <a:pt x="12" y="92"/>
                      <a:pt x="13" y="92"/>
                    </a:cubicBezTo>
                    <a:lnTo>
                      <a:pt x="13" y="92"/>
                    </a:lnTo>
                    <a:cubicBezTo>
                      <a:pt x="12" y="94"/>
                      <a:pt x="12" y="97"/>
                      <a:pt x="12" y="99"/>
                    </a:cubicBezTo>
                    <a:cubicBezTo>
                      <a:pt x="0" y="131"/>
                      <a:pt x="24" y="162"/>
                      <a:pt x="55" y="166"/>
                    </a:cubicBezTo>
                    <a:cubicBezTo>
                      <a:pt x="60" y="167"/>
                      <a:pt x="64" y="168"/>
                      <a:pt x="68" y="168"/>
                    </a:cubicBezTo>
                    <a:cubicBezTo>
                      <a:pt x="97" y="168"/>
                      <a:pt x="119" y="143"/>
                      <a:pt x="119" y="115"/>
                    </a:cubicBezTo>
                    <a:cubicBezTo>
                      <a:pt x="122" y="64"/>
                      <a:pt x="95" y="4"/>
                      <a:pt x="40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791;p36">
                <a:extLst>
                  <a:ext uri="{FF2B5EF4-FFF2-40B4-BE49-F238E27FC236}">
                    <a16:creationId xmlns:a16="http://schemas.microsoft.com/office/drawing/2014/main" id="{527E17D8-3D11-3860-870A-78A15E3ED14E}"/>
                  </a:ext>
                </a:extLst>
              </p:cNvPr>
              <p:cNvSpPr/>
              <p:nvPr/>
            </p:nvSpPr>
            <p:spPr>
              <a:xfrm>
                <a:off x="3508233" y="2654456"/>
                <a:ext cx="7025" cy="526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20" extrusionOk="0">
                    <a:moveTo>
                      <a:pt x="106" y="1"/>
                    </a:moveTo>
                    <a:cubicBezTo>
                      <a:pt x="104" y="1"/>
                      <a:pt x="102" y="1"/>
                      <a:pt x="100" y="1"/>
                    </a:cubicBezTo>
                    <a:cubicBezTo>
                      <a:pt x="88" y="1"/>
                      <a:pt x="81" y="5"/>
                      <a:pt x="72" y="5"/>
                    </a:cubicBezTo>
                    <a:cubicBezTo>
                      <a:pt x="57" y="5"/>
                      <a:pt x="48" y="9"/>
                      <a:pt x="37" y="14"/>
                    </a:cubicBezTo>
                    <a:cubicBezTo>
                      <a:pt x="17" y="21"/>
                      <a:pt x="1" y="37"/>
                      <a:pt x="1" y="61"/>
                    </a:cubicBezTo>
                    <a:cubicBezTo>
                      <a:pt x="1" y="85"/>
                      <a:pt x="17" y="100"/>
                      <a:pt x="37" y="108"/>
                    </a:cubicBezTo>
                    <a:cubicBezTo>
                      <a:pt x="48" y="112"/>
                      <a:pt x="57" y="116"/>
                      <a:pt x="72" y="116"/>
                    </a:cubicBezTo>
                    <a:cubicBezTo>
                      <a:pt x="81" y="116"/>
                      <a:pt x="88" y="116"/>
                      <a:pt x="100" y="120"/>
                    </a:cubicBezTo>
                    <a:cubicBezTo>
                      <a:pt x="128" y="120"/>
                      <a:pt x="159" y="88"/>
                      <a:pt x="155" y="61"/>
                    </a:cubicBezTo>
                    <a:cubicBezTo>
                      <a:pt x="155" y="30"/>
                      <a:pt x="134" y="1"/>
                      <a:pt x="106" y="1"/>
                    </a:cubicBezTo>
                    <a:close/>
                  </a:path>
                </a:pathLst>
              </a:custGeom>
              <a:solidFill>
                <a:srgbClr val="F89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792;p36">
                <a:extLst>
                  <a:ext uri="{FF2B5EF4-FFF2-40B4-BE49-F238E27FC236}">
                    <a16:creationId xmlns:a16="http://schemas.microsoft.com/office/drawing/2014/main" id="{D7415449-6C0F-005E-54C3-1FA8D092BD85}"/>
                  </a:ext>
                </a:extLst>
              </p:cNvPr>
              <p:cNvSpPr/>
              <p:nvPr/>
            </p:nvSpPr>
            <p:spPr>
              <a:xfrm>
                <a:off x="3391666" y="2426641"/>
                <a:ext cx="4566" cy="3512"/>
              </a:xfrm>
              <a:custGeom>
                <a:avLst/>
                <a:gdLst/>
                <a:ahLst/>
                <a:cxnLst/>
                <a:rect l="l" t="t" r="r" b="b"/>
                <a:pathLst>
                  <a:path w="104" h="80" extrusionOk="0">
                    <a:moveTo>
                      <a:pt x="51" y="1"/>
                    </a:moveTo>
                    <a:cubicBezTo>
                      <a:pt x="0" y="1"/>
                      <a:pt x="0" y="79"/>
                      <a:pt x="51" y="79"/>
                    </a:cubicBezTo>
                    <a:cubicBezTo>
                      <a:pt x="103" y="79"/>
                      <a:pt x="103" y="1"/>
                      <a:pt x="51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793;p36">
                <a:extLst>
                  <a:ext uri="{FF2B5EF4-FFF2-40B4-BE49-F238E27FC236}">
                    <a16:creationId xmlns:a16="http://schemas.microsoft.com/office/drawing/2014/main" id="{D497C549-2F54-3D03-CB4A-EE3B61DCF6D4}"/>
                  </a:ext>
                </a:extLst>
              </p:cNvPr>
              <p:cNvSpPr/>
              <p:nvPr/>
            </p:nvSpPr>
            <p:spPr>
              <a:xfrm>
                <a:off x="3421126" y="2431689"/>
                <a:ext cx="5400" cy="421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96" extrusionOk="0">
                    <a:moveTo>
                      <a:pt x="63" y="0"/>
                    </a:moveTo>
                    <a:cubicBezTo>
                      <a:pt x="1" y="0"/>
                      <a:pt x="1" y="95"/>
                      <a:pt x="63" y="95"/>
                    </a:cubicBezTo>
                    <a:cubicBezTo>
                      <a:pt x="123" y="95"/>
                      <a:pt x="123" y="0"/>
                      <a:pt x="63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794;p36">
                <a:extLst>
                  <a:ext uri="{FF2B5EF4-FFF2-40B4-BE49-F238E27FC236}">
                    <a16:creationId xmlns:a16="http://schemas.microsoft.com/office/drawing/2014/main" id="{6A2408E9-E1B8-6F16-C040-F8F2254AE979}"/>
                  </a:ext>
                </a:extLst>
              </p:cNvPr>
              <p:cNvSpPr/>
              <p:nvPr/>
            </p:nvSpPr>
            <p:spPr>
              <a:xfrm>
                <a:off x="3432717" y="2406269"/>
                <a:ext cx="12162" cy="12117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76" extrusionOk="0">
                    <a:moveTo>
                      <a:pt x="139" y="1"/>
                    </a:moveTo>
                    <a:cubicBezTo>
                      <a:pt x="132" y="1"/>
                      <a:pt x="125" y="3"/>
                      <a:pt x="107" y="7"/>
                    </a:cubicBezTo>
                    <a:lnTo>
                      <a:pt x="103" y="7"/>
                    </a:lnTo>
                    <a:cubicBezTo>
                      <a:pt x="83" y="11"/>
                      <a:pt x="68" y="19"/>
                      <a:pt x="56" y="31"/>
                    </a:cubicBezTo>
                    <a:cubicBezTo>
                      <a:pt x="40" y="42"/>
                      <a:pt x="28" y="55"/>
                      <a:pt x="21" y="70"/>
                    </a:cubicBezTo>
                    <a:cubicBezTo>
                      <a:pt x="9" y="86"/>
                      <a:pt x="5" y="102"/>
                      <a:pt x="5" y="121"/>
                    </a:cubicBezTo>
                    <a:cubicBezTo>
                      <a:pt x="1" y="137"/>
                      <a:pt x="1" y="157"/>
                      <a:pt x="9" y="177"/>
                    </a:cubicBezTo>
                    <a:cubicBezTo>
                      <a:pt x="12" y="200"/>
                      <a:pt x="25" y="220"/>
                      <a:pt x="40" y="236"/>
                    </a:cubicBezTo>
                    <a:cubicBezTo>
                      <a:pt x="52" y="244"/>
                      <a:pt x="60" y="252"/>
                      <a:pt x="68" y="255"/>
                    </a:cubicBezTo>
                    <a:cubicBezTo>
                      <a:pt x="92" y="272"/>
                      <a:pt x="116" y="275"/>
                      <a:pt x="139" y="275"/>
                    </a:cubicBezTo>
                    <a:cubicBezTo>
                      <a:pt x="151" y="275"/>
                      <a:pt x="163" y="272"/>
                      <a:pt x="174" y="272"/>
                    </a:cubicBezTo>
                    <a:cubicBezTo>
                      <a:pt x="198" y="263"/>
                      <a:pt x="218" y="252"/>
                      <a:pt x="238" y="236"/>
                    </a:cubicBezTo>
                    <a:cubicBezTo>
                      <a:pt x="242" y="228"/>
                      <a:pt x="249" y="216"/>
                      <a:pt x="258" y="208"/>
                    </a:cubicBezTo>
                    <a:cubicBezTo>
                      <a:pt x="269" y="188"/>
                      <a:pt x="277" y="164"/>
                      <a:pt x="277" y="137"/>
                    </a:cubicBezTo>
                    <a:cubicBezTo>
                      <a:pt x="277" y="121"/>
                      <a:pt x="273" y="102"/>
                      <a:pt x="265" y="86"/>
                    </a:cubicBezTo>
                    <a:cubicBezTo>
                      <a:pt x="258" y="70"/>
                      <a:pt x="249" y="55"/>
                      <a:pt x="238" y="42"/>
                    </a:cubicBezTo>
                    <a:cubicBezTo>
                      <a:pt x="218" y="26"/>
                      <a:pt x="198" y="15"/>
                      <a:pt x="174" y="7"/>
                    </a:cubicBezTo>
                    <a:lnTo>
                      <a:pt x="170" y="7"/>
                    </a:lnTo>
                    <a:cubicBezTo>
                      <a:pt x="152" y="3"/>
                      <a:pt x="146" y="1"/>
                      <a:pt x="139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795;p36">
                <a:extLst>
                  <a:ext uri="{FF2B5EF4-FFF2-40B4-BE49-F238E27FC236}">
                    <a16:creationId xmlns:a16="http://schemas.microsoft.com/office/drawing/2014/main" id="{197FD38B-695D-3C76-31B4-12E6B138D852}"/>
                  </a:ext>
                </a:extLst>
              </p:cNvPr>
              <p:cNvSpPr/>
              <p:nvPr/>
            </p:nvSpPr>
            <p:spPr>
              <a:xfrm>
                <a:off x="3443122" y="2436519"/>
                <a:ext cx="6454" cy="5049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15" extrusionOk="0">
                    <a:moveTo>
                      <a:pt x="72" y="0"/>
                    </a:moveTo>
                    <a:cubicBezTo>
                      <a:pt x="1" y="0"/>
                      <a:pt x="1" y="115"/>
                      <a:pt x="72" y="115"/>
                    </a:cubicBezTo>
                    <a:cubicBezTo>
                      <a:pt x="147" y="115"/>
                      <a:pt x="147" y="0"/>
                      <a:pt x="72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796;p36">
                <a:extLst>
                  <a:ext uri="{FF2B5EF4-FFF2-40B4-BE49-F238E27FC236}">
                    <a16:creationId xmlns:a16="http://schemas.microsoft.com/office/drawing/2014/main" id="{CA66BC47-9DA8-F7E7-DFE6-AB1FD6B76B88}"/>
                  </a:ext>
                </a:extLst>
              </p:cNvPr>
              <p:cNvSpPr/>
              <p:nvPr/>
            </p:nvSpPr>
            <p:spPr>
              <a:xfrm>
                <a:off x="3391666" y="2319428"/>
                <a:ext cx="4873" cy="4302"/>
              </a:xfrm>
              <a:custGeom>
                <a:avLst/>
                <a:gdLst/>
                <a:ahLst/>
                <a:cxnLst/>
                <a:rect l="l" t="t" r="r" b="b"/>
                <a:pathLst>
                  <a:path w="111" h="98" extrusionOk="0">
                    <a:moveTo>
                      <a:pt x="51" y="0"/>
                    </a:moveTo>
                    <a:cubicBezTo>
                      <a:pt x="45" y="0"/>
                      <a:pt x="39" y="1"/>
                      <a:pt x="32" y="4"/>
                    </a:cubicBezTo>
                    <a:cubicBezTo>
                      <a:pt x="16" y="11"/>
                      <a:pt x="0" y="27"/>
                      <a:pt x="4" y="47"/>
                    </a:cubicBezTo>
                    <a:cubicBezTo>
                      <a:pt x="4" y="63"/>
                      <a:pt x="12" y="82"/>
                      <a:pt x="28" y="91"/>
                    </a:cubicBezTo>
                    <a:cubicBezTo>
                      <a:pt x="35" y="95"/>
                      <a:pt x="44" y="98"/>
                      <a:pt x="52" y="98"/>
                    </a:cubicBezTo>
                    <a:cubicBezTo>
                      <a:pt x="65" y="98"/>
                      <a:pt x="77" y="92"/>
                      <a:pt x="87" y="82"/>
                    </a:cubicBezTo>
                    <a:lnTo>
                      <a:pt x="99" y="71"/>
                    </a:lnTo>
                    <a:cubicBezTo>
                      <a:pt x="111" y="59"/>
                      <a:pt x="111" y="39"/>
                      <a:pt x="99" y="27"/>
                    </a:cubicBezTo>
                    <a:lnTo>
                      <a:pt x="87" y="15"/>
                    </a:lnTo>
                    <a:cubicBezTo>
                      <a:pt x="77" y="5"/>
                      <a:pt x="64" y="0"/>
                      <a:pt x="51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797;p36">
                <a:extLst>
                  <a:ext uri="{FF2B5EF4-FFF2-40B4-BE49-F238E27FC236}">
                    <a16:creationId xmlns:a16="http://schemas.microsoft.com/office/drawing/2014/main" id="{A9097F02-D717-701C-BE8B-0CFA4018F9B3}"/>
                  </a:ext>
                </a:extLst>
              </p:cNvPr>
              <p:cNvSpPr/>
              <p:nvPr/>
            </p:nvSpPr>
            <p:spPr>
              <a:xfrm>
                <a:off x="3427185" y="2329087"/>
                <a:ext cx="4171" cy="4039"/>
              </a:xfrm>
              <a:custGeom>
                <a:avLst/>
                <a:gdLst/>
                <a:ahLst/>
                <a:cxnLst/>
                <a:rect l="l" t="t" r="r" b="b"/>
                <a:pathLst>
                  <a:path w="95" h="92" extrusionOk="0">
                    <a:moveTo>
                      <a:pt x="44" y="1"/>
                    </a:moveTo>
                    <a:cubicBezTo>
                      <a:pt x="36" y="1"/>
                      <a:pt x="28" y="1"/>
                      <a:pt x="20" y="5"/>
                    </a:cubicBezTo>
                    <a:cubicBezTo>
                      <a:pt x="9" y="5"/>
                      <a:pt x="5" y="13"/>
                      <a:pt x="0" y="24"/>
                    </a:cubicBezTo>
                    <a:lnTo>
                      <a:pt x="0" y="48"/>
                    </a:lnTo>
                    <a:lnTo>
                      <a:pt x="0" y="60"/>
                    </a:lnTo>
                    <a:cubicBezTo>
                      <a:pt x="5" y="64"/>
                      <a:pt x="5" y="68"/>
                      <a:pt x="5" y="72"/>
                    </a:cubicBezTo>
                    <a:cubicBezTo>
                      <a:pt x="12" y="79"/>
                      <a:pt x="20" y="84"/>
                      <a:pt x="28" y="88"/>
                    </a:cubicBezTo>
                    <a:cubicBezTo>
                      <a:pt x="34" y="90"/>
                      <a:pt x="40" y="92"/>
                      <a:pt x="47" y="92"/>
                    </a:cubicBezTo>
                    <a:cubicBezTo>
                      <a:pt x="59" y="92"/>
                      <a:pt x="72" y="87"/>
                      <a:pt x="80" y="79"/>
                    </a:cubicBezTo>
                    <a:cubicBezTo>
                      <a:pt x="87" y="68"/>
                      <a:pt x="95" y="52"/>
                      <a:pt x="91" y="37"/>
                    </a:cubicBezTo>
                    <a:cubicBezTo>
                      <a:pt x="87" y="24"/>
                      <a:pt x="83" y="17"/>
                      <a:pt x="76" y="13"/>
                    </a:cubicBezTo>
                    <a:cubicBezTo>
                      <a:pt x="67" y="5"/>
                      <a:pt x="56" y="1"/>
                      <a:pt x="44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798;p36">
                <a:extLst>
                  <a:ext uri="{FF2B5EF4-FFF2-40B4-BE49-F238E27FC236}">
                    <a16:creationId xmlns:a16="http://schemas.microsoft.com/office/drawing/2014/main" id="{9C553D04-6461-7917-E212-1BA6367CF69F}"/>
                  </a:ext>
                </a:extLst>
              </p:cNvPr>
              <p:cNvSpPr/>
              <p:nvPr/>
            </p:nvSpPr>
            <p:spPr>
              <a:xfrm>
                <a:off x="3421301" y="2275832"/>
                <a:ext cx="4347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99" h="83" extrusionOk="0">
                    <a:moveTo>
                      <a:pt x="57" y="1"/>
                    </a:moveTo>
                    <a:cubicBezTo>
                      <a:pt x="54" y="1"/>
                      <a:pt x="51" y="1"/>
                      <a:pt x="48" y="2"/>
                    </a:cubicBezTo>
                    <a:cubicBezTo>
                      <a:pt x="39" y="6"/>
                      <a:pt x="32" y="6"/>
                      <a:pt x="24" y="10"/>
                    </a:cubicBezTo>
                    <a:cubicBezTo>
                      <a:pt x="12" y="14"/>
                      <a:pt x="0" y="30"/>
                      <a:pt x="0" y="42"/>
                    </a:cubicBezTo>
                    <a:cubicBezTo>
                      <a:pt x="0" y="57"/>
                      <a:pt x="8" y="70"/>
                      <a:pt x="24" y="77"/>
                    </a:cubicBezTo>
                    <a:cubicBezTo>
                      <a:pt x="32" y="77"/>
                      <a:pt x="39" y="81"/>
                      <a:pt x="48" y="81"/>
                    </a:cubicBezTo>
                    <a:cubicBezTo>
                      <a:pt x="52" y="82"/>
                      <a:pt x="55" y="83"/>
                      <a:pt x="59" y="83"/>
                    </a:cubicBezTo>
                    <a:cubicBezTo>
                      <a:pt x="80" y="83"/>
                      <a:pt x="99" y="65"/>
                      <a:pt x="99" y="42"/>
                    </a:cubicBezTo>
                    <a:cubicBezTo>
                      <a:pt x="99" y="21"/>
                      <a:pt x="78" y="1"/>
                      <a:pt x="57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799;p36">
                <a:extLst>
                  <a:ext uri="{FF2B5EF4-FFF2-40B4-BE49-F238E27FC236}">
                    <a16:creationId xmlns:a16="http://schemas.microsoft.com/office/drawing/2014/main" id="{4BED344C-CF3F-5B5E-2C0E-C55B9803974B}"/>
                  </a:ext>
                </a:extLst>
              </p:cNvPr>
              <p:cNvSpPr/>
              <p:nvPr/>
            </p:nvSpPr>
            <p:spPr>
              <a:xfrm>
                <a:off x="3417306" y="2285095"/>
                <a:ext cx="220" cy="220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4" y="1"/>
                    </a:moveTo>
                    <a:cubicBezTo>
                      <a:pt x="1" y="1"/>
                      <a:pt x="1" y="4"/>
                      <a:pt x="4" y="4"/>
                    </a:cubicBez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800;p36">
                <a:extLst>
                  <a:ext uri="{FF2B5EF4-FFF2-40B4-BE49-F238E27FC236}">
                    <a16:creationId xmlns:a16="http://schemas.microsoft.com/office/drawing/2014/main" id="{34B80ED5-E63F-D526-B724-61F6644A24E8}"/>
                  </a:ext>
                </a:extLst>
              </p:cNvPr>
              <p:cNvSpPr/>
              <p:nvPr/>
            </p:nvSpPr>
            <p:spPr>
              <a:xfrm>
                <a:off x="3430258" y="2335804"/>
                <a:ext cx="6893" cy="4917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12" extrusionOk="0">
                    <a:moveTo>
                      <a:pt x="25" y="0"/>
                    </a:moveTo>
                    <a:cubicBezTo>
                      <a:pt x="9" y="0"/>
                      <a:pt x="0" y="19"/>
                      <a:pt x="17" y="30"/>
                    </a:cubicBezTo>
                    <a:cubicBezTo>
                      <a:pt x="48" y="49"/>
                      <a:pt x="81" y="68"/>
                      <a:pt x="101" y="101"/>
                    </a:cubicBezTo>
                    <a:cubicBezTo>
                      <a:pt x="106" y="108"/>
                      <a:pt x="113" y="111"/>
                      <a:pt x="120" y="111"/>
                    </a:cubicBezTo>
                    <a:cubicBezTo>
                      <a:pt x="138" y="111"/>
                      <a:pt x="156" y="90"/>
                      <a:pt x="139" y="73"/>
                    </a:cubicBezTo>
                    <a:cubicBezTo>
                      <a:pt x="108" y="37"/>
                      <a:pt x="72" y="21"/>
                      <a:pt x="33" y="2"/>
                    </a:cubicBezTo>
                    <a:cubicBezTo>
                      <a:pt x="30" y="1"/>
                      <a:pt x="27" y="0"/>
                      <a:pt x="25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801;p36">
                <a:extLst>
                  <a:ext uri="{FF2B5EF4-FFF2-40B4-BE49-F238E27FC236}">
                    <a16:creationId xmlns:a16="http://schemas.microsoft.com/office/drawing/2014/main" id="{C364781C-102E-89C8-1C3D-FAB0BD46411A}"/>
                  </a:ext>
                </a:extLst>
              </p:cNvPr>
              <p:cNvSpPr/>
              <p:nvPr/>
            </p:nvSpPr>
            <p:spPr>
              <a:xfrm>
                <a:off x="3383719" y="2320262"/>
                <a:ext cx="3337" cy="2634"/>
              </a:xfrm>
              <a:custGeom>
                <a:avLst/>
                <a:gdLst/>
                <a:ahLst/>
                <a:cxnLst/>
                <a:rect l="l" t="t" r="r" b="b"/>
                <a:pathLst>
                  <a:path w="76" h="60" extrusionOk="0">
                    <a:moveTo>
                      <a:pt x="39" y="1"/>
                    </a:moveTo>
                    <a:cubicBezTo>
                      <a:pt x="0" y="1"/>
                      <a:pt x="0" y="60"/>
                      <a:pt x="39" y="60"/>
                    </a:cubicBezTo>
                    <a:cubicBezTo>
                      <a:pt x="75" y="60"/>
                      <a:pt x="75" y="1"/>
                      <a:pt x="39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802;p36">
                <a:extLst>
                  <a:ext uri="{FF2B5EF4-FFF2-40B4-BE49-F238E27FC236}">
                    <a16:creationId xmlns:a16="http://schemas.microsoft.com/office/drawing/2014/main" id="{0B7B6558-89BA-21FA-0176-E3A9A9ABB195}"/>
                  </a:ext>
                </a:extLst>
              </p:cNvPr>
              <p:cNvSpPr/>
              <p:nvPr/>
            </p:nvSpPr>
            <p:spPr>
              <a:xfrm>
                <a:off x="3396671" y="2319999"/>
                <a:ext cx="3864" cy="2985"/>
              </a:xfrm>
              <a:custGeom>
                <a:avLst/>
                <a:gdLst/>
                <a:ahLst/>
                <a:cxnLst/>
                <a:rect l="l" t="t" r="r" b="b"/>
                <a:pathLst>
                  <a:path w="88" h="68" extrusionOk="0">
                    <a:moveTo>
                      <a:pt x="35" y="1"/>
                    </a:moveTo>
                    <a:cubicBezTo>
                      <a:pt x="26" y="1"/>
                      <a:pt x="19" y="4"/>
                      <a:pt x="13" y="11"/>
                    </a:cubicBezTo>
                    <a:cubicBezTo>
                      <a:pt x="5" y="18"/>
                      <a:pt x="1" y="26"/>
                      <a:pt x="1" y="34"/>
                    </a:cubicBezTo>
                    <a:cubicBezTo>
                      <a:pt x="1" y="42"/>
                      <a:pt x="5" y="54"/>
                      <a:pt x="13" y="58"/>
                    </a:cubicBezTo>
                    <a:cubicBezTo>
                      <a:pt x="18" y="65"/>
                      <a:pt x="24" y="68"/>
                      <a:pt x="31" y="68"/>
                    </a:cubicBezTo>
                    <a:cubicBezTo>
                      <a:pt x="35" y="68"/>
                      <a:pt x="40" y="67"/>
                      <a:pt x="44" y="66"/>
                    </a:cubicBezTo>
                    <a:cubicBezTo>
                      <a:pt x="52" y="66"/>
                      <a:pt x="60" y="66"/>
                      <a:pt x="68" y="62"/>
                    </a:cubicBezTo>
                    <a:cubicBezTo>
                      <a:pt x="79" y="62"/>
                      <a:pt x="88" y="46"/>
                      <a:pt x="88" y="34"/>
                    </a:cubicBezTo>
                    <a:cubicBezTo>
                      <a:pt x="88" y="22"/>
                      <a:pt x="79" y="11"/>
                      <a:pt x="68" y="7"/>
                    </a:cubicBezTo>
                    <a:cubicBezTo>
                      <a:pt x="60" y="7"/>
                      <a:pt x="52" y="2"/>
                      <a:pt x="44" y="2"/>
                    </a:cubicBezTo>
                    <a:cubicBezTo>
                      <a:pt x="41" y="1"/>
                      <a:pt x="38" y="1"/>
                      <a:pt x="35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803;p36">
                <a:extLst>
                  <a:ext uri="{FF2B5EF4-FFF2-40B4-BE49-F238E27FC236}">
                    <a16:creationId xmlns:a16="http://schemas.microsoft.com/office/drawing/2014/main" id="{B54CE5B3-1109-46B9-0449-11DFEEE607C7}"/>
                  </a:ext>
                </a:extLst>
              </p:cNvPr>
              <p:cNvSpPr/>
              <p:nvPr/>
            </p:nvSpPr>
            <p:spPr>
              <a:xfrm>
                <a:off x="3392456" y="2280661"/>
                <a:ext cx="5839" cy="878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00" extrusionOk="0">
                    <a:moveTo>
                      <a:pt x="32" y="1"/>
                    </a:moveTo>
                    <a:cubicBezTo>
                      <a:pt x="16" y="1"/>
                      <a:pt x="0" y="11"/>
                      <a:pt x="2" y="31"/>
                    </a:cubicBezTo>
                    <a:cubicBezTo>
                      <a:pt x="6" y="58"/>
                      <a:pt x="10" y="86"/>
                      <a:pt x="26" y="109"/>
                    </a:cubicBezTo>
                    <a:cubicBezTo>
                      <a:pt x="33" y="122"/>
                      <a:pt x="46" y="133"/>
                      <a:pt x="53" y="140"/>
                    </a:cubicBezTo>
                    <a:cubicBezTo>
                      <a:pt x="69" y="153"/>
                      <a:pt x="81" y="157"/>
                      <a:pt x="81" y="176"/>
                    </a:cubicBezTo>
                    <a:cubicBezTo>
                      <a:pt x="83" y="192"/>
                      <a:pt x="95" y="200"/>
                      <a:pt x="107" y="200"/>
                    </a:cubicBezTo>
                    <a:cubicBezTo>
                      <a:pt x="119" y="200"/>
                      <a:pt x="130" y="192"/>
                      <a:pt x="133" y="176"/>
                    </a:cubicBezTo>
                    <a:cubicBezTo>
                      <a:pt x="133" y="149"/>
                      <a:pt x="120" y="129"/>
                      <a:pt x="101" y="109"/>
                    </a:cubicBezTo>
                    <a:cubicBezTo>
                      <a:pt x="77" y="86"/>
                      <a:pt x="65" y="62"/>
                      <a:pt x="65" y="31"/>
                    </a:cubicBezTo>
                    <a:cubicBezTo>
                      <a:pt x="65" y="11"/>
                      <a:pt x="49" y="1"/>
                      <a:pt x="32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804;p36">
                <a:extLst>
                  <a:ext uri="{FF2B5EF4-FFF2-40B4-BE49-F238E27FC236}">
                    <a16:creationId xmlns:a16="http://schemas.microsoft.com/office/drawing/2014/main" id="{597ED41D-21CC-DD59-E8BD-E90341AE44E0}"/>
                  </a:ext>
                </a:extLst>
              </p:cNvPr>
              <p:cNvSpPr/>
              <p:nvPr/>
            </p:nvSpPr>
            <p:spPr>
              <a:xfrm>
                <a:off x="3430697" y="2322370"/>
                <a:ext cx="8737" cy="3512"/>
              </a:xfrm>
              <a:custGeom>
                <a:avLst/>
                <a:gdLst/>
                <a:ahLst/>
                <a:cxnLst/>
                <a:rect l="l" t="t" r="r" b="b"/>
                <a:pathLst>
                  <a:path w="199" h="80" extrusionOk="0">
                    <a:moveTo>
                      <a:pt x="157" y="0"/>
                    </a:moveTo>
                    <a:cubicBezTo>
                      <a:pt x="156" y="0"/>
                      <a:pt x="155" y="0"/>
                      <a:pt x="153" y="0"/>
                    </a:cubicBezTo>
                    <a:cubicBezTo>
                      <a:pt x="114" y="8"/>
                      <a:pt x="74" y="24"/>
                      <a:pt x="31" y="32"/>
                    </a:cubicBezTo>
                    <a:cubicBezTo>
                      <a:pt x="1" y="39"/>
                      <a:pt x="14" y="79"/>
                      <a:pt x="43" y="79"/>
                    </a:cubicBezTo>
                    <a:cubicBezTo>
                      <a:pt x="44" y="79"/>
                      <a:pt x="46" y="79"/>
                      <a:pt x="47" y="79"/>
                    </a:cubicBezTo>
                    <a:cubicBezTo>
                      <a:pt x="82" y="71"/>
                      <a:pt x="122" y="63"/>
                      <a:pt x="162" y="59"/>
                    </a:cubicBezTo>
                    <a:cubicBezTo>
                      <a:pt x="199" y="55"/>
                      <a:pt x="193" y="0"/>
                      <a:pt x="157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805;p36">
                <a:extLst>
                  <a:ext uri="{FF2B5EF4-FFF2-40B4-BE49-F238E27FC236}">
                    <a16:creationId xmlns:a16="http://schemas.microsoft.com/office/drawing/2014/main" id="{AFC5A2AA-B131-D77C-A049-981650916F7F}"/>
                  </a:ext>
                </a:extLst>
              </p:cNvPr>
              <p:cNvSpPr/>
              <p:nvPr/>
            </p:nvSpPr>
            <p:spPr>
              <a:xfrm>
                <a:off x="3355268" y="2377732"/>
                <a:ext cx="3864" cy="3073"/>
              </a:xfrm>
              <a:custGeom>
                <a:avLst/>
                <a:gdLst/>
                <a:ahLst/>
                <a:cxnLst/>
                <a:rect l="l" t="t" r="r" b="b"/>
                <a:pathLst>
                  <a:path w="88" h="70" extrusionOk="0">
                    <a:moveTo>
                      <a:pt x="54" y="0"/>
                    </a:moveTo>
                    <a:cubicBezTo>
                      <a:pt x="50" y="0"/>
                      <a:pt x="47" y="1"/>
                      <a:pt x="44" y="2"/>
                    </a:cubicBezTo>
                    <a:cubicBezTo>
                      <a:pt x="36" y="2"/>
                      <a:pt x="28" y="6"/>
                      <a:pt x="20" y="6"/>
                    </a:cubicBezTo>
                    <a:cubicBezTo>
                      <a:pt x="9" y="9"/>
                      <a:pt x="0" y="22"/>
                      <a:pt x="0" y="33"/>
                    </a:cubicBezTo>
                    <a:cubicBezTo>
                      <a:pt x="0" y="45"/>
                      <a:pt x="9" y="61"/>
                      <a:pt x="20" y="61"/>
                    </a:cubicBezTo>
                    <a:cubicBezTo>
                      <a:pt x="28" y="65"/>
                      <a:pt x="36" y="65"/>
                      <a:pt x="44" y="69"/>
                    </a:cubicBezTo>
                    <a:cubicBezTo>
                      <a:pt x="56" y="69"/>
                      <a:pt x="68" y="69"/>
                      <a:pt x="75" y="57"/>
                    </a:cubicBezTo>
                    <a:cubicBezTo>
                      <a:pt x="84" y="53"/>
                      <a:pt x="88" y="45"/>
                      <a:pt x="88" y="33"/>
                    </a:cubicBezTo>
                    <a:cubicBezTo>
                      <a:pt x="88" y="26"/>
                      <a:pt x="84" y="18"/>
                      <a:pt x="75" y="9"/>
                    </a:cubicBezTo>
                    <a:cubicBezTo>
                      <a:pt x="70" y="4"/>
                      <a:pt x="62" y="0"/>
                      <a:pt x="54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806;p36">
                <a:extLst>
                  <a:ext uri="{FF2B5EF4-FFF2-40B4-BE49-F238E27FC236}">
                    <a16:creationId xmlns:a16="http://schemas.microsoft.com/office/drawing/2014/main" id="{FF0E89D8-85A2-A048-C753-4C904FD6A85A}"/>
                  </a:ext>
                </a:extLst>
              </p:cNvPr>
              <p:cNvSpPr/>
              <p:nvPr/>
            </p:nvSpPr>
            <p:spPr>
              <a:xfrm>
                <a:off x="3340385" y="2419879"/>
                <a:ext cx="2459" cy="281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4" extrusionOk="0">
                    <a:moveTo>
                      <a:pt x="28" y="0"/>
                    </a:moveTo>
                    <a:cubicBezTo>
                      <a:pt x="12" y="0"/>
                      <a:pt x="0" y="16"/>
                      <a:pt x="4" y="29"/>
                    </a:cubicBezTo>
                    <a:cubicBezTo>
                      <a:pt x="4" y="36"/>
                      <a:pt x="8" y="44"/>
                      <a:pt x="12" y="52"/>
                    </a:cubicBezTo>
                    <a:cubicBezTo>
                      <a:pt x="14" y="60"/>
                      <a:pt x="21" y="64"/>
                      <a:pt x="28" y="64"/>
                    </a:cubicBezTo>
                    <a:cubicBezTo>
                      <a:pt x="35" y="64"/>
                      <a:pt x="42" y="60"/>
                      <a:pt x="44" y="52"/>
                    </a:cubicBezTo>
                    <a:cubicBezTo>
                      <a:pt x="44" y="44"/>
                      <a:pt x="48" y="36"/>
                      <a:pt x="51" y="29"/>
                    </a:cubicBezTo>
                    <a:cubicBezTo>
                      <a:pt x="55" y="16"/>
                      <a:pt x="44" y="0"/>
                      <a:pt x="28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807;p36">
                <a:extLst>
                  <a:ext uri="{FF2B5EF4-FFF2-40B4-BE49-F238E27FC236}">
                    <a16:creationId xmlns:a16="http://schemas.microsoft.com/office/drawing/2014/main" id="{23D6438F-FFED-C550-DEA9-723FE911CD4D}"/>
                  </a:ext>
                </a:extLst>
              </p:cNvPr>
              <p:cNvSpPr/>
              <p:nvPr/>
            </p:nvSpPr>
            <p:spPr>
              <a:xfrm>
                <a:off x="3354215" y="2449866"/>
                <a:ext cx="2503" cy="4346"/>
              </a:xfrm>
              <a:custGeom>
                <a:avLst/>
                <a:gdLst/>
                <a:ahLst/>
                <a:cxnLst/>
                <a:rect l="l" t="t" r="r" b="b"/>
                <a:pathLst>
                  <a:path w="57" h="99" extrusionOk="0">
                    <a:moveTo>
                      <a:pt x="28" y="0"/>
                    </a:moveTo>
                    <a:cubicBezTo>
                      <a:pt x="18" y="0"/>
                      <a:pt x="7" y="8"/>
                      <a:pt x="4" y="24"/>
                    </a:cubicBezTo>
                    <a:cubicBezTo>
                      <a:pt x="4" y="40"/>
                      <a:pt x="4" y="56"/>
                      <a:pt x="1" y="71"/>
                    </a:cubicBezTo>
                    <a:cubicBezTo>
                      <a:pt x="1" y="84"/>
                      <a:pt x="17" y="99"/>
                      <a:pt x="28" y="99"/>
                    </a:cubicBezTo>
                    <a:cubicBezTo>
                      <a:pt x="40" y="99"/>
                      <a:pt x="57" y="84"/>
                      <a:pt x="57" y="71"/>
                    </a:cubicBezTo>
                    <a:cubicBezTo>
                      <a:pt x="52" y="56"/>
                      <a:pt x="52" y="40"/>
                      <a:pt x="48" y="24"/>
                    </a:cubicBezTo>
                    <a:cubicBezTo>
                      <a:pt x="48" y="8"/>
                      <a:pt x="38" y="0"/>
                      <a:pt x="28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808;p36">
                <a:extLst>
                  <a:ext uri="{FF2B5EF4-FFF2-40B4-BE49-F238E27FC236}">
                    <a16:creationId xmlns:a16="http://schemas.microsoft.com/office/drawing/2014/main" id="{E19DAF22-88CB-2D69-C910-D3E61A59CB91}"/>
                  </a:ext>
                </a:extLst>
              </p:cNvPr>
              <p:cNvSpPr/>
              <p:nvPr/>
            </p:nvSpPr>
            <p:spPr>
              <a:xfrm>
                <a:off x="3377484" y="2405874"/>
                <a:ext cx="2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67" h="83" extrusionOk="0">
                    <a:moveTo>
                      <a:pt x="35" y="0"/>
                    </a:moveTo>
                    <a:cubicBezTo>
                      <a:pt x="24" y="0"/>
                      <a:pt x="12" y="8"/>
                      <a:pt x="8" y="20"/>
                    </a:cubicBezTo>
                    <a:cubicBezTo>
                      <a:pt x="8" y="28"/>
                      <a:pt x="4" y="35"/>
                      <a:pt x="4" y="44"/>
                    </a:cubicBezTo>
                    <a:cubicBezTo>
                      <a:pt x="0" y="51"/>
                      <a:pt x="4" y="64"/>
                      <a:pt x="12" y="71"/>
                    </a:cubicBezTo>
                    <a:cubicBezTo>
                      <a:pt x="19" y="79"/>
                      <a:pt x="24" y="83"/>
                      <a:pt x="35" y="83"/>
                    </a:cubicBezTo>
                    <a:cubicBezTo>
                      <a:pt x="43" y="83"/>
                      <a:pt x="51" y="79"/>
                      <a:pt x="55" y="71"/>
                    </a:cubicBezTo>
                    <a:cubicBezTo>
                      <a:pt x="63" y="64"/>
                      <a:pt x="66" y="55"/>
                      <a:pt x="63" y="44"/>
                    </a:cubicBezTo>
                    <a:cubicBezTo>
                      <a:pt x="63" y="35"/>
                      <a:pt x="59" y="28"/>
                      <a:pt x="59" y="20"/>
                    </a:cubicBezTo>
                    <a:cubicBezTo>
                      <a:pt x="59" y="8"/>
                      <a:pt x="43" y="0"/>
                      <a:pt x="35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809;p36">
                <a:extLst>
                  <a:ext uri="{FF2B5EF4-FFF2-40B4-BE49-F238E27FC236}">
                    <a16:creationId xmlns:a16="http://schemas.microsoft.com/office/drawing/2014/main" id="{43CF8D32-5F61-3DF2-5C28-F65CDD0857B1}"/>
                  </a:ext>
                </a:extLst>
              </p:cNvPr>
              <p:cNvSpPr/>
              <p:nvPr/>
            </p:nvSpPr>
            <p:spPr>
              <a:xfrm>
                <a:off x="3388373" y="2416587"/>
                <a:ext cx="4522" cy="3029"/>
              </a:xfrm>
              <a:custGeom>
                <a:avLst/>
                <a:gdLst/>
                <a:ahLst/>
                <a:cxnLst/>
                <a:rect l="l" t="t" r="r" b="b"/>
                <a:pathLst>
                  <a:path w="103" h="69" extrusionOk="0">
                    <a:moveTo>
                      <a:pt x="29" y="0"/>
                    </a:moveTo>
                    <a:cubicBezTo>
                      <a:pt x="25" y="0"/>
                      <a:pt x="20" y="2"/>
                      <a:pt x="16" y="4"/>
                    </a:cubicBezTo>
                    <a:cubicBezTo>
                      <a:pt x="4" y="17"/>
                      <a:pt x="0" y="33"/>
                      <a:pt x="13" y="44"/>
                    </a:cubicBezTo>
                    <a:cubicBezTo>
                      <a:pt x="26" y="58"/>
                      <a:pt x="45" y="69"/>
                      <a:pt x="68" y="69"/>
                    </a:cubicBezTo>
                    <a:cubicBezTo>
                      <a:pt x="72" y="69"/>
                      <a:pt x="75" y="68"/>
                      <a:pt x="79" y="68"/>
                    </a:cubicBezTo>
                    <a:cubicBezTo>
                      <a:pt x="103" y="68"/>
                      <a:pt x="103" y="33"/>
                      <a:pt x="79" y="33"/>
                    </a:cubicBezTo>
                    <a:cubicBezTo>
                      <a:pt x="68" y="28"/>
                      <a:pt x="55" y="24"/>
                      <a:pt x="51" y="13"/>
                    </a:cubicBezTo>
                    <a:cubicBezTo>
                      <a:pt x="47" y="5"/>
                      <a:pt x="38" y="0"/>
                      <a:pt x="29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810;p36">
                <a:extLst>
                  <a:ext uri="{FF2B5EF4-FFF2-40B4-BE49-F238E27FC236}">
                    <a16:creationId xmlns:a16="http://schemas.microsoft.com/office/drawing/2014/main" id="{3BDE4EEC-35E7-E8C7-849B-D448000EF8B5}"/>
                  </a:ext>
                </a:extLst>
              </p:cNvPr>
              <p:cNvSpPr/>
              <p:nvPr/>
            </p:nvSpPr>
            <p:spPr>
              <a:xfrm>
                <a:off x="3412608" y="2456978"/>
                <a:ext cx="9791" cy="281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64" extrusionOk="0">
                    <a:moveTo>
                      <a:pt x="186" y="0"/>
                    </a:moveTo>
                    <a:cubicBezTo>
                      <a:pt x="185" y="0"/>
                      <a:pt x="183" y="0"/>
                      <a:pt x="182" y="0"/>
                    </a:cubicBezTo>
                    <a:cubicBezTo>
                      <a:pt x="135" y="0"/>
                      <a:pt x="84" y="4"/>
                      <a:pt x="37" y="4"/>
                    </a:cubicBezTo>
                    <a:cubicBezTo>
                      <a:pt x="1" y="4"/>
                      <a:pt x="1" y="55"/>
                      <a:pt x="37" y="55"/>
                    </a:cubicBezTo>
                    <a:cubicBezTo>
                      <a:pt x="84" y="60"/>
                      <a:pt x="135" y="60"/>
                      <a:pt x="182" y="64"/>
                    </a:cubicBezTo>
                    <a:cubicBezTo>
                      <a:pt x="221" y="64"/>
                      <a:pt x="222" y="0"/>
                      <a:pt x="186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811;p36">
                <a:extLst>
                  <a:ext uri="{FF2B5EF4-FFF2-40B4-BE49-F238E27FC236}">
                    <a16:creationId xmlns:a16="http://schemas.microsoft.com/office/drawing/2014/main" id="{7A4F93AC-B7A9-131C-86A1-8614105BB911}"/>
                  </a:ext>
                </a:extLst>
              </p:cNvPr>
              <p:cNvSpPr/>
              <p:nvPr/>
            </p:nvSpPr>
            <p:spPr>
              <a:xfrm>
                <a:off x="3359571" y="2439987"/>
                <a:ext cx="263" cy="220"/>
              </a:xfrm>
              <a:custGeom>
                <a:avLst/>
                <a:gdLst/>
                <a:ahLst/>
                <a:cxnLst/>
                <a:rect l="l" t="t" r="r" b="b"/>
                <a:pathLst>
                  <a:path w="6" h="5" extrusionOk="0">
                    <a:moveTo>
                      <a:pt x="6" y="1"/>
                    </a:moveTo>
                    <a:cubicBezTo>
                      <a:pt x="1" y="1"/>
                      <a:pt x="1" y="5"/>
                      <a:pt x="6" y="5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812;p36">
                <a:extLst>
                  <a:ext uri="{FF2B5EF4-FFF2-40B4-BE49-F238E27FC236}">
                    <a16:creationId xmlns:a16="http://schemas.microsoft.com/office/drawing/2014/main" id="{531CF0EE-54C0-2C87-871B-5B84A82CE534}"/>
                  </a:ext>
                </a:extLst>
              </p:cNvPr>
              <p:cNvSpPr/>
              <p:nvPr/>
            </p:nvSpPr>
            <p:spPr>
              <a:xfrm>
                <a:off x="3392412" y="2389059"/>
                <a:ext cx="18704" cy="298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68" extrusionOk="0">
                    <a:moveTo>
                      <a:pt x="398" y="1"/>
                    </a:moveTo>
                    <a:cubicBezTo>
                      <a:pt x="280" y="1"/>
                      <a:pt x="157" y="8"/>
                      <a:pt x="34" y="20"/>
                    </a:cubicBezTo>
                    <a:cubicBezTo>
                      <a:pt x="1" y="24"/>
                      <a:pt x="6" y="68"/>
                      <a:pt x="39" y="68"/>
                    </a:cubicBezTo>
                    <a:cubicBezTo>
                      <a:pt x="40" y="68"/>
                      <a:pt x="41" y="68"/>
                      <a:pt x="43" y="68"/>
                    </a:cubicBezTo>
                    <a:cubicBezTo>
                      <a:pt x="161" y="52"/>
                      <a:pt x="280" y="44"/>
                      <a:pt x="398" y="39"/>
                    </a:cubicBezTo>
                    <a:cubicBezTo>
                      <a:pt x="425" y="39"/>
                      <a:pt x="425" y="1"/>
                      <a:pt x="398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813;p36">
                <a:extLst>
                  <a:ext uri="{FF2B5EF4-FFF2-40B4-BE49-F238E27FC236}">
                    <a16:creationId xmlns:a16="http://schemas.microsoft.com/office/drawing/2014/main" id="{BC0ED51C-A8F5-6977-12E7-DBD238C36AB1}"/>
                  </a:ext>
                </a:extLst>
              </p:cNvPr>
              <p:cNvSpPr/>
              <p:nvPr/>
            </p:nvSpPr>
            <p:spPr>
              <a:xfrm>
                <a:off x="3441059" y="2400957"/>
                <a:ext cx="2766" cy="4698"/>
              </a:xfrm>
              <a:custGeom>
                <a:avLst/>
                <a:gdLst/>
                <a:ahLst/>
                <a:cxnLst/>
                <a:rect l="l" t="t" r="r" b="b"/>
                <a:pathLst>
                  <a:path w="63" h="107" extrusionOk="0">
                    <a:moveTo>
                      <a:pt x="21" y="1"/>
                    </a:moveTo>
                    <a:cubicBezTo>
                      <a:pt x="10" y="1"/>
                      <a:pt x="0" y="12"/>
                      <a:pt x="8" y="25"/>
                    </a:cubicBezTo>
                    <a:cubicBezTo>
                      <a:pt x="20" y="45"/>
                      <a:pt x="28" y="65"/>
                      <a:pt x="28" y="88"/>
                    </a:cubicBezTo>
                    <a:cubicBezTo>
                      <a:pt x="30" y="100"/>
                      <a:pt x="38" y="106"/>
                      <a:pt x="47" y="106"/>
                    </a:cubicBezTo>
                    <a:cubicBezTo>
                      <a:pt x="55" y="106"/>
                      <a:pt x="63" y="100"/>
                      <a:pt x="63" y="88"/>
                    </a:cubicBezTo>
                    <a:cubicBezTo>
                      <a:pt x="59" y="61"/>
                      <a:pt x="52" y="34"/>
                      <a:pt x="35" y="10"/>
                    </a:cubicBezTo>
                    <a:cubicBezTo>
                      <a:pt x="32" y="3"/>
                      <a:pt x="26" y="1"/>
                      <a:pt x="21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814;p36">
                <a:extLst>
                  <a:ext uri="{FF2B5EF4-FFF2-40B4-BE49-F238E27FC236}">
                    <a16:creationId xmlns:a16="http://schemas.microsoft.com/office/drawing/2014/main" id="{FBC7E4FB-9986-61D8-9745-1F4AE4128B2C}"/>
                  </a:ext>
                </a:extLst>
              </p:cNvPr>
              <p:cNvSpPr/>
              <p:nvPr/>
            </p:nvSpPr>
            <p:spPr>
              <a:xfrm>
                <a:off x="3428019" y="2510233"/>
                <a:ext cx="5093" cy="562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28" extrusionOk="0">
                    <a:moveTo>
                      <a:pt x="73" y="1"/>
                    </a:moveTo>
                    <a:cubicBezTo>
                      <a:pt x="65" y="1"/>
                      <a:pt x="57" y="4"/>
                      <a:pt x="52" y="11"/>
                    </a:cubicBezTo>
                    <a:cubicBezTo>
                      <a:pt x="25" y="35"/>
                      <a:pt x="1" y="70"/>
                      <a:pt x="5" y="109"/>
                    </a:cubicBezTo>
                    <a:cubicBezTo>
                      <a:pt x="5" y="121"/>
                      <a:pt x="16" y="128"/>
                      <a:pt x="27" y="128"/>
                    </a:cubicBezTo>
                    <a:cubicBezTo>
                      <a:pt x="36" y="128"/>
                      <a:pt x="45" y="124"/>
                      <a:pt x="48" y="113"/>
                    </a:cubicBezTo>
                    <a:cubicBezTo>
                      <a:pt x="52" y="90"/>
                      <a:pt x="72" y="73"/>
                      <a:pt x="92" y="62"/>
                    </a:cubicBezTo>
                    <a:cubicBezTo>
                      <a:pt x="112" y="55"/>
                      <a:pt x="116" y="31"/>
                      <a:pt x="104" y="15"/>
                    </a:cubicBezTo>
                    <a:cubicBezTo>
                      <a:pt x="95" y="6"/>
                      <a:pt x="84" y="1"/>
                      <a:pt x="73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815;p36">
                <a:extLst>
                  <a:ext uri="{FF2B5EF4-FFF2-40B4-BE49-F238E27FC236}">
                    <a16:creationId xmlns:a16="http://schemas.microsoft.com/office/drawing/2014/main" id="{03009C2F-A87A-2E90-D329-1833D985839F}"/>
                  </a:ext>
                </a:extLst>
              </p:cNvPr>
              <p:cNvSpPr/>
              <p:nvPr/>
            </p:nvSpPr>
            <p:spPr>
              <a:xfrm>
                <a:off x="3368616" y="2536970"/>
                <a:ext cx="9396" cy="5663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29" extrusionOk="0">
                    <a:moveTo>
                      <a:pt x="39" y="0"/>
                    </a:moveTo>
                    <a:cubicBezTo>
                      <a:pt x="16" y="0"/>
                      <a:pt x="1" y="34"/>
                      <a:pt x="20" y="56"/>
                    </a:cubicBezTo>
                    <a:cubicBezTo>
                      <a:pt x="52" y="96"/>
                      <a:pt x="99" y="124"/>
                      <a:pt x="150" y="127"/>
                    </a:cubicBezTo>
                    <a:cubicBezTo>
                      <a:pt x="154" y="128"/>
                      <a:pt x="158" y="128"/>
                      <a:pt x="162" y="128"/>
                    </a:cubicBezTo>
                    <a:cubicBezTo>
                      <a:pt x="186" y="128"/>
                      <a:pt x="206" y="116"/>
                      <a:pt x="210" y="89"/>
                    </a:cubicBezTo>
                    <a:cubicBezTo>
                      <a:pt x="213" y="66"/>
                      <a:pt x="196" y="32"/>
                      <a:pt x="167" y="32"/>
                    </a:cubicBezTo>
                    <a:cubicBezTo>
                      <a:pt x="165" y="32"/>
                      <a:pt x="164" y="33"/>
                      <a:pt x="162" y="33"/>
                    </a:cubicBezTo>
                    <a:cubicBezTo>
                      <a:pt x="155" y="34"/>
                      <a:pt x="149" y="34"/>
                      <a:pt x="142" y="34"/>
                    </a:cubicBezTo>
                    <a:cubicBezTo>
                      <a:pt x="111" y="34"/>
                      <a:pt x="85" y="25"/>
                      <a:pt x="55" y="5"/>
                    </a:cubicBezTo>
                    <a:cubicBezTo>
                      <a:pt x="50" y="2"/>
                      <a:pt x="44" y="0"/>
                      <a:pt x="39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816;p36">
                <a:extLst>
                  <a:ext uri="{FF2B5EF4-FFF2-40B4-BE49-F238E27FC236}">
                    <a16:creationId xmlns:a16="http://schemas.microsoft.com/office/drawing/2014/main" id="{E8CE672C-B15B-E4AC-2B1C-6AF3659F5189}"/>
                  </a:ext>
                </a:extLst>
              </p:cNvPr>
              <p:cNvSpPr/>
              <p:nvPr/>
            </p:nvSpPr>
            <p:spPr>
              <a:xfrm>
                <a:off x="3351800" y="2544697"/>
                <a:ext cx="6147" cy="3293"/>
              </a:xfrm>
              <a:custGeom>
                <a:avLst/>
                <a:gdLst/>
                <a:ahLst/>
                <a:cxnLst/>
                <a:rect l="l" t="t" r="r" b="b"/>
                <a:pathLst>
                  <a:path w="140" h="75" extrusionOk="0">
                    <a:moveTo>
                      <a:pt x="36" y="0"/>
                    </a:moveTo>
                    <a:cubicBezTo>
                      <a:pt x="26" y="0"/>
                      <a:pt x="14" y="7"/>
                      <a:pt x="8" y="15"/>
                    </a:cubicBezTo>
                    <a:cubicBezTo>
                      <a:pt x="1" y="27"/>
                      <a:pt x="5" y="46"/>
                      <a:pt x="21" y="55"/>
                    </a:cubicBezTo>
                    <a:cubicBezTo>
                      <a:pt x="48" y="66"/>
                      <a:pt x="76" y="75"/>
                      <a:pt x="107" y="75"/>
                    </a:cubicBezTo>
                    <a:cubicBezTo>
                      <a:pt x="131" y="75"/>
                      <a:pt x="139" y="35"/>
                      <a:pt x="115" y="31"/>
                    </a:cubicBezTo>
                    <a:cubicBezTo>
                      <a:pt x="88" y="27"/>
                      <a:pt x="68" y="19"/>
                      <a:pt x="48" y="4"/>
                    </a:cubicBezTo>
                    <a:cubicBezTo>
                      <a:pt x="45" y="1"/>
                      <a:pt x="41" y="0"/>
                      <a:pt x="36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817;p36">
                <a:extLst>
                  <a:ext uri="{FF2B5EF4-FFF2-40B4-BE49-F238E27FC236}">
                    <a16:creationId xmlns:a16="http://schemas.microsoft.com/office/drawing/2014/main" id="{C21AAC3B-3196-076C-941D-6B5F9ED45DF4}"/>
                  </a:ext>
                </a:extLst>
              </p:cNvPr>
              <p:cNvSpPr/>
              <p:nvPr/>
            </p:nvSpPr>
            <p:spPr>
              <a:xfrm>
                <a:off x="3393378" y="2552907"/>
                <a:ext cx="12206" cy="7507"/>
              </a:xfrm>
              <a:custGeom>
                <a:avLst/>
                <a:gdLst/>
                <a:ahLst/>
                <a:cxnLst/>
                <a:rect l="l" t="t" r="r" b="b"/>
                <a:pathLst>
                  <a:path w="278" h="171" extrusionOk="0">
                    <a:moveTo>
                      <a:pt x="237" y="1"/>
                    </a:moveTo>
                    <a:cubicBezTo>
                      <a:pt x="216" y="1"/>
                      <a:pt x="193" y="18"/>
                      <a:pt x="198" y="45"/>
                    </a:cubicBezTo>
                    <a:cubicBezTo>
                      <a:pt x="202" y="81"/>
                      <a:pt x="159" y="88"/>
                      <a:pt x="135" y="92"/>
                    </a:cubicBezTo>
                    <a:cubicBezTo>
                      <a:pt x="99" y="96"/>
                      <a:pt x="64" y="101"/>
                      <a:pt x="28" y="105"/>
                    </a:cubicBezTo>
                    <a:cubicBezTo>
                      <a:pt x="1" y="108"/>
                      <a:pt x="1" y="156"/>
                      <a:pt x="28" y="163"/>
                    </a:cubicBezTo>
                    <a:cubicBezTo>
                      <a:pt x="54" y="167"/>
                      <a:pt x="79" y="170"/>
                      <a:pt x="104" y="170"/>
                    </a:cubicBezTo>
                    <a:cubicBezTo>
                      <a:pt x="132" y="170"/>
                      <a:pt x="161" y="166"/>
                      <a:pt x="190" y="156"/>
                    </a:cubicBezTo>
                    <a:cubicBezTo>
                      <a:pt x="249" y="136"/>
                      <a:pt x="277" y="88"/>
                      <a:pt x="265" y="25"/>
                    </a:cubicBezTo>
                    <a:cubicBezTo>
                      <a:pt x="262" y="8"/>
                      <a:pt x="250" y="1"/>
                      <a:pt x="237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818;p36">
                <a:extLst>
                  <a:ext uri="{FF2B5EF4-FFF2-40B4-BE49-F238E27FC236}">
                    <a16:creationId xmlns:a16="http://schemas.microsoft.com/office/drawing/2014/main" id="{268ED8C5-E898-25BC-0A0F-5DFD0A087A29}"/>
                  </a:ext>
                </a:extLst>
              </p:cNvPr>
              <p:cNvSpPr/>
              <p:nvPr/>
            </p:nvSpPr>
            <p:spPr>
              <a:xfrm>
                <a:off x="3337926" y="2517828"/>
                <a:ext cx="5269" cy="461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05" extrusionOk="0">
                    <a:moveTo>
                      <a:pt x="80" y="1"/>
                    </a:moveTo>
                    <a:cubicBezTo>
                      <a:pt x="73" y="1"/>
                      <a:pt x="66" y="4"/>
                      <a:pt x="60" y="11"/>
                    </a:cubicBezTo>
                    <a:cubicBezTo>
                      <a:pt x="44" y="27"/>
                      <a:pt x="33" y="47"/>
                      <a:pt x="17" y="62"/>
                    </a:cubicBezTo>
                    <a:cubicBezTo>
                      <a:pt x="1" y="81"/>
                      <a:pt x="17" y="105"/>
                      <a:pt x="36" y="105"/>
                    </a:cubicBezTo>
                    <a:cubicBezTo>
                      <a:pt x="42" y="105"/>
                      <a:pt x="47" y="103"/>
                      <a:pt x="53" y="98"/>
                    </a:cubicBezTo>
                    <a:cubicBezTo>
                      <a:pt x="68" y="82"/>
                      <a:pt x="88" y="71"/>
                      <a:pt x="104" y="55"/>
                    </a:cubicBezTo>
                    <a:cubicBezTo>
                      <a:pt x="120" y="43"/>
                      <a:pt x="115" y="19"/>
                      <a:pt x="104" y="11"/>
                    </a:cubicBezTo>
                    <a:cubicBezTo>
                      <a:pt x="97" y="5"/>
                      <a:pt x="88" y="1"/>
                      <a:pt x="80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819;p36">
                <a:extLst>
                  <a:ext uri="{FF2B5EF4-FFF2-40B4-BE49-F238E27FC236}">
                    <a16:creationId xmlns:a16="http://schemas.microsoft.com/office/drawing/2014/main" id="{1D678495-5479-65D4-6EE3-60F9A09BA2C2}"/>
                  </a:ext>
                </a:extLst>
              </p:cNvPr>
              <p:cNvSpPr/>
              <p:nvPr/>
            </p:nvSpPr>
            <p:spPr>
              <a:xfrm>
                <a:off x="3349780" y="2550580"/>
                <a:ext cx="8649" cy="2810"/>
              </a:xfrm>
              <a:custGeom>
                <a:avLst/>
                <a:gdLst/>
                <a:ahLst/>
                <a:cxnLst/>
                <a:rect l="l" t="t" r="r" b="b"/>
                <a:pathLst>
                  <a:path w="197" h="64" extrusionOk="0">
                    <a:moveTo>
                      <a:pt x="152" y="0"/>
                    </a:moveTo>
                    <a:cubicBezTo>
                      <a:pt x="111" y="0"/>
                      <a:pt x="72" y="16"/>
                      <a:pt x="31" y="19"/>
                    </a:cubicBezTo>
                    <a:cubicBezTo>
                      <a:pt x="1" y="23"/>
                      <a:pt x="6" y="63"/>
                      <a:pt x="35" y="63"/>
                    </a:cubicBezTo>
                    <a:cubicBezTo>
                      <a:pt x="37" y="63"/>
                      <a:pt x="38" y="63"/>
                      <a:pt x="39" y="63"/>
                    </a:cubicBezTo>
                    <a:cubicBezTo>
                      <a:pt x="83" y="51"/>
                      <a:pt x="123" y="30"/>
                      <a:pt x="166" y="30"/>
                    </a:cubicBezTo>
                    <a:cubicBezTo>
                      <a:pt x="170" y="30"/>
                      <a:pt x="173" y="30"/>
                      <a:pt x="177" y="31"/>
                    </a:cubicBezTo>
                    <a:cubicBezTo>
                      <a:pt x="193" y="31"/>
                      <a:pt x="196" y="3"/>
                      <a:pt x="181" y="3"/>
                    </a:cubicBezTo>
                    <a:cubicBezTo>
                      <a:pt x="171" y="1"/>
                      <a:pt x="162" y="0"/>
                      <a:pt x="152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820;p36">
                <a:extLst>
                  <a:ext uri="{FF2B5EF4-FFF2-40B4-BE49-F238E27FC236}">
                    <a16:creationId xmlns:a16="http://schemas.microsoft.com/office/drawing/2014/main" id="{1E292DD5-CB73-0B12-B18C-C9EF735E2B7F}"/>
                  </a:ext>
                </a:extLst>
              </p:cNvPr>
              <p:cNvSpPr/>
              <p:nvPr/>
            </p:nvSpPr>
            <p:spPr>
              <a:xfrm>
                <a:off x="3407384" y="2519540"/>
                <a:ext cx="15938" cy="13917"/>
              </a:xfrm>
              <a:custGeom>
                <a:avLst/>
                <a:gdLst/>
                <a:ahLst/>
                <a:cxnLst/>
                <a:rect l="l" t="t" r="r" b="b"/>
                <a:pathLst>
                  <a:path w="363" h="317" extrusionOk="0">
                    <a:moveTo>
                      <a:pt x="301" y="1"/>
                    </a:moveTo>
                    <a:cubicBezTo>
                      <a:pt x="292" y="1"/>
                      <a:pt x="283" y="4"/>
                      <a:pt x="274" y="12"/>
                    </a:cubicBezTo>
                    <a:cubicBezTo>
                      <a:pt x="187" y="94"/>
                      <a:pt x="88" y="169"/>
                      <a:pt x="13" y="264"/>
                    </a:cubicBezTo>
                    <a:cubicBezTo>
                      <a:pt x="0" y="283"/>
                      <a:pt x="14" y="316"/>
                      <a:pt x="34" y="316"/>
                    </a:cubicBezTo>
                    <a:cubicBezTo>
                      <a:pt x="39" y="316"/>
                      <a:pt x="44" y="315"/>
                      <a:pt x="48" y="311"/>
                    </a:cubicBezTo>
                    <a:cubicBezTo>
                      <a:pt x="148" y="237"/>
                      <a:pt x="238" y="150"/>
                      <a:pt x="329" y="71"/>
                    </a:cubicBezTo>
                    <a:cubicBezTo>
                      <a:pt x="363" y="43"/>
                      <a:pt x="334" y="1"/>
                      <a:pt x="301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821;p36">
                <a:extLst>
                  <a:ext uri="{FF2B5EF4-FFF2-40B4-BE49-F238E27FC236}">
                    <a16:creationId xmlns:a16="http://schemas.microsoft.com/office/drawing/2014/main" id="{CF7C0D0F-150D-E1C5-2E98-EB61553F4603}"/>
                  </a:ext>
                </a:extLst>
              </p:cNvPr>
              <p:cNvSpPr/>
              <p:nvPr/>
            </p:nvSpPr>
            <p:spPr>
              <a:xfrm>
                <a:off x="3359791" y="2649978"/>
                <a:ext cx="5927" cy="5576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27" extrusionOk="0">
                    <a:moveTo>
                      <a:pt x="72" y="1"/>
                    </a:moveTo>
                    <a:cubicBezTo>
                      <a:pt x="59" y="1"/>
                      <a:pt x="52" y="5"/>
                      <a:pt x="39" y="9"/>
                    </a:cubicBezTo>
                    <a:cubicBezTo>
                      <a:pt x="36" y="16"/>
                      <a:pt x="28" y="21"/>
                      <a:pt x="24" y="25"/>
                    </a:cubicBezTo>
                    <a:cubicBezTo>
                      <a:pt x="16" y="28"/>
                      <a:pt x="8" y="32"/>
                      <a:pt x="4" y="40"/>
                    </a:cubicBezTo>
                    <a:cubicBezTo>
                      <a:pt x="1" y="48"/>
                      <a:pt x="1" y="56"/>
                      <a:pt x="1" y="63"/>
                    </a:cubicBezTo>
                    <a:cubicBezTo>
                      <a:pt x="1" y="72"/>
                      <a:pt x="1" y="80"/>
                      <a:pt x="4" y="87"/>
                    </a:cubicBezTo>
                    <a:cubicBezTo>
                      <a:pt x="8" y="96"/>
                      <a:pt x="16" y="103"/>
                      <a:pt x="24" y="107"/>
                    </a:cubicBezTo>
                    <a:cubicBezTo>
                      <a:pt x="28" y="111"/>
                      <a:pt x="36" y="116"/>
                      <a:pt x="39" y="119"/>
                    </a:cubicBezTo>
                    <a:cubicBezTo>
                      <a:pt x="52" y="123"/>
                      <a:pt x="59" y="127"/>
                      <a:pt x="72" y="127"/>
                    </a:cubicBezTo>
                    <a:cubicBezTo>
                      <a:pt x="83" y="127"/>
                      <a:pt x="95" y="123"/>
                      <a:pt x="103" y="119"/>
                    </a:cubicBezTo>
                    <a:cubicBezTo>
                      <a:pt x="123" y="107"/>
                      <a:pt x="134" y="87"/>
                      <a:pt x="134" y="63"/>
                    </a:cubicBezTo>
                    <a:cubicBezTo>
                      <a:pt x="134" y="44"/>
                      <a:pt x="123" y="21"/>
                      <a:pt x="103" y="9"/>
                    </a:cubicBezTo>
                    <a:cubicBezTo>
                      <a:pt x="95" y="5"/>
                      <a:pt x="83" y="1"/>
                      <a:pt x="72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822;p36">
                <a:extLst>
                  <a:ext uri="{FF2B5EF4-FFF2-40B4-BE49-F238E27FC236}">
                    <a16:creationId xmlns:a16="http://schemas.microsoft.com/office/drawing/2014/main" id="{86FBB248-24B6-7FBE-D8D3-4D4C7BC08F74}"/>
                  </a:ext>
                </a:extLst>
              </p:cNvPr>
              <p:cNvSpPr/>
              <p:nvPr/>
            </p:nvSpPr>
            <p:spPr>
              <a:xfrm>
                <a:off x="3289587" y="2670349"/>
                <a:ext cx="4215" cy="3424"/>
              </a:xfrm>
              <a:custGeom>
                <a:avLst/>
                <a:gdLst/>
                <a:ahLst/>
                <a:cxnLst/>
                <a:rect l="l" t="t" r="r" b="b"/>
                <a:pathLst>
                  <a:path w="96" h="78" extrusionOk="0">
                    <a:moveTo>
                      <a:pt x="39" y="1"/>
                    </a:moveTo>
                    <a:cubicBezTo>
                      <a:pt x="18" y="1"/>
                      <a:pt x="1" y="17"/>
                      <a:pt x="1" y="38"/>
                    </a:cubicBezTo>
                    <a:cubicBezTo>
                      <a:pt x="1" y="62"/>
                      <a:pt x="19" y="77"/>
                      <a:pt x="41" y="77"/>
                    </a:cubicBezTo>
                    <a:cubicBezTo>
                      <a:pt x="47" y="77"/>
                      <a:pt x="54" y="76"/>
                      <a:pt x="60" y="73"/>
                    </a:cubicBezTo>
                    <a:cubicBezTo>
                      <a:pt x="64" y="69"/>
                      <a:pt x="72" y="65"/>
                      <a:pt x="76" y="62"/>
                    </a:cubicBezTo>
                    <a:cubicBezTo>
                      <a:pt x="96" y="54"/>
                      <a:pt x="96" y="26"/>
                      <a:pt x="76" y="14"/>
                    </a:cubicBezTo>
                    <a:cubicBezTo>
                      <a:pt x="72" y="14"/>
                      <a:pt x="64" y="11"/>
                      <a:pt x="60" y="7"/>
                    </a:cubicBezTo>
                    <a:cubicBezTo>
                      <a:pt x="53" y="3"/>
                      <a:pt x="46" y="1"/>
                      <a:pt x="39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823;p36">
                <a:extLst>
                  <a:ext uri="{FF2B5EF4-FFF2-40B4-BE49-F238E27FC236}">
                    <a16:creationId xmlns:a16="http://schemas.microsoft.com/office/drawing/2014/main" id="{2D67F2EB-CAE6-1DE8-47ED-AAA27DE7AF17}"/>
                  </a:ext>
                </a:extLst>
              </p:cNvPr>
              <p:cNvSpPr/>
              <p:nvPr/>
            </p:nvSpPr>
            <p:spPr>
              <a:xfrm>
                <a:off x="3371557" y="2334399"/>
                <a:ext cx="38812" cy="1031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235" extrusionOk="0">
                    <a:moveTo>
                      <a:pt x="473" y="0"/>
                    </a:moveTo>
                    <a:cubicBezTo>
                      <a:pt x="462" y="0"/>
                      <a:pt x="450" y="1"/>
                      <a:pt x="438" y="2"/>
                    </a:cubicBezTo>
                    <a:cubicBezTo>
                      <a:pt x="281" y="18"/>
                      <a:pt x="178" y="191"/>
                      <a:pt x="24" y="200"/>
                    </a:cubicBezTo>
                    <a:cubicBezTo>
                      <a:pt x="1" y="204"/>
                      <a:pt x="1" y="235"/>
                      <a:pt x="24" y="235"/>
                    </a:cubicBezTo>
                    <a:cubicBezTo>
                      <a:pt x="135" y="231"/>
                      <a:pt x="214" y="144"/>
                      <a:pt x="312" y="97"/>
                    </a:cubicBezTo>
                    <a:cubicBezTo>
                      <a:pt x="365" y="68"/>
                      <a:pt x="416" y="58"/>
                      <a:pt x="467" y="58"/>
                    </a:cubicBezTo>
                    <a:cubicBezTo>
                      <a:pt x="592" y="58"/>
                      <a:pt x="713" y="123"/>
                      <a:pt x="846" y="140"/>
                    </a:cubicBezTo>
                    <a:cubicBezTo>
                      <a:pt x="847" y="140"/>
                      <a:pt x="848" y="140"/>
                      <a:pt x="849" y="140"/>
                    </a:cubicBezTo>
                    <a:cubicBezTo>
                      <a:pt x="874" y="140"/>
                      <a:pt x="883" y="105"/>
                      <a:pt x="857" y="100"/>
                    </a:cubicBezTo>
                    <a:cubicBezTo>
                      <a:pt x="726" y="75"/>
                      <a:pt x="606" y="0"/>
                      <a:pt x="473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824;p36">
                <a:extLst>
                  <a:ext uri="{FF2B5EF4-FFF2-40B4-BE49-F238E27FC236}">
                    <a16:creationId xmlns:a16="http://schemas.microsoft.com/office/drawing/2014/main" id="{4CB9C045-2622-3D79-974D-C480DFECE68D}"/>
                  </a:ext>
                </a:extLst>
              </p:cNvPr>
              <p:cNvSpPr/>
              <p:nvPr/>
            </p:nvSpPr>
            <p:spPr>
              <a:xfrm>
                <a:off x="3436580" y="2347482"/>
                <a:ext cx="3995" cy="3556"/>
              </a:xfrm>
              <a:custGeom>
                <a:avLst/>
                <a:gdLst/>
                <a:ahLst/>
                <a:cxnLst/>
                <a:rect l="l" t="t" r="r" b="b"/>
                <a:pathLst>
                  <a:path w="91" h="81" extrusionOk="0">
                    <a:moveTo>
                      <a:pt x="28" y="0"/>
                    </a:moveTo>
                    <a:cubicBezTo>
                      <a:pt x="10" y="0"/>
                      <a:pt x="0" y="28"/>
                      <a:pt x="23" y="35"/>
                    </a:cubicBezTo>
                    <a:cubicBezTo>
                      <a:pt x="43" y="39"/>
                      <a:pt x="55" y="48"/>
                      <a:pt x="63" y="71"/>
                    </a:cubicBezTo>
                    <a:cubicBezTo>
                      <a:pt x="63" y="77"/>
                      <a:pt x="67" y="80"/>
                      <a:pt x="72" y="80"/>
                    </a:cubicBezTo>
                    <a:cubicBezTo>
                      <a:pt x="74" y="80"/>
                      <a:pt x="76" y="80"/>
                      <a:pt x="79" y="79"/>
                    </a:cubicBezTo>
                    <a:cubicBezTo>
                      <a:pt x="86" y="79"/>
                      <a:pt x="90" y="71"/>
                      <a:pt x="90" y="63"/>
                    </a:cubicBezTo>
                    <a:cubicBezTo>
                      <a:pt x="82" y="32"/>
                      <a:pt x="63" y="8"/>
                      <a:pt x="31" y="0"/>
                    </a:cubicBezTo>
                    <a:cubicBezTo>
                      <a:pt x="30" y="0"/>
                      <a:pt x="29" y="0"/>
                      <a:pt x="28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825;p36">
                <a:extLst>
                  <a:ext uri="{FF2B5EF4-FFF2-40B4-BE49-F238E27FC236}">
                    <a16:creationId xmlns:a16="http://schemas.microsoft.com/office/drawing/2014/main" id="{18731ED1-A0B7-0774-1BD9-EA89EFA4D7CB}"/>
                  </a:ext>
                </a:extLst>
              </p:cNvPr>
              <p:cNvSpPr/>
              <p:nvPr/>
            </p:nvSpPr>
            <p:spPr>
              <a:xfrm>
                <a:off x="3407296" y="2444114"/>
                <a:ext cx="12601" cy="5839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33" extrusionOk="0">
                    <a:moveTo>
                      <a:pt x="12" y="1"/>
                    </a:moveTo>
                    <a:cubicBezTo>
                      <a:pt x="2" y="1"/>
                      <a:pt x="1" y="13"/>
                      <a:pt x="12" y="13"/>
                    </a:cubicBezTo>
                    <a:cubicBezTo>
                      <a:pt x="103" y="40"/>
                      <a:pt x="205" y="60"/>
                      <a:pt x="276" y="131"/>
                    </a:cubicBezTo>
                    <a:cubicBezTo>
                      <a:pt x="277" y="132"/>
                      <a:pt x="278" y="133"/>
                      <a:pt x="279" y="133"/>
                    </a:cubicBezTo>
                    <a:cubicBezTo>
                      <a:pt x="283" y="133"/>
                      <a:pt x="286" y="129"/>
                      <a:pt x="283" y="124"/>
                    </a:cubicBezTo>
                    <a:cubicBezTo>
                      <a:pt x="212" y="53"/>
                      <a:pt x="110" y="29"/>
                      <a:pt x="15" y="1"/>
                    </a:cubicBezTo>
                    <a:cubicBezTo>
                      <a:pt x="14" y="1"/>
                      <a:pt x="13" y="1"/>
                      <a:pt x="12" y="1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826;p36">
                <a:extLst>
                  <a:ext uri="{FF2B5EF4-FFF2-40B4-BE49-F238E27FC236}">
                    <a16:creationId xmlns:a16="http://schemas.microsoft.com/office/drawing/2014/main" id="{C926E815-00FE-7736-0794-4C6B02695745}"/>
                  </a:ext>
                </a:extLst>
              </p:cNvPr>
              <p:cNvSpPr/>
              <p:nvPr/>
            </p:nvSpPr>
            <p:spPr>
              <a:xfrm>
                <a:off x="3407779" y="2320438"/>
                <a:ext cx="3161" cy="3073"/>
              </a:xfrm>
              <a:custGeom>
                <a:avLst/>
                <a:gdLst/>
                <a:ahLst/>
                <a:cxnLst/>
                <a:rect l="l" t="t" r="r" b="b"/>
                <a:pathLst>
                  <a:path w="72" h="70" extrusionOk="0">
                    <a:moveTo>
                      <a:pt x="24" y="1"/>
                    </a:moveTo>
                    <a:cubicBezTo>
                      <a:pt x="21" y="1"/>
                      <a:pt x="12" y="4"/>
                      <a:pt x="8" y="8"/>
                    </a:cubicBezTo>
                    <a:cubicBezTo>
                      <a:pt x="4" y="12"/>
                      <a:pt x="1" y="21"/>
                      <a:pt x="1" y="24"/>
                    </a:cubicBezTo>
                    <a:cubicBezTo>
                      <a:pt x="1" y="36"/>
                      <a:pt x="4" y="40"/>
                      <a:pt x="12" y="48"/>
                    </a:cubicBezTo>
                    <a:cubicBezTo>
                      <a:pt x="21" y="52"/>
                      <a:pt x="32" y="59"/>
                      <a:pt x="39" y="68"/>
                    </a:cubicBezTo>
                    <a:cubicBezTo>
                      <a:pt x="42" y="69"/>
                      <a:pt x="45" y="69"/>
                      <a:pt x="47" y="69"/>
                    </a:cubicBezTo>
                    <a:cubicBezTo>
                      <a:pt x="54" y="69"/>
                      <a:pt x="60" y="67"/>
                      <a:pt x="63" y="63"/>
                    </a:cubicBezTo>
                    <a:cubicBezTo>
                      <a:pt x="68" y="56"/>
                      <a:pt x="72" y="48"/>
                      <a:pt x="68" y="40"/>
                    </a:cubicBezTo>
                    <a:cubicBezTo>
                      <a:pt x="59" y="32"/>
                      <a:pt x="52" y="21"/>
                      <a:pt x="48" y="12"/>
                    </a:cubicBezTo>
                    <a:cubicBezTo>
                      <a:pt x="39" y="4"/>
                      <a:pt x="36" y="1"/>
                      <a:pt x="24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827;p36">
                <a:extLst>
                  <a:ext uri="{FF2B5EF4-FFF2-40B4-BE49-F238E27FC236}">
                    <a16:creationId xmlns:a16="http://schemas.microsoft.com/office/drawing/2014/main" id="{3583287F-FC63-54ED-1228-83124493518E}"/>
                  </a:ext>
                </a:extLst>
              </p:cNvPr>
              <p:cNvSpPr/>
              <p:nvPr/>
            </p:nvSpPr>
            <p:spPr>
              <a:xfrm>
                <a:off x="3453703" y="2348141"/>
                <a:ext cx="5225" cy="5224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19" extrusionOk="0">
                    <a:moveTo>
                      <a:pt x="51" y="1"/>
                    </a:moveTo>
                    <a:cubicBezTo>
                      <a:pt x="35" y="1"/>
                      <a:pt x="24" y="5"/>
                      <a:pt x="16" y="17"/>
                    </a:cubicBezTo>
                    <a:cubicBezTo>
                      <a:pt x="4" y="24"/>
                      <a:pt x="0" y="37"/>
                      <a:pt x="0" y="53"/>
                    </a:cubicBezTo>
                    <a:cubicBezTo>
                      <a:pt x="0" y="68"/>
                      <a:pt x="8" y="84"/>
                      <a:pt x="24" y="95"/>
                    </a:cubicBezTo>
                    <a:cubicBezTo>
                      <a:pt x="35" y="100"/>
                      <a:pt x="44" y="108"/>
                      <a:pt x="51" y="111"/>
                    </a:cubicBezTo>
                    <a:cubicBezTo>
                      <a:pt x="55" y="115"/>
                      <a:pt x="59" y="115"/>
                      <a:pt x="64" y="119"/>
                    </a:cubicBezTo>
                    <a:lnTo>
                      <a:pt x="79" y="119"/>
                    </a:lnTo>
                    <a:cubicBezTo>
                      <a:pt x="91" y="115"/>
                      <a:pt x="99" y="111"/>
                      <a:pt x="106" y="108"/>
                    </a:cubicBezTo>
                    <a:cubicBezTo>
                      <a:pt x="111" y="100"/>
                      <a:pt x="115" y="95"/>
                      <a:pt x="115" y="88"/>
                    </a:cubicBezTo>
                    <a:cubicBezTo>
                      <a:pt x="119" y="76"/>
                      <a:pt x="119" y="64"/>
                      <a:pt x="111" y="53"/>
                    </a:cubicBezTo>
                    <a:cubicBezTo>
                      <a:pt x="106" y="44"/>
                      <a:pt x="99" y="37"/>
                      <a:pt x="95" y="24"/>
                    </a:cubicBezTo>
                    <a:cubicBezTo>
                      <a:pt x="83" y="13"/>
                      <a:pt x="68" y="1"/>
                      <a:pt x="51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828;p36">
                <a:extLst>
                  <a:ext uri="{FF2B5EF4-FFF2-40B4-BE49-F238E27FC236}">
                    <a16:creationId xmlns:a16="http://schemas.microsoft.com/office/drawing/2014/main" id="{7B5F9C6A-5A13-9013-7FB4-D266AE5A8CDE}"/>
                  </a:ext>
                </a:extLst>
              </p:cNvPr>
              <p:cNvSpPr/>
              <p:nvPr/>
            </p:nvSpPr>
            <p:spPr>
              <a:xfrm>
                <a:off x="3426658" y="2282242"/>
                <a:ext cx="4390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3" extrusionOk="0">
                    <a:moveTo>
                      <a:pt x="57" y="1"/>
                    </a:moveTo>
                    <a:cubicBezTo>
                      <a:pt x="50" y="1"/>
                      <a:pt x="43" y="2"/>
                      <a:pt x="36" y="6"/>
                    </a:cubicBezTo>
                    <a:cubicBezTo>
                      <a:pt x="32" y="10"/>
                      <a:pt x="24" y="14"/>
                      <a:pt x="21" y="18"/>
                    </a:cubicBezTo>
                    <a:cubicBezTo>
                      <a:pt x="1" y="30"/>
                      <a:pt x="1" y="57"/>
                      <a:pt x="21" y="69"/>
                    </a:cubicBezTo>
                    <a:cubicBezTo>
                      <a:pt x="24" y="73"/>
                      <a:pt x="32" y="73"/>
                      <a:pt x="36" y="77"/>
                    </a:cubicBezTo>
                    <a:cubicBezTo>
                      <a:pt x="43" y="81"/>
                      <a:pt x="50" y="83"/>
                      <a:pt x="57" y="83"/>
                    </a:cubicBezTo>
                    <a:cubicBezTo>
                      <a:pt x="79" y="83"/>
                      <a:pt x="99" y="66"/>
                      <a:pt x="99" y="42"/>
                    </a:cubicBezTo>
                    <a:cubicBezTo>
                      <a:pt x="99" y="17"/>
                      <a:pt x="79" y="1"/>
                      <a:pt x="57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829;p36">
                <a:extLst>
                  <a:ext uri="{FF2B5EF4-FFF2-40B4-BE49-F238E27FC236}">
                    <a16:creationId xmlns:a16="http://schemas.microsoft.com/office/drawing/2014/main" id="{762912D2-77C9-CE22-47DD-3425C1316F35}"/>
                  </a:ext>
                </a:extLst>
              </p:cNvPr>
              <p:cNvSpPr/>
              <p:nvPr/>
            </p:nvSpPr>
            <p:spPr>
              <a:xfrm>
                <a:off x="3406023" y="2314511"/>
                <a:ext cx="4390" cy="338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7" extrusionOk="0">
                    <a:moveTo>
                      <a:pt x="35" y="0"/>
                    </a:moveTo>
                    <a:cubicBezTo>
                      <a:pt x="28" y="0"/>
                      <a:pt x="19" y="6"/>
                      <a:pt x="13" y="9"/>
                    </a:cubicBezTo>
                    <a:cubicBezTo>
                      <a:pt x="5" y="17"/>
                      <a:pt x="1" y="29"/>
                      <a:pt x="1" y="37"/>
                    </a:cubicBezTo>
                    <a:cubicBezTo>
                      <a:pt x="1" y="49"/>
                      <a:pt x="5" y="61"/>
                      <a:pt x="13" y="65"/>
                    </a:cubicBezTo>
                    <a:cubicBezTo>
                      <a:pt x="21" y="72"/>
                      <a:pt x="32" y="76"/>
                      <a:pt x="41" y="76"/>
                    </a:cubicBezTo>
                    <a:lnTo>
                      <a:pt x="64" y="76"/>
                    </a:lnTo>
                    <a:cubicBezTo>
                      <a:pt x="72" y="72"/>
                      <a:pt x="79" y="72"/>
                      <a:pt x="88" y="65"/>
                    </a:cubicBezTo>
                    <a:cubicBezTo>
                      <a:pt x="96" y="56"/>
                      <a:pt x="99" y="49"/>
                      <a:pt x="99" y="37"/>
                    </a:cubicBezTo>
                    <a:cubicBezTo>
                      <a:pt x="99" y="29"/>
                      <a:pt x="96" y="21"/>
                      <a:pt x="88" y="14"/>
                    </a:cubicBezTo>
                    <a:cubicBezTo>
                      <a:pt x="79" y="5"/>
                      <a:pt x="72" y="1"/>
                      <a:pt x="64" y="1"/>
                    </a:cubicBezTo>
                    <a:lnTo>
                      <a:pt x="41" y="1"/>
                    </a:lnTo>
                    <a:cubicBezTo>
                      <a:pt x="39" y="0"/>
                      <a:pt x="37" y="0"/>
                      <a:pt x="35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830;p36">
                <a:extLst>
                  <a:ext uri="{FF2B5EF4-FFF2-40B4-BE49-F238E27FC236}">
                    <a16:creationId xmlns:a16="http://schemas.microsoft.com/office/drawing/2014/main" id="{A81B2310-BC64-CBCB-9BB5-3D68D5D80C07}"/>
                  </a:ext>
                </a:extLst>
              </p:cNvPr>
              <p:cNvSpPr/>
              <p:nvPr/>
            </p:nvSpPr>
            <p:spPr>
              <a:xfrm>
                <a:off x="3422926" y="2332467"/>
                <a:ext cx="5708" cy="439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00" extrusionOk="0">
                    <a:moveTo>
                      <a:pt x="23" y="1"/>
                    </a:moveTo>
                    <a:cubicBezTo>
                      <a:pt x="8" y="1"/>
                      <a:pt x="0" y="20"/>
                      <a:pt x="11" y="31"/>
                    </a:cubicBezTo>
                    <a:cubicBezTo>
                      <a:pt x="26" y="54"/>
                      <a:pt x="54" y="66"/>
                      <a:pt x="73" y="89"/>
                    </a:cubicBezTo>
                    <a:cubicBezTo>
                      <a:pt x="79" y="97"/>
                      <a:pt x="86" y="100"/>
                      <a:pt x="94" y="100"/>
                    </a:cubicBezTo>
                    <a:cubicBezTo>
                      <a:pt x="103" y="100"/>
                      <a:pt x="113" y="95"/>
                      <a:pt x="117" y="86"/>
                    </a:cubicBezTo>
                    <a:cubicBezTo>
                      <a:pt x="129" y="70"/>
                      <a:pt x="125" y="50"/>
                      <a:pt x="109" y="42"/>
                    </a:cubicBezTo>
                    <a:cubicBezTo>
                      <a:pt x="86" y="26"/>
                      <a:pt x="54" y="18"/>
                      <a:pt x="31" y="2"/>
                    </a:cubicBezTo>
                    <a:cubicBezTo>
                      <a:pt x="28" y="1"/>
                      <a:pt x="26" y="1"/>
                      <a:pt x="23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831;p36">
                <a:extLst>
                  <a:ext uri="{FF2B5EF4-FFF2-40B4-BE49-F238E27FC236}">
                    <a16:creationId xmlns:a16="http://schemas.microsoft.com/office/drawing/2014/main" id="{0AB8DA74-7242-787D-4EFB-5A07130DD8F6}"/>
                  </a:ext>
                </a:extLst>
              </p:cNvPr>
              <p:cNvSpPr/>
              <p:nvPr/>
            </p:nvSpPr>
            <p:spPr>
              <a:xfrm>
                <a:off x="3405891" y="2283866"/>
                <a:ext cx="3468" cy="3337"/>
              </a:xfrm>
              <a:custGeom>
                <a:avLst/>
                <a:gdLst/>
                <a:ahLst/>
                <a:cxnLst/>
                <a:rect l="l" t="t" r="r" b="b"/>
                <a:pathLst>
                  <a:path w="79" h="76" extrusionOk="0">
                    <a:moveTo>
                      <a:pt x="45" y="0"/>
                    </a:moveTo>
                    <a:cubicBezTo>
                      <a:pt x="31" y="0"/>
                      <a:pt x="16" y="15"/>
                      <a:pt x="16" y="32"/>
                    </a:cubicBezTo>
                    <a:lnTo>
                      <a:pt x="16" y="35"/>
                    </a:lnTo>
                    <a:lnTo>
                      <a:pt x="16" y="35"/>
                    </a:lnTo>
                    <a:cubicBezTo>
                      <a:pt x="14" y="36"/>
                      <a:pt x="11" y="36"/>
                      <a:pt x="8" y="36"/>
                    </a:cubicBezTo>
                    <a:cubicBezTo>
                      <a:pt x="4" y="40"/>
                      <a:pt x="0" y="52"/>
                      <a:pt x="0" y="60"/>
                    </a:cubicBezTo>
                    <a:cubicBezTo>
                      <a:pt x="4" y="67"/>
                      <a:pt x="11" y="76"/>
                      <a:pt x="20" y="76"/>
                    </a:cubicBezTo>
                    <a:lnTo>
                      <a:pt x="40" y="76"/>
                    </a:lnTo>
                    <a:cubicBezTo>
                      <a:pt x="47" y="76"/>
                      <a:pt x="55" y="67"/>
                      <a:pt x="59" y="64"/>
                    </a:cubicBezTo>
                    <a:cubicBezTo>
                      <a:pt x="64" y="56"/>
                      <a:pt x="67" y="52"/>
                      <a:pt x="67" y="44"/>
                    </a:cubicBezTo>
                    <a:cubicBezTo>
                      <a:pt x="79" y="29"/>
                      <a:pt x="71" y="9"/>
                      <a:pt x="51" y="1"/>
                    </a:cubicBezTo>
                    <a:cubicBezTo>
                      <a:pt x="49" y="1"/>
                      <a:pt x="47" y="0"/>
                      <a:pt x="45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832;p36">
                <a:extLst>
                  <a:ext uri="{FF2B5EF4-FFF2-40B4-BE49-F238E27FC236}">
                    <a16:creationId xmlns:a16="http://schemas.microsoft.com/office/drawing/2014/main" id="{90CF7577-5293-2B0E-5493-54F626AB58CC}"/>
                  </a:ext>
                </a:extLst>
              </p:cNvPr>
              <p:cNvSpPr/>
              <p:nvPr/>
            </p:nvSpPr>
            <p:spPr>
              <a:xfrm>
                <a:off x="3363742" y="2349019"/>
                <a:ext cx="4215" cy="4127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29" y="0"/>
                    </a:moveTo>
                    <a:cubicBezTo>
                      <a:pt x="17" y="0"/>
                      <a:pt x="5" y="13"/>
                      <a:pt x="1" y="24"/>
                    </a:cubicBezTo>
                    <a:cubicBezTo>
                      <a:pt x="1" y="36"/>
                      <a:pt x="5" y="52"/>
                      <a:pt x="17" y="56"/>
                    </a:cubicBezTo>
                    <a:cubicBezTo>
                      <a:pt x="17" y="76"/>
                      <a:pt x="34" y="93"/>
                      <a:pt x="53" y="93"/>
                    </a:cubicBezTo>
                    <a:cubicBezTo>
                      <a:pt x="57" y="93"/>
                      <a:pt x="60" y="92"/>
                      <a:pt x="64" y="91"/>
                    </a:cubicBezTo>
                    <a:cubicBezTo>
                      <a:pt x="76" y="91"/>
                      <a:pt x="84" y="84"/>
                      <a:pt x="88" y="75"/>
                    </a:cubicBezTo>
                    <a:cubicBezTo>
                      <a:pt x="95" y="64"/>
                      <a:pt x="95" y="48"/>
                      <a:pt x="88" y="36"/>
                    </a:cubicBezTo>
                    <a:cubicBezTo>
                      <a:pt x="84" y="33"/>
                      <a:pt x="84" y="24"/>
                      <a:pt x="80" y="20"/>
                    </a:cubicBezTo>
                    <a:cubicBezTo>
                      <a:pt x="72" y="9"/>
                      <a:pt x="60" y="0"/>
                      <a:pt x="48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833;p36">
                <a:extLst>
                  <a:ext uri="{FF2B5EF4-FFF2-40B4-BE49-F238E27FC236}">
                    <a16:creationId xmlns:a16="http://schemas.microsoft.com/office/drawing/2014/main" id="{321DE6A9-3A8A-2660-14A5-7772E8E28CE7}"/>
                  </a:ext>
                </a:extLst>
              </p:cNvPr>
              <p:cNvSpPr/>
              <p:nvPr/>
            </p:nvSpPr>
            <p:spPr>
              <a:xfrm>
                <a:off x="3359439" y="2426904"/>
                <a:ext cx="4873" cy="601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37" extrusionOk="0">
                    <a:moveTo>
                      <a:pt x="56" y="1"/>
                    </a:moveTo>
                    <a:cubicBezTo>
                      <a:pt x="44" y="1"/>
                      <a:pt x="32" y="7"/>
                      <a:pt x="28" y="18"/>
                    </a:cubicBezTo>
                    <a:cubicBezTo>
                      <a:pt x="20" y="30"/>
                      <a:pt x="16" y="42"/>
                      <a:pt x="9" y="58"/>
                    </a:cubicBezTo>
                    <a:cubicBezTo>
                      <a:pt x="0" y="73"/>
                      <a:pt x="0" y="93"/>
                      <a:pt x="9" y="109"/>
                    </a:cubicBezTo>
                    <a:cubicBezTo>
                      <a:pt x="20" y="125"/>
                      <a:pt x="36" y="137"/>
                      <a:pt x="56" y="137"/>
                    </a:cubicBezTo>
                    <a:cubicBezTo>
                      <a:pt x="75" y="137"/>
                      <a:pt x="91" y="125"/>
                      <a:pt x="103" y="109"/>
                    </a:cubicBezTo>
                    <a:cubicBezTo>
                      <a:pt x="111" y="93"/>
                      <a:pt x="111" y="73"/>
                      <a:pt x="103" y="58"/>
                    </a:cubicBezTo>
                    <a:cubicBezTo>
                      <a:pt x="95" y="42"/>
                      <a:pt x="91" y="30"/>
                      <a:pt x="83" y="18"/>
                    </a:cubicBezTo>
                    <a:cubicBezTo>
                      <a:pt x="79" y="7"/>
                      <a:pt x="67" y="1"/>
                      <a:pt x="56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834;p36">
                <a:extLst>
                  <a:ext uri="{FF2B5EF4-FFF2-40B4-BE49-F238E27FC236}">
                    <a16:creationId xmlns:a16="http://schemas.microsoft.com/office/drawing/2014/main" id="{85A899AE-695D-3DE4-BF3C-C3E066E7E8A0}"/>
                  </a:ext>
                </a:extLst>
              </p:cNvPr>
              <p:cNvSpPr/>
              <p:nvPr/>
            </p:nvSpPr>
            <p:spPr>
              <a:xfrm>
                <a:off x="3391490" y="2413118"/>
                <a:ext cx="2810" cy="3380"/>
              </a:xfrm>
              <a:custGeom>
                <a:avLst/>
                <a:gdLst/>
                <a:ahLst/>
                <a:cxnLst/>
                <a:rect l="l" t="t" r="r" b="b"/>
                <a:pathLst>
                  <a:path w="64" h="77" extrusionOk="0">
                    <a:moveTo>
                      <a:pt x="32" y="1"/>
                    </a:moveTo>
                    <a:cubicBezTo>
                      <a:pt x="20" y="1"/>
                      <a:pt x="8" y="5"/>
                      <a:pt x="4" y="17"/>
                    </a:cubicBezTo>
                    <a:cubicBezTo>
                      <a:pt x="0" y="21"/>
                      <a:pt x="0" y="25"/>
                      <a:pt x="0" y="32"/>
                    </a:cubicBezTo>
                    <a:cubicBezTo>
                      <a:pt x="0" y="36"/>
                      <a:pt x="0" y="44"/>
                      <a:pt x="4" y="48"/>
                    </a:cubicBezTo>
                    <a:cubicBezTo>
                      <a:pt x="8" y="52"/>
                      <a:pt x="8" y="60"/>
                      <a:pt x="13" y="68"/>
                    </a:cubicBezTo>
                    <a:cubicBezTo>
                      <a:pt x="16" y="74"/>
                      <a:pt x="24" y="77"/>
                      <a:pt x="32" y="77"/>
                    </a:cubicBezTo>
                    <a:cubicBezTo>
                      <a:pt x="40" y="77"/>
                      <a:pt x="48" y="74"/>
                      <a:pt x="52" y="68"/>
                    </a:cubicBezTo>
                    <a:cubicBezTo>
                      <a:pt x="52" y="60"/>
                      <a:pt x="55" y="52"/>
                      <a:pt x="60" y="48"/>
                    </a:cubicBezTo>
                    <a:cubicBezTo>
                      <a:pt x="60" y="44"/>
                      <a:pt x="64" y="36"/>
                      <a:pt x="64" y="32"/>
                    </a:cubicBezTo>
                    <a:cubicBezTo>
                      <a:pt x="64" y="25"/>
                      <a:pt x="60" y="21"/>
                      <a:pt x="60" y="17"/>
                    </a:cubicBezTo>
                    <a:cubicBezTo>
                      <a:pt x="52" y="5"/>
                      <a:pt x="44" y="1"/>
                      <a:pt x="32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835;p36">
                <a:extLst>
                  <a:ext uri="{FF2B5EF4-FFF2-40B4-BE49-F238E27FC236}">
                    <a16:creationId xmlns:a16="http://schemas.microsoft.com/office/drawing/2014/main" id="{BA6CD3A3-6622-70E4-0EEA-5233AF99426E}"/>
                  </a:ext>
                </a:extLst>
              </p:cNvPr>
              <p:cNvSpPr/>
              <p:nvPr/>
            </p:nvSpPr>
            <p:spPr>
              <a:xfrm>
                <a:off x="3404837" y="2438582"/>
                <a:ext cx="3864" cy="2985"/>
              </a:xfrm>
              <a:custGeom>
                <a:avLst/>
                <a:gdLst/>
                <a:ahLst/>
                <a:cxnLst/>
                <a:rect l="l" t="t" r="r" b="b"/>
                <a:pathLst>
                  <a:path w="88" h="68" extrusionOk="0">
                    <a:moveTo>
                      <a:pt x="44" y="1"/>
                    </a:moveTo>
                    <a:cubicBezTo>
                      <a:pt x="0" y="1"/>
                      <a:pt x="0" y="68"/>
                      <a:pt x="44" y="68"/>
                    </a:cubicBezTo>
                    <a:cubicBezTo>
                      <a:pt x="88" y="68"/>
                      <a:pt x="88" y="1"/>
                      <a:pt x="44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836;p36">
                <a:extLst>
                  <a:ext uri="{FF2B5EF4-FFF2-40B4-BE49-F238E27FC236}">
                    <a16:creationId xmlns:a16="http://schemas.microsoft.com/office/drawing/2014/main" id="{AF373ADE-4C06-6285-19CF-E7C4B3BEA814}"/>
                  </a:ext>
                </a:extLst>
              </p:cNvPr>
              <p:cNvSpPr/>
              <p:nvPr/>
            </p:nvSpPr>
            <p:spPr>
              <a:xfrm>
                <a:off x="3420555" y="2443543"/>
                <a:ext cx="4961" cy="9834"/>
              </a:xfrm>
              <a:custGeom>
                <a:avLst/>
                <a:gdLst/>
                <a:ahLst/>
                <a:cxnLst/>
                <a:rect l="l" t="t" r="r" b="b"/>
                <a:pathLst>
                  <a:path w="113" h="224" extrusionOk="0">
                    <a:moveTo>
                      <a:pt x="28" y="1"/>
                    </a:moveTo>
                    <a:cubicBezTo>
                      <a:pt x="14" y="1"/>
                      <a:pt x="0" y="15"/>
                      <a:pt x="9" y="30"/>
                    </a:cubicBezTo>
                    <a:cubicBezTo>
                      <a:pt x="41" y="77"/>
                      <a:pt x="41" y="137"/>
                      <a:pt x="41" y="192"/>
                    </a:cubicBezTo>
                    <a:cubicBezTo>
                      <a:pt x="41" y="213"/>
                      <a:pt x="56" y="223"/>
                      <a:pt x="73" y="223"/>
                    </a:cubicBezTo>
                    <a:cubicBezTo>
                      <a:pt x="92" y="223"/>
                      <a:pt x="113" y="208"/>
                      <a:pt x="108" y="180"/>
                    </a:cubicBezTo>
                    <a:cubicBezTo>
                      <a:pt x="96" y="121"/>
                      <a:pt x="85" y="53"/>
                      <a:pt x="41" y="6"/>
                    </a:cubicBezTo>
                    <a:cubicBezTo>
                      <a:pt x="37" y="2"/>
                      <a:pt x="32" y="1"/>
                      <a:pt x="28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837;p36">
                <a:extLst>
                  <a:ext uri="{FF2B5EF4-FFF2-40B4-BE49-F238E27FC236}">
                    <a16:creationId xmlns:a16="http://schemas.microsoft.com/office/drawing/2014/main" id="{548BB2CA-F523-FA6F-061C-01FAFE9AB9BD}"/>
                  </a:ext>
                </a:extLst>
              </p:cNvPr>
              <p:cNvSpPr/>
              <p:nvPr/>
            </p:nvSpPr>
            <p:spPr>
              <a:xfrm>
                <a:off x="3421126" y="2404820"/>
                <a:ext cx="5400" cy="4346"/>
              </a:xfrm>
              <a:custGeom>
                <a:avLst/>
                <a:gdLst/>
                <a:ahLst/>
                <a:cxnLst/>
                <a:rect l="l" t="t" r="r" b="b"/>
                <a:pathLst>
                  <a:path w="123" h="99" extrusionOk="0">
                    <a:moveTo>
                      <a:pt x="63" y="0"/>
                    </a:moveTo>
                    <a:cubicBezTo>
                      <a:pt x="1" y="0"/>
                      <a:pt x="1" y="99"/>
                      <a:pt x="63" y="99"/>
                    </a:cubicBezTo>
                    <a:cubicBezTo>
                      <a:pt x="123" y="99"/>
                      <a:pt x="123" y="0"/>
                      <a:pt x="63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838;p36">
                <a:extLst>
                  <a:ext uri="{FF2B5EF4-FFF2-40B4-BE49-F238E27FC236}">
                    <a16:creationId xmlns:a16="http://schemas.microsoft.com/office/drawing/2014/main" id="{C58872CA-7069-8470-24BC-297755135B89}"/>
                  </a:ext>
                </a:extLst>
              </p:cNvPr>
              <p:cNvSpPr/>
              <p:nvPr/>
            </p:nvSpPr>
            <p:spPr>
              <a:xfrm>
                <a:off x="3440664" y="2461456"/>
                <a:ext cx="5269" cy="4917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12" extrusionOk="0">
                    <a:moveTo>
                      <a:pt x="31" y="0"/>
                    </a:moveTo>
                    <a:cubicBezTo>
                      <a:pt x="26" y="0"/>
                      <a:pt x="22" y="2"/>
                      <a:pt x="17" y="5"/>
                    </a:cubicBezTo>
                    <a:cubicBezTo>
                      <a:pt x="9" y="9"/>
                      <a:pt x="1" y="20"/>
                      <a:pt x="6" y="33"/>
                    </a:cubicBezTo>
                    <a:cubicBezTo>
                      <a:pt x="17" y="64"/>
                      <a:pt x="29" y="91"/>
                      <a:pt x="61" y="108"/>
                    </a:cubicBezTo>
                    <a:cubicBezTo>
                      <a:pt x="66" y="110"/>
                      <a:pt x="73" y="111"/>
                      <a:pt x="79" y="111"/>
                    </a:cubicBezTo>
                    <a:cubicBezTo>
                      <a:pt x="93" y="111"/>
                      <a:pt x="106" y="104"/>
                      <a:pt x="112" y="88"/>
                    </a:cubicBezTo>
                    <a:cubicBezTo>
                      <a:pt x="119" y="68"/>
                      <a:pt x="112" y="44"/>
                      <a:pt x="88" y="40"/>
                    </a:cubicBezTo>
                    <a:lnTo>
                      <a:pt x="80" y="37"/>
                    </a:lnTo>
                    <a:cubicBezTo>
                      <a:pt x="77" y="37"/>
                      <a:pt x="77" y="33"/>
                      <a:pt x="72" y="33"/>
                    </a:cubicBezTo>
                    <a:cubicBezTo>
                      <a:pt x="72" y="29"/>
                      <a:pt x="72" y="29"/>
                      <a:pt x="68" y="29"/>
                    </a:cubicBezTo>
                    <a:lnTo>
                      <a:pt x="68" y="27"/>
                    </a:lnTo>
                    <a:lnTo>
                      <a:pt x="68" y="27"/>
                    </a:lnTo>
                    <a:cubicBezTo>
                      <a:pt x="69" y="27"/>
                      <a:pt x="69" y="27"/>
                      <a:pt x="69" y="27"/>
                    </a:cubicBezTo>
                    <a:cubicBezTo>
                      <a:pt x="70" y="27"/>
                      <a:pt x="70" y="26"/>
                      <a:pt x="68" y="24"/>
                    </a:cubicBezTo>
                    <a:lnTo>
                      <a:pt x="68" y="27"/>
                    </a:lnTo>
                    <a:lnTo>
                      <a:pt x="68" y="27"/>
                    </a:lnTo>
                    <a:cubicBezTo>
                      <a:pt x="67" y="26"/>
                      <a:pt x="66" y="24"/>
                      <a:pt x="64" y="20"/>
                    </a:cubicBezTo>
                    <a:cubicBezTo>
                      <a:pt x="61" y="17"/>
                      <a:pt x="53" y="13"/>
                      <a:pt x="48" y="9"/>
                    </a:cubicBezTo>
                    <a:cubicBezTo>
                      <a:pt x="44" y="4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839;p36">
                <a:extLst>
                  <a:ext uri="{FF2B5EF4-FFF2-40B4-BE49-F238E27FC236}">
                    <a16:creationId xmlns:a16="http://schemas.microsoft.com/office/drawing/2014/main" id="{F8F0A103-F9EA-1FA1-9057-39ABC110439C}"/>
                  </a:ext>
                </a:extLst>
              </p:cNvPr>
              <p:cNvSpPr/>
              <p:nvPr/>
            </p:nvSpPr>
            <p:spPr>
              <a:xfrm>
                <a:off x="3399964" y="2446573"/>
                <a:ext cx="4917" cy="509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16" extrusionOk="0">
                    <a:moveTo>
                      <a:pt x="56" y="0"/>
                    </a:moveTo>
                    <a:cubicBezTo>
                      <a:pt x="28" y="0"/>
                      <a:pt x="1" y="32"/>
                      <a:pt x="9" y="60"/>
                    </a:cubicBezTo>
                    <a:cubicBezTo>
                      <a:pt x="13" y="68"/>
                      <a:pt x="17" y="75"/>
                      <a:pt x="17" y="84"/>
                    </a:cubicBezTo>
                    <a:cubicBezTo>
                      <a:pt x="24" y="99"/>
                      <a:pt x="40" y="115"/>
                      <a:pt x="56" y="115"/>
                    </a:cubicBezTo>
                    <a:cubicBezTo>
                      <a:pt x="75" y="115"/>
                      <a:pt x="92" y="103"/>
                      <a:pt x="95" y="84"/>
                    </a:cubicBezTo>
                    <a:cubicBezTo>
                      <a:pt x="99" y="75"/>
                      <a:pt x="104" y="68"/>
                      <a:pt x="104" y="60"/>
                    </a:cubicBezTo>
                    <a:cubicBezTo>
                      <a:pt x="111" y="32"/>
                      <a:pt x="88" y="0"/>
                      <a:pt x="56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840;p36">
                <a:extLst>
                  <a:ext uri="{FF2B5EF4-FFF2-40B4-BE49-F238E27FC236}">
                    <a16:creationId xmlns:a16="http://schemas.microsoft.com/office/drawing/2014/main" id="{B902F299-83E5-7F10-0532-ECEE77E2F08A}"/>
                  </a:ext>
                </a:extLst>
              </p:cNvPr>
              <p:cNvSpPr/>
              <p:nvPr/>
            </p:nvSpPr>
            <p:spPr>
              <a:xfrm>
                <a:off x="3360669" y="2443236"/>
                <a:ext cx="10274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164" extrusionOk="0">
                    <a:moveTo>
                      <a:pt x="198" y="1"/>
                    </a:moveTo>
                    <a:cubicBezTo>
                      <a:pt x="194" y="1"/>
                      <a:pt x="189" y="2"/>
                      <a:pt x="185" y="5"/>
                    </a:cubicBezTo>
                    <a:cubicBezTo>
                      <a:pt x="162" y="21"/>
                      <a:pt x="142" y="37"/>
                      <a:pt x="118" y="53"/>
                    </a:cubicBezTo>
                    <a:cubicBezTo>
                      <a:pt x="99" y="73"/>
                      <a:pt x="79" y="84"/>
                      <a:pt x="52" y="84"/>
                    </a:cubicBezTo>
                    <a:cubicBezTo>
                      <a:pt x="1" y="89"/>
                      <a:pt x="4" y="164"/>
                      <a:pt x="48" y="164"/>
                    </a:cubicBezTo>
                    <a:cubicBezTo>
                      <a:pt x="49" y="164"/>
                      <a:pt x="51" y="164"/>
                      <a:pt x="52" y="164"/>
                    </a:cubicBezTo>
                    <a:cubicBezTo>
                      <a:pt x="130" y="155"/>
                      <a:pt x="178" y="104"/>
                      <a:pt x="221" y="41"/>
                    </a:cubicBezTo>
                    <a:cubicBezTo>
                      <a:pt x="233" y="23"/>
                      <a:pt x="216" y="1"/>
                      <a:pt x="198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841;p36">
                <a:extLst>
                  <a:ext uri="{FF2B5EF4-FFF2-40B4-BE49-F238E27FC236}">
                    <a16:creationId xmlns:a16="http://schemas.microsoft.com/office/drawing/2014/main" id="{EEB0061C-3B58-6E28-7C6F-DC2757F0B89A}"/>
                  </a:ext>
                </a:extLst>
              </p:cNvPr>
              <p:cNvSpPr/>
              <p:nvPr/>
            </p:nvSpPr>
            <p:spPr>
              <a:xfrm>
                <a:off x="3390963" y="2414743"/>
                <a:ext cx="6103" cy="456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04" extrusionOk="0">
                    <a:moveTo>
                      <a:pt x="98" y="1"/>
                    </a:moveTo>
                    <a:cubicBezTo>
                      <a:pt x="92" y="1"/>
                      <a:pt x="86" y="2"/>
                      <a:pt x="80" y="4"/>
                    </a:cubicBezTo>
                    <a:cubicBezTo>
                      <a:pt x="52" y="7"/>
                      <a:pt x="28" y="23"/>
                      <a:pt x="12" y="51"/>
                    </a:cubicBezTo>
                    <a:cubicBezTo>
                      <a:pt x="1" y="66"/>
                      <a:pt x="9" y="86"/>
                      <a:pt x="20" y="98"/>
                    </a:cubicBezTo>
                    <a:cubicBezTo>
                      <a:pt x="27" y="102"/>
                      <a:pt x="35" y="104"/>
                      <a:pt x="42" y="104"/>
                    </a:cubicBezTo>
                    <a:cubicBezTo>
                      <a:pt x="52" y="104"/>
                      <a:pt x="61" y="101"/>
                      <a:pt x="67" y="94"/>
                    </a:cubicBezTo>
                    <a:lnTo>
                      <a:pt x="72" y="90"/>
                    </a:lnTo>
                    <a:cubicBezTo>
                      <a:pt x="76" y="90"/>
                      <a:pt x="76" y="86"/>
                      <a:pt x="76" y="86"/>
                    </a:cubicBezTo>
                    <a:lnTo>
                      <a:pt x="91" y="86"/>
                    </a:lnTo>
                    <a:cubicBezTo>
                      <a:pt x="93" y="86"/>
                      <a:pt x="95" y="86"/>
                      <a:pt x="96" y="86"/>
                    </a:cubicBezTo>
                    <a:cubicBezTo>
                      <a:pt x="122" y="86"/>
                      <a:pt x="138" y="61"/>
                      <a:pt x="135" y="39"/>
                    </a:cubicBezTo>
                    <a:cubicBezTo>
                      <a:pt x="135" y="27"/>
                      <a:pt x="127" y="15"/>
                      <a:pt x="119" y="7"/>
                    </a:cubicBezTo>
                    <a:cubicBezTo>
                      <a:pt x="112" y="3"/>
                      <a:pt x="106" y="1"/>
                      <a:pt x="98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842;p36">
                <a:extLst>
                  <a:ext uri="{FF2B5EF4-FFF2-40B4-BE49-F238E27FC236}">
                    <a16:creationId xmlns:a16="http://schemas.microsoft.com/office/drawing/2014/main" id="{F3D96E60-B492-6AE5-A093-12F81B38F81D}"/>
                  </a:ext>
                </a:extLst>
              </p:cNvPr>
              <p:cNvSpPr/>
              <p:nvPr/>
            </p:nvSpPr>
            <p:spPr>
              <a:xfrm>
                <a:off x="3387319" y="2516248"/>
                <a:ext cx="4215" cy="3863"/>
              </a:xfrm>
              <a:custGeom>
                <a:avLst/>
                <a:gdLst/>
                <a:ahLst/>
                <a:cxnLst/>
                <a:rect l="l" t="t" r="r" b="b"/>
                <a:pathLst>
                  <a:path w="96" h="88" extrusionOk="0">
                    <a:moveTo>
                      <a:pt x="54" y="1"/>
                    </a:moveTo>
                    <a:cubicBezTo>
                      <a:pt x="42" y="1"/>
                      <a:pt x="30" y="5"/>
                      <a:pt x="21" y="12"/>
                    </a:cubicBezTo>
                    <a:cubicBezTo>
                      <a:pt x="17" y="16"/>
                      <a:pt x="13" y="20"/>
                      <a:pt x="8" y="24"/>
                    </a:cubicBezTo>
                    <a:cubicBezTo>
                      <a:pt x="1" y="36"/>
                      <a:pt x="1" y="51"/>
                      <a:pt x="8" y="63"/>
                    </a:cubicBezTo>
                    <a:cubicBezTo>
                      <a:pt x="13" y="67"/>
                      <a:pt x="17" y="71"/>
                      <a:pt x="21" y="75"/>
                    </a:cubicBezTo>
                    <a:cubicBezTo>
                      <a:pt x="31" y="83"/>
                      <a:pt x="41" y="87"/>
                      <a:pt x="52" y="87"/>
                    </a:cubicBezTo>
                    <a:cubicBezTo>
                      <a:pt x="58" y="87"/>
                      <a:pt x="65" y="86"/>
                      <a:pt x="72" y="83"/>
                    </a:cubicBezTo>
                    <a:cubicBezTo>
                      <a:pt x="84" y="79"/>
                      <a:pt x="95" y="60"/>
                      <a:pt x="95" y="43"/>
                    </a:cubicBezTo>
                    <a:cubicBezTo>
                      <a:pt x="95" y="27"/>
                      <a:pt x="88" y="16"/>
                      <a:pt x="75" y="7"/>
                    </a:cubicBezTo>
                    <a:cubicBezTo>
                      <a:pt x="69" y="3"/>
                      <a:pt x="62" y="1"/>
                      <a:pt x="54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843;p36">
                <a:extLst>
                  <a:ext uri="{FF2B5EF4-FFF2-40B4-BE49-F238E27FC236}">
                    <a16:creationId xmlns:a16="http://schemas.microsoft.com/office/drawing/2014/main" id="{D9F803EE-C2A2-54C1-1B18-E40582ECD32A}"/>
                  </a:ext>
                </a:extLst>
              </p:cNvPr>
              <p:cNvSpPr/>
              <p:nvPr/>
            </p:nvSpPr>
            <p:spPr>
              <a:xfrm>
                <a:off x="3363742" y="2501145"/>
                <a:ext cx="70731" cy="7068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161" extrusionOk="0">
                    <a:moveTo>
                      <a:pt x="54" y="1"/>
                    </a:moveTo>
                    <a:cubicBezTo>
                      <a:pt x="46" y="1"/>
                      <a:pt x="37" y="1"/>
                      <a:pt x="29" y="1"/>
                    </a:cubicBezTo>
                    <a:cubicBezTo>
                      <a:pt x="5" y="1"/>
                      <a:pt x="1" y="40"/>
                      <a:pt x="24" y="44"/>
                    </a:cubicBezTo>
                    <a:cubicBezTo>
                      <a:pt x="297" y="80"/>
                      <a:pt x="538" y="154"/>
                      <a:pt x="814" y="154"/>
                    </a:cubicBezTo>
                    <a:cubicBezTo>
                      <a:pt x="849" y="154"/>
                      <a:pt x="1083" y="161"/>
                      <a:pt x="1283" y="161"/>
                    </a:cubicBezTo>
                    <a:cubicBezTo>
                      <a:pt x="1440" y="161"/>
                      <a:pt x="1576" y="157"/>
                      <a:pt x="1580" y="143"/>
                    </a:cubicBezTo>
                    <a:cubicBezTo>
                      <a:pt x="1580" y="148"/>
                      <a:pt x="1584" y="151"/>
                      <a:pt x="1589" y="151"/>
                    </a:cubicBezTo>
                    <a:cubicBezTo>
                      <a:pt x="1591" y="151"/>
                      <a:pt x="1594" y="150"/>
                      <a:pt x="1596" y="147"/>
                    </a:cubicBezTo>
                    <a:cubicBezTo>
                      <a:pt x="1599" y="143"/>
                      <a:pt x="1603" y="135"/>
                      <a:pt x="1607" y="131"/>
                    </a:cubicBezTo>
                    <a:cubicBezTo>
                      <a:pt x="1611" y="123"/>
                      <a:pt x="1607" y="115"/>
                      <a:pt x="1603" y="115"/>
                    </a:cubicBezTo>
                    <a:cubicBezTo>
                      <a:pt x="1516" y="84"/>
                      <a:pt x="1414" y="75"/>
                      <a:pt x="1311" y="75"/>
                    </a:cubicBezTo>
                    <a:cubicBezTo>
                      <a:pt x="1186" y="75"/>
                      <a:pt x="1058" y="87"/>
                      <a:pt x="945" y="87"/>
                    </a:cubicBezTo>
                    <a:cubicBezTo>
                      <a:pt x="937" y="87"/>
                      <a:pt x="929" y="87"/>
                      <a:pt x="920" y="87"/>
                    </a:cubicBezTo>
                    <a:cubicBezTo>
                      <a:pt x="629" y="80"/>
                      <a:pt x="344" y="1"/>
                      <a:pt x="54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844;p36">
                <a:extLst>
                  <a:ext uri="{FF2B5EF4-FFF2-40B4-BE49-F238E27FC236}">
                    <a16:creationId xmlns:a16="http://schemas.microsoft.com/office/drawing/2014/main" id="{B3F215AA-7514-3B6B-F72D-C3F5514AAD86}"/>
                  </a:ext>
                </a:extLst>
              </p:cNvPr>
              <p:cNvSpPr/>
              <p:nvPr/>
            </p:nvSpPr>
            <p:spPr>
              <a:xfrm>
                <a:off x="3413355" y="2483276"/>
                <a:ext cx="10713" cy="267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61" extrusionOk="0">
                    <a:moveTo>
                      <a:pt x="20" y="0"/>
                    </a:moveTo>
                    <a:cubicBezTo>
                      <a:pt x="3" y="0"/>
                      <a:pt x="1" y="25"/>
                      <a:pt x="16" y="29"/>
                    </a:cubicBezTo>
                    <a:cubicBezTo>
                      <a:pt x="83" y="53"/>
                      <a:pt x="145" y="60"/>
                      <a:pt x="213" y="60"/>
                    </a:cubicBezTo>
                    <a:cubicBezTo>
                      <a:pt x="214" y="61"/>
                      <a:pt x="215" y="61"/>
                      <a:pt x="216" y="61"/>
                    </a:cubicBezTo>
                    <a:cubicBezTo>
                      <a:pt x="244" y="61"/>
                      <a:pt x="243" y="17"/>
                      <a:pt x="213" y="17"/>
                    </a:cubicBezTo>
                    <a:cubicBezTo>
                      <a:pt x="198" y="18"/>
                      <a:pt x="183" y="18"/>
                      <a:pt x="168" y="18"/>
                    </a:cubicBezTo>
                    <a:cubicBezTo>
                      <a:pt x="120" y="18"/>
                      <a:pt x="72" y="13"/>
                      <a:pt x="23" y="1"/>
                    </a:cubicBezTo>
                    <a:cubicBezTo>
                      <a:pt x="22" y="1"/>
                      <a:pt x="21" y="0"/>
                      <a:pt x="20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845;p36">
                <a:extLst>
                  <a:ext uri="{FF2B5EF4-FFF2-40B4-BE49-F238E27FC236}">
                    <a16:creationId xmlns:a16="http://schemas.microsoft.com/office/drawing/2014/main" id="{B08FB27F-4EAA-4663-9879-F1B109F301D2}"/>
                  </a:ext>
                </a:extLst>
              </p:cNvPr>
              <p:cNvSpPr/>
              <p:nvPr/>
            </p:nvSpPr>
            <p:spPr>
              <a:xfrm>
                <a:off x="3403476" y="2412284"/>
                <a:ext cx="3468" cy="17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" extrusionOk="0">
                    <a:moveTo>
                      <a:pt x="0" y="0"/>
                    </a:moveTo>
                    <a:lnTo>
                      <a:pt x="0" y="4"/>
                    </a:lnTo>
                    <a:lnTo>
                      <a:pt x="75" y="4"/>
                    </a:lnTo>
                    <a:cubicBezTo>
                      <a:pt x="79" y="4"/>
                      <a:pt x="79" y="0"/>
                      <a:pt x="75" y="0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846;p36">
                <a:extLst>
                  <a:ext uri="{FF2B5EF4-FFF2-40B4-BE49-F238E27FC236}">
                    <a16:creationId xmlns:a16="http://schemas.microsoft.com/office/drawing/2014/main" id="{76DAB397-97FD-2989-37C3-FFDC8053508A}"/>
                  </a:ext>
                </a:extLst>
              </p:cNvPr>
              <p:cNvSpPr/>
              <p:nvPr/>
            </p:nvSpPr>
            <p:spPr>
              <a:xfrm>
                <a:off x="3373972" y="2572356"/>
                <a:ext cx="19801" cy="4259"/>
              </a:xfrm>
              <a:custGeom>
                <a:avLst/>
                <a:gdLst/>
                <a:ahLst/>
                <a:cxnLst/>
                <a:rect l="l" t="t" r="r" b="b"/>
                <a:pathLst>
                  <a:path w="451" h="97" extrusionOk="0">
                    <a:moveTo>
                      <a:pt x="40" y="1"/>
                    </a:moveTo>
                    <a:cubicBezTo>
                      <a:pt x="13" y="4"/>
                      <a:pt x="1" y="40"/>
                      <a:pt x="24" y="56"/>
                    </a:cubicBezTo>
                    <a:cubicBezTo>
                      <a:pt x="84" y="89"/>
                      <a:pt x="159" y="96"/>
                      <a:pt x="235" y="96"/>
                    </a:cubicBezTo>
                    <a:cubicBezTo>
                      <a:pt x="295" y="96"/>
                      <a:pt x="355" y="92"/>
                      <a:pt x="407" y="92"/>
                    </a:cubicBezTo>
                    <a:cubicBezTo>
                      <a:pt x="451" y="92"/>
                      <a:pt x="451" y="20"/>
                      <a:pt x="407" y="20"/>
                    </a:cubicBezTo>
                    <a:lnTo>
                      <a:pt x="222" y="20"/>
                    </a:lnTo>
                    <a:cubicBezTo>
                      <a:pt x="163" y="17"/>
                      <a:pt x="99" y="1"/>
                      <a:pt x="40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847;p36">
                <a:extLst>
                  <a:ext uri="{FF2B5EF4-FFF2-40B4-BE49-F238E27FC236}">
                    <a16:creationId xmlns:a16="http://schemas.microsoft.com/office/drawing/2014/main" id="{34264EB9-653F-8569-E443-F97FF4CA90E6}"/>
                  </a:ext>
                </a:extLst>
              </p:cNvPr>
              <p:cNvSpPr/>
              <p:nvPr/>
            </p:nvSpPr>
            <p:spPr>
              <a:xfrm>
                <a:off x="3354654" y="2621704"/>
                <a:ext cx="21689" cy="4961"/>
              </a:xfrm>
              <a:custGeom>
                <a:avLst/>
                <a:gdLst/>
                <a:ahLst/>
                <a:cxnLst/>
                <a:rect l="l" t="t" r="r" b="b"/>
                <a:pathLst>
                  <a:path w="494" h="113" extrusionOk="0">
                    <a:moveTo>
                      <a:pt x="457" y="1"/>
                    </a:moveTo>
                    <a:cubicBezTo>
                      <a:pt x="454" y="1"/>
                      <a:pt x="452" y="1"/>
                      <a:pt x="449" y="2"/>
                    </a:cubicBezTo>
                    <a:cubicBezTo>
                      <a:pt x="302" y="25"/>
                      <a:pt x="156" y="49"/>
                      <a:pt x="14" y="88"/>
                    </a:cubicBezTo>
                    <a:cubicBezTo>
                      <a:pt x="0" y="92"/>
                      <a:pt x="6" y="112"/>
                      <a:pt x="19" y="112"/>
                    </a:cubicBezTo>
                    <a:cubicBezTo>
                      <a:pt x="21" y="112"/>
                      <a:pt x="22" y="112"/>
                      <a:pt x="23" y="112"/>
                    </a:cubicBezTo>
                    <a:cubicBezTo>
                      <a:pt x="165" y="80"/>
                      <a:pt x="311" y="68"/>
                      <a:pt x="457" y="53"/>
                    </a:cubicBezTo>
                    <a:cubicBezTo>
                      <a:pt x="494" y="49"/>
                      <a:pt x="489" y="1"/>
                      <a:pt x="457" y="1"/>
                    </a:cubicBezTo>
                    <a:close/>
                  </a:path>
                </a:pathLst>
              </a:custGeom>
              <a:solidFill>
                <a:srgbClr val="CA7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848;p36">
                <a:extLst>
                  <a:ext uri="{FF2B5EF4-FFF2-40B4-BE49-F238E27FC236}">
                    <a16:creationId xmlns:a16="http://schemas.microsoft.com/office/drawing/2014/main" id="{8F894292-99A9-5748-F871-395BF96EF2DE}"/>
                  </a:ext>
                </a:extLst>
              </p:cNvPr>
              <p:cNvSpPr/>
              <p:nvPr/>
            </p:nvSpPr>
            <p:spPr>
              <a:xfrm rot="270453">
                <a:off x="3050438" y="2731255"/>
                <a:ext cx="582366" cy="849982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13172" extrusionOk="0">
                    <a:moveTo>
                      <a:pt x="7905" y="0"/>
                    </a:moveTo>
                    <a:cubicBezTo>
                      <a:pt x="3356" y="0"/>
                      <a:pt x="423" y="578"/>
                      <a:pt x="423" y="578"/>
                    </a:cubicBezTo>
                    <a:cubicBezTo>
                      <a:pt x="0" y="3956"/>
                      <a:pt x="916" y="12998"/>
                      <a:pt x="916" y="12998"/>
                    </a:cubicBezTo>
                    <a:cubicBezTo>
                      <a:pt x="2841" y="13128"/>
                      <a:pt x="5005" y="13171"/>
                      <a:pt x="7036" y="13171"/>
                    </a:cubicBezTo>
                    <a:cubicBezTo>
                      <a:pt x="11097" y="13171"/>
                      <a:pt x="14623" y="12998"/>
                      <a:pt x="14623" y="12998"/>
                    </a:cubicBezTo>
                    <a:cubicBezTo>
                      <a:pt x="14623" y="12998"/>
                      <a:pt x="15594" y="4939"/>
                      <a:pt x="14749" y="436"/>
                    </a:cubicBezTo>
                    <a:cubicBezTo>
                      <a:pt x="12229" y="113"/>
                      <a:pt x="9910" y="0"/>
                      <a:pt x="79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50" name="Google Shape;849;p36">
              <a:extLst>
                <a:ext uri="{FF2B5EF4-FFF2-40B4-BE49-F238E27FC236}">
                  <a16:creationId xmlns:a16="http://schemas.microsoft.com/office/drawing/2014/main" id="{88DC4069-21BF-62CA-9582-C424F59B6C7F}"/>
                </a:ext>
              </a:extLst>
            </p:cNvPr>
            <p:cNvSpPr/>
            <p:nvPr/>
          </p:nvSpPr>
          <p:spPr>
            <a:xfrm>
              <a:off x="721500" y="4632187"/>
              <a:ext cx="438063" cy="179112"/>
            </a:xfrm>
            <a:custGeom>
              <a:avLst/>
              <a:gdLst/>
              <a:ahLst/>
              <a:cxnLst/>
              <a:rect l="l" t="t" r="r" b="b"/>
              <a:pathLst>
                <a:path w="12038" h="4922" extrusionOk="0">
                  <a:moveTo>
                    <a:pt x="1915" y="0"/>
                  </a:moveTo>
                  <a:lnTo>
                    <a:pt x="1" y="2052"/>
                  </a:lnTo>
                  <a:lnTo>
                    <a:pt x="3284" y="4649"/>
                  </a:lnTo>
                  <a:lnTo>
                    <a:pt x="12038" y="4921"/>
                  </a:lnTo>
                  <a:cubicBezTo>
                    <a:pt x="12038" y="4921"/>
                    <a:pt x="6701" y="3272"/>
                    <a:pt x="5947" y="3272"/>
                  </a:cubicBezTo>
                  <a:cubicBezTo>
                    <a:pt x="5918" y="3272"/>
                    <a:pt x="5896" y="3274"/>
                    <a:pt x="5881" y="3279"/>
                  </a:cubicBezTo>
                  <a:cubicBezTo>
                    <a:pt x="5871" y="3282"/>
                    <a:pt x="5860" y="3284"/>
                    <a:pt x="5847" y="3284"/>
                  </a:cubicBezTo>
                  <a:cubicBezTo>
                    <a:pt x="5350" y="3284"/>
                    <a:pt x="3008" y="683"/>
                    <a:pt x="3008" y="683"/>
                  </a:cubicBezTo>
                  <a:lnTo>
                    <a:pt x="19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850;p36">
              <a:extLst>
                <a:ext uri="{FF2B5EF4-FFF2-40B4-BE49-F238E27FC236}">
                  <a16:creationId xmlns:a16="http://schemas.microsoft.com/office/drawing/2014/main" id="{B8F6F922-7CBF-A8AB-CFB5-02B0F757FEE1}"/>
                </a:ext>
              </a:extLst>
            </p:cNvPr>
            <p:cNvSpPr/>
            <p:nvPr/>
          </p:nvSpPr>
          <p:spPr>
            <a:xfrm>
              <a:off x="1277260" y="1702962"/>
              <a:ext cx="569758" cy="666883"/>
            </a:xfrm>
            <a:custGeom>
              <a:avLst/>
              <a:gdLst/>
              <a:ahLst/>
              <a:cxnLst/>
              <a:rect l="l" t="t" r="r" b="b"/>
              <a:pathLst>
                <a:path w="15657" h="18326" extrusionOk="0">
                  <a:moveTo>
                    <a:pt x="1473" y="1"/>
                  </a:moveTo>
                  <a:cubicBezTo>
                    <a:pt x="1351" y="1"/>
                    <a:pt x="1257" y="11"/>
                    <a:pt x="1193" y="34"/>
                  </a:cubicBezTo>
                  <a:cubicBezTo>
                    <a:pt x="0" y="460"/>
                    <a:pt x="88" y="16878"/>
                    <a:pt x="88" y="16878"/>
                  </a:cubicBezTo>
                  <a:lnTo>
                    <a:pt x="15486" y="18326"/>
                  </a:lnTo>
                  <a:lnTo>
                    <a:pt x="14038" y="11096"/>
                  </a:lnTo>
                  <a:cubicBezTo>
                    <a:pt x="14038" y="11096"/>
                    <a:pt x="15657" y="5907"/>
                    <a:pt x="15060" y="4628"/>
                  </a:cubicBezTo>
                  <a:cubicBezTo>
                    <a:pt x="14496" y="3421"/>
                    <a:pt x="3641" y="1"/>
                    <a:pt x="14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851;p36">
              <a:extLst>
                <a:ext uri="{FF2B5EF4-FFF2-40B4-BE49-F238E27FC236}">
                  <a16:creationId xmlns:a16="http://schemas.microsoft.com/office/drawing/2014/main" id="{D5B5962E-EF3F-935E-A254-91F652699919}"/>
                </a:ext>
              </a:extLst>
            </p:cNvPr>
            <p:cNvSpPr/>
            <p:nvPr/>
          </p:nvSpPr>
          <p:spPr>
            <a:xfrm>
              <a:off x="1432092" y="1893019"/>
              <a:ext cx="411935" cy="585115"/>
            </a:xfrm>
            <a:custGeom>
              <a:avLst/>
              <a:gdLst/>
              <a:ahLst/>
              <a:cxnLst/>
              <a:rect l="l" t="t" r="r" b="b"/>
              <a:pathLst>
                <a:path w="11320" h="16079" extrusionOk="0">
                  <a:moveTo>
                    <a:pt x="8169" y="1"/>
                  </a:moveTo>
                  <a:cubicBezTo>
                    <a:pt x="7743" y="1788"/>
                    <a:pt x="3406" y="5190"/>
                    <a:pt x="3406" y="5190"/>
                  </a:cubicBezTo>
                  <a:cubicBezTo>
                    <a:pt x="3406" y="5190"/>
                    <a:pt x="3514" y="4102"/>
                    <a:pt x="2644" y="4102"/>
                  </a:cubicBezTo>
                  <a:cubicBezTo>
                    <a:pt x="2426" y="4102"/>
                    <a:pt x="2146" y="4171"/>
                    <a:pt x="1788" y="4342"/>
                  </a:cubicBezTo>
                  <a:cubicBezTo>
                    <a:pt x="0" y="5190"/>
                    <a:pt x="2641" y="6978"/>
                    <a:pt x="2641" y="6978"/>
                  </a:cubicBezTo>
                  <a:lnTo>
                    <a:pt x="1701" y="16079"/>
                  </a:lnTo>
                  <a:lnTo>
                    <a:pt x="3659" y="15740"/>
                  </a:lnTo>
                  <a:lnTo>
                    <a:pt x="4850" y="11315"/>
                  </a:lnTo>
                  <a:cubicBezTo>
                    <a:pt x="4850" y="11315"/>
                    <a:pt x="6401" y="11678"/>
                    <a:pt x="7974" y="11678"/>
                  </a:cubicBezTo>
                  <a:cubicBezTo>
                    <a:pt x="9634" y="11678"/>
                    <a:pt x="11319" y="11274"/>
                    <a:pt x="11231" y="9614"/>
                  </a:cubicBezTo>
                  <a:cubicBezTo>
                    <a:pt x="11062" y="6382"/>
                    <a:pt x="8169" y="1"/>
                    <a:pt x="8169" y="1"/>
                  </a:cubicBezTo>
                  <a:close/>
                </a:path>
              </a:pathLst>
            </a:custGeom>
            <a:solidFill>
              <a:srgbClr val="FFB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852;p36">
              <a:extLst>
                <a:ext uri="{FF2B5EF4-FFF2-40B4-BE49-F238E27FC236}">
                  <a16:creationId xmlns:a16="http://schemas.microsoft.com/office/drawing/2014/main" id="{D341E261-7503-C881-C1B8-5D2F76C0ED7A}"/>
                </a:ext>
              </a:extLst>
            </p:cNvPr>
            <p:cNvSpPr/>
            <p:nvPr/>
          </p:nvSpPr>
          <p:spPr>
            <a:xfrm>
              <a:off x="1562617" y="2556633"/>
              <a:ext cx="582386" cy="657058"/>
            </a:xfrm>
            <a:custGeom>
              <a:avLst/>
              <a:gdLst/>
              <a:ahLst/>
              <a:cxnLst/>
              <a:rect l="l" t="t" r="r" b="b"/>
              <a:pathLst>
                <a:path w="16004" h="18056" extrusionOk="0">
                  <a:moveTo>
                    <a:pt x="549" y="0"/>
                  </a:moveTo>
                  <a:lnTo>
                    <a:pt x="1" y="12310"/>
                  </a:lnTo>
                  <a:lnTo>
                    <a:pt x="15459" y="18056"/>
                  </a:lnTo>
                  <a:lnTo>
                    <a:pt x="16003" y="15865"/>
                  </a:lnTo>
                  <a:cubicBezTo>
                    <a:pt x="16003" y="15865"/>
                    <a:pt x="4926" y="11216"/>
                    <a:pt x="4377" y="10944"/>
                  </a:cubicBezTo>
                  <a:cubicBezTo>
                    <a:pt x="3832" y="10668"/>
                    <a:pt x="549" y="410"/>
                    <a:pt x="5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853;p36">
              <a:extLst>
                <a:ext uri="{FF2B5EF4-FFF2-40B4-BE49-F238E27FC236}">
                  <a16:creationId xmlns:a16="http://schemas.microsoft.com/office/drawing/2014/main" id="{4FB13DC7-2CD8-2520-81FF-7797724F3E68}"/>
                </a:ext>
              </a:extLst>
            </p:cNvPr>
            <p:cNvSpPr/>
            <p:nvPr/>
          </p:nvSpPr>
          <p:spPr>
            <a:xfrm>
              <a:off x="1385260" y="2449178"/>
              <a:ext cx="385370" cy="770995"/>
            </a:xfrm>
            <a:custGeom>
              <a:avLst/>
              <a:gdLst/>
              <a:ahLst/>
              <a:cxnLst/>
              <a:rect l="l" t="t" r="r" b="b"/>
              <a:pathLst>
                <a:path w="10590" h="21187" extrusionOk="0">
                  <a:moveTo>
                    <a:pt x="5131" y="1"/>
                  </a:moveTo>
                  <a:lnTo>
                    <a:pt x="1" y="1533"/>
                  </a:lnTo>
                  <a:lnTo>
                    <a:pt x="1966" y="19659"/>
                  </a:lnTo>
                  <a:lnTo>
                    <a:pt x="6442" y="21186"/>
                  </a:lnTo>
                  <a:lnTo>
                    <a:pt x="10589" y="6880"/>
                  </a:lnTo>
                  <a:lnTo>
                    <a:pt x="51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854;p36">
              <a:extLst>
                <a:ext uri="{FF2B5EF4-FFF2-40B4-BE49-F238E27FC236}">
                  <a16:creationId xmlns:a16="http://schemas.microsoft.com/office/drawing/2014/main" id="{54974A4A-91EE-5168-459C-5805260D3038}"/>
                </a:ext>
              </a:extLst>
            </p:cNvPr>
            <p:cNvSpPr/>
            <p:nvPr/>
          </p:nvSpPr>
          <p:spPr>
            <a:xfrm>
              <a:off x="791147" y="3164536"/>
              <a:ext cx="1115062" cy="1537405"/>
            </a:xfrm>
            <a:custGeom>
              <a:avLst/>
              <a:gdLst/>
              <a:ahLst/>
              <a:cxnLst/>
              <a:rect l="l" t="t" r="r" b="b"/>
              <a:pathLst>
                <a:path w="30642" h="42248" extrusionOk="0">
                  <a:moveTo>
                    <a:pt x="18293" y="0"/>
                  </a:moveTo>
                  <a:cubicBezTo>
                    <a:pt x="18293" y="0"/>
                    <a:pt x="10944" y="1898"/>
                    <a:pt x="12858" y="11745"/>
                  </a:cubicBezTo>
                  <a:cubicBezTo>
                    <a:pt x="10669" y="20088"/>
                    <a:pt x="9441" y="26516"/>
                    <a:pt x="9441" y="26516"/>
                  </a:cubicBezTo>
                  <a:lnTo>
                    <a:pt x="1" y="40333"/>
                  </a:lnTo>
                  <a:lnTo>
                    <a:pt x="1232" y="41426"/>
                  </a:lnTo>
                  <a:lnTo>
                    <a:pt x="13951" y="26789"/>
                  </a:lnTo>
                  <a:lnTo>
                    <a:pt x="18605" y="13658"/>
                  </a:lnTo>
                  <a:lnTo>
                    <a:pt x="24623" y="25151"/>
                  </a:lnTo>
                  <a:cubicBezTo>
                    <a:pt x="24623" y="25151"/>
                    <a:pt x="23665" y="35546"/>
                    <a:pt x="29272" y="42247"/>
                  </a:cubicBezTo>
                  <a:cubicBezTo>
                    <a:pt x="30503" y="41426"/>
                    <a:pt x="30641" y="41016"/>
                    <a:pt x="30641" y="41016"/>
                  </a:cubicBezTo>
                  <a:lnTo>
                    <a:pt x="22769" y="1527"/>
                  </a:lnTo>
                  <a:lnTo>
                    <a:pt x="182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855;p36">
              <a:extLst>
                <a:ext uri="{FF2B5EF4-FFF2-40B4-BE49-F238E27FC236}">
                  <a16:creationId xmlns:a16="http://schemas.microsoft.com/office/drawing/2014/main" id="{C7EF3E98-CCEB-4B80-9ABF-5D571EED5349}"/>
                </a:ext>
              </a:extLst>
            </p:cNvPr>
            <p:cNvSpPr/>
            <p:nvPr/>
          </p:nvSpPr>
          <p:spPr>
            <a:xfrm>
              <a:off x="1856272" y="4657004"/>
              <a:ext cx="388245" cy="159315"/>
            </a:xfrm>
            <a:custGeom>
              <a:avLst/>
              <a:gdLst/>
              <a:ahLst/>
              <a:cxnLst/>
              <a:rect l="l" t="t" r="r" b="b"/>
              <a:pathLst>
                <a:path w="10669" h="4378" extrusionOk="0">
                  <a:moveTo>
                    <a:pt x="1370" y="1"/>
                  </a:moveTo>
                  <a:lnTo>
                    <a:pt x="1" y="1232"/>
                  </a:lnTo>
                  <a:lnTo>
                    <a:pt x="2053" y="4378"/>
                  </a:lnTo>
                  <a:lnTo>
                    <a:pt x="10669" y="139"/>
                  </a:lnTo>
                  <a:lnTo>
                    <a:pt x="2736" y="1094"/>
                  </a:lnTo>
                  <a:lnTo>
                    <a:pt x="13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856;p36">
              <a:extLst>
                <a:ext uri="{FF2B5EF4-FFF2-40B4-BE49-F238E27FC236}">
                  <a16:creationId xmlns:a16="http://schemas.microsoft.com/office/drawing/2014/main" id="{9FD0115D-A365-B272-EB31-5E5123B6F4CD}"/>
                </a:ext>
              </a:extLst>
            </p:cNvPr>
            <p:cNvSpPr/>
            <p:nvPr/>
          </p:nvSpPr>
          <p:spPr>
            <a:xfrm>
              <a:off x="2125109" y="3133934"/>
              <a:ext cx="223944" cy="203384"/>
            </a:xfrm>
            <a:custGeom>
              <a:avLst/>
              <a:gdLst/>
              <a:ahLst/>
              <a:cxnLst/>
              <a:rect l="l" t="t" r="r" b="b"/>
              <a:pathLst>
                <a:path w="6154" h="5589" extrusionOk="0">
                  <a:moveTo>
                    <a:pt x="545" y="0"/>
                  </a:moveTo>
                  <a:lnTo>
                    <a:pt x="1" y="2191"/>
                  </a:lnTo>
                  <a:lnTo>
                    <a:pt x="135" y="4787"/>
                  </a:lnTo>
                  <a:cubicBezTo>
                    <a:pt x="135" y="4787"/>
                    <a:pt x="795" y="5588"/>
                    <a:pt x="1754" y="5588"/>
                  </a:cubicBezTo>
                  <a:cubicBezTo>
                    <a:pt x="2430" y="5588"/>
                    <a:pt x="3255" y="5190"/>
                    <a:pt x="4102" y="3832"/>
                  </a:cubicBezTo>
                  <a:cubicBezTo>
                    <a:pt x="6153" y="549"/>
                    <a:pt x="545" y="0"/>
                    <a:pt x="545" y="0"/>
                  </a:cubicBezTo>
                  <a:close/>
                </a:path>
              </a:pathLst>
            </a:custGeom>
            <a:solidFill>
              <a:srgbClr val="FFB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857;p36">
              <a:extLst>
                <a:ext uri="{FF2B5EF4-FFF2-40B4-BE49-F238E27FC236}">
                  <a16:creationId xmlns:a16="http://schemas.microsoft.com/office/drawing/2014/main" id="{1EAA15B4-A1ED-4E75-D21D-3623BF86DFBE}"/>
                </a:ext>
              </a:extLst>
            </p:cNvPr>
            <p:cNvSpPr/>
            <p:nvPr/>
          </p:nvSpPr>
          <p:spPr>
            <a:xfrm>
              <a:off x="2100110" y="3156640"/>
              <a:ext cx="204112" cy="167976"/>
            </a:xfrm>
            <a:custGeom>
              <a:avLst/>
              <a:gdLst/>
              <a:ahLst/>
              <a:cxnLst/>
              <a:rect l="l" t="t" r="r" b="b"/>
              <a:pathLst>
                <a:path w="5609" h="4616" extrusionOk="0">
                  <a:moveTo>
                    <a:pt x="3488" y="0"/>
                  </a:moveTo>
                  <a:cubicBezTo>
                    <a:pt x="2192" y="0"/>
                    <a:pt x="550" y="607"/>
                    <a:pt x="550" y="607"/>
                  </a:cubicBezTo>
                  <a:lnTo>
                    <a:pt x="1" y="2249"/>
                  </a:lnTo>
                  <a:cubicBezTo>
                    <a:pt x="1" y="2249"/>
                    <a:pt x="960" y="3618"/>
                    <a:pt x="2330" y="4440"/>
                  </a:cubicBezTo>
                  <a:cubicBezTo>
                    <a:pt x="2535" y="4563"/>
                    <a:pt x="2700" y="4615"/>
                    <a:pt x="2832" y="4615"/>
                  </a:cubicBezTo>
                  <a:cubicBezTo>
                    <a:pt x="3581" y="4615"/>
                    <a:pt x="3285" y="2936"/>
                    <a:pt x="3285" y="2936"/>
                  </a:cubicBezTo>
                  <a:cubicBezTo>
                    <a:pt x="3285" y="2936"/>
                    <a:pt x="5609" y="1977"/>
                    <a:pt x="4926" y="607"/>
                  </a:cubicBezTo>
                  <a:cubicBezTo>
                    <a:pt x="4699" y="152"/>
                    <a:pt x="4137" y="0"/>
                    <a:pt x="3488" y="0"/>
                  </a:cubicBezTo>
                  <a:close/>
                </a:path>
              </a:pathLst>
            </a:custGeom>
            <a:solidFill>
              <a:srgbClr val="FFB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858;p36">
              <a:extLst>
                <a:ext uri="{FF2B5EF4-FFF2-40B4-BE49-F238E27FC236}">
                  <a16:creationId xmlns:a16="http://schemas.microsoft.com/office/drawing/2014/main" id="{8057EDC9-44B3-4A80-D899-42238AAAFFBB}"/>
                </a:ext>
              </a:extLst>
            </p:cNvPr>
            <p:cNvSpPr/>
            <p:nvPr/>
          </p:nvSpPr>
          <p:spPr>
            <a:xfrm>
              <a:off x="1413243" y="2511802"/>
              <a:ext cx="706949" cy="726708"/>
            </a:xfrm>
            <a:custGeom>
              <a:avLst/>
              <a:gdLst/>
              <a:ahLst/>
              <a:cxnLst/>
              <a:rect l="l" t="t" r="r" b="b"/>
              <a:pathLst>
                <a:path w="19427" h="19970" extrusionOk="0">
                  <a:moveTo>
                    <a:pt x="3971" y="1"/>
                  </a:moveTo>
                  <a:lnTo>
                    <a:pt x="1" y="1642"/>
                  </a:lnTo>
                  <a:lnTo>
                    <a:pt x="5337" y="16004"/>
                  </a:lnTo>
                  <a:lnTo>
                    <a:pt x="18877" y="19970"/>
                  </a:lnTo>
                  <a:lnTo>
                    <a:pt x="19426" y="18328"/>
                  </a:lnTo>
                  <a:lnTo>
                    <a:pt x="7250" y="12587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859;p36">
              <a:extLst>
                <a:ext uri="{FF2B5EF4-FFF2-40B4-BE49-F238E27FC236}">
                  <a16:creationId xmlns:a16="http://schemas.microsoft.com/office/drawing/2014/main" id="{F78F5769-2EFC-BC14-4AA4-B197BF693DDB}"/>
                </a:ext>
              </a:extLst>
            </p:cNvPr>
            <p:cNvSpPr/>
            <p:nvPr/>
          </p:nvSpPr>
          <p:spPr>
            <a:xfrm>
              <a:off x="1413243" y="2511802"/>
              <a:ext cx="715682" cy="735660"/>
            </a:xfrm>
            <a:custGeom>
              <a:avLst/>
              <a:gdLst/>
              <a:ahLst/>
              <a:cxnLst/>
              <a:rect l="l" t="t" r="r" b="b"/>
              <a:pathLst>
                <a:path w="19667" h="20216" extrusionOk="0">
                  <a:moveTo>
                    <a:pt x="3971" y="1"/>
                  </a:moveTo>
                  <a:lnTo>
                    <a:pt x="5527" y="6316"/>
                  </a:lnTo>
                  <a:lnTo>
                    <a:pt x="7113" y="12622"/>
                  </a:lnTo>
                  <a:lnTo>
                    <a:pt x="7128" y="12685"/>
                  </a:lnTo>
                  <a:lnTo>
                    <a:pt x="7192" y="12717"/>
                  </a:lnTo>
                  <a:cubicBezTo>
                    <a:pt x="11177" y="14645"/>
                    <a:pt x="15189" y="16523"/>
                    <a:pt x="19186" y="18432"/>
                  </a:cubicBezTo>
                  <a:lnTo>
                    <a:pt x="19186" y="18432"/>
                  </a:lnTo>
                  <a:lnTo>
                    <a:pt x="18752" y="19728"/>
                  </a:lnTo>
                  <a:lnTo>
                    <a:pt x="5457" y="15871"/>
                  </a:lnTo>
                  <a:lnTo>
                    <a:pt x="2768" y="8790"/>
                  </a:lnTo>
                  <a:lnTo>
                    <a:pt x="1" y="1642"/>
                  </a:lnTo>
                  <a:lnTo>
                    <a:pt x="2574" y="8861"/>
                  </a:lnTo>
                  <a:lnTo>
                    <a:pt x="5187" y="16059"/>
                  </a:lnTo>
                  <a:lnTo>
                    <a:pt x="5214" y="16134"/>
                  </a:lnTo>
                  <a:lnTo>
                    <a:pt x="5294" y="16158"/>
                  </a:lnTo>
                  <a:lnTo>
                    <a:pt x="18822" y="20164"/>
                  </a:lnTo>
                  <a:lnTo>
                    <a:pt x="19008" y="20215"/>
                  </a:lnTo>
                  <a:lnTo>
                    <a:pt x="19066" y="20033"/>
                  </a:lnTo>
                  <a:lnTo>
                    <a:pt x="19611" y="18392"/>
                  </a:lnTo>
                  <a:lnTo>
                    <a:pt x="19667" y="18226"/>
                  </a:lnTo>
                  <a:lnTo>
                    <a:pt x="19509" y="18155"/>
                  </a:lnTo>
                  <a:cubicBezTo>
                    <a:pt x="15462" y="16266"/>
                    <a:pt x="11429" y="14349"/>
                    <a:pt x="7371" y="12482"/>
                  </a:cubicBezTo>
                  <a:lnTo>
                    <a:pt x="7371" y="12482"/>
                  </a:lnTo>
                  <a:lnTo>
                    <a:pt x="5696" y="62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860;p36">
              <a:extLst>
                <a:ext uri="{FF2B5EF4-FFF2-40B4-BE49-F238E27FC236}">
                  <a16:creationId xmlns:a16="http://schemas.microsoft.com/office/drawing/2014/main" id="{8DBDB7AF-CBBD-E80C-DA40-3B96D2E68A33}"/>
                </a:ext>
              </a:extLst>
            </p:cNvPr>
            <p:cNvSpPr/>
            <p:nvPr/>
          </p:nvSpPr>
          <p:spPr>
            <a:xfrm>
              <a:off x="2272882" y="3396839"/>
              <a:ext cx="1531109" cy="703783"/>
            </a:xfrm>
            <a:custGeom>
              <a:avLst/>
              <a:gdLst/>
              <a:ahLst/>
              <a:cxnLst/>
              <a:rect l="l" t="t" r="r" b="b"/>
              <a:pathLst>
                <a:path w="42075" h="19340" extrusionOk="0">
                  <a:moveTo>
                    <a:pt x="41321" y="601"/>
                  </a:moveTo>
                  <a:lnTo>
                    <a:pt x="34170" y="18740"/>
                  </a:lnTo>
                  <a:lnTo>
                    <a:pt x="7771" y="18740"/>
                  </a:lnTo>
                  <a:lnTo>
                    <a:pt x="755" y="601"/>
                  </a:lnTo>
                  <a:close/>
                  <a:moveTo>
                    <a:pt x="316" y="1"/>
                  </a:moveTo>
                  <a:cubicBezTo>
                    <a:pt x="218" y="1"/>
                    <a:pt x="123" y="48"/>
                    <a:pt x="68" y="132"/>
                  </a:cubicBezTo>
                  <a:cubicBezTo>
                    <a:pt x="12" y="210"/>
                    <a:pt x="1" y="317"/>
                    <a:pt x="36" y="407"/>
                  </a:cubicBezTo>
                  <a:lnTo>
                    <a:pt x="7286" y="19146"/>
                  </a:lnTo>
                  <a:cubicBezTo>
                    <a:pt x="7329" y="19264"/>
                    <a:pt x="7440" y="19339"/>
                    <a:pt x="7566" y="19339"/>
                  </a:cubicBezTo>
                  <a:lnTo>
                    <a:pt x="34375" y="19339"/>
                  </a:lnTo>
                  <a:cubicBezTo>
                    <a:pt x="34497" y="19339"/>
                    <a:pt x="34607" y="19264"/>
                    <a:pt x="34655" y="19150"/>
                  </a:cubicBezTo>
                  <a:lnTo>
                    <a:pt x="42039" y="412"/>
                  </a:lnTo>
                  <a:cubicBezTo>
                    <a:pt x="42075" y="317"/>
                    <a:pt x="42062" y="214"/>
                    <a:pt x="42007" y="132"/>
                  </a:cubicBezTo>
                  <a:cubicBezTo>
                    <a:pt x="41952" y="48"/>
                    <a:pt x="41858" y="1"/>
                    <a:pt x="417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861;p36">
              <a:extLst>
                <a:ext uri="{FF2B5EF4-FFF2-40B4-BE49-F238E27FC236}">
                  <a16:creationId xmlns:a16="http://schemas.microsoft.com/office/drawing/2014/main" id="{09F2F87D-CE25-1DF4-04C9-11814A018D56}"/>
                </a:ext>
              </a:extLst>
            </p:cNvPr>
            <p:cNvSpPr/>
            <p:nvPr/>
          </p:nvSpPr>
          <p:spPr>
            <a:xfrm>
              <a:off x="2382338" y="4078684"/>
              <a:ext cx="1212115" cy="519649"/>
            </a:xfrm>
            <a:custGeom>
              <a:avLst/>
              <a:gdLst/>
              <a:ahLst/>
              <a:cxnLst/>
              <a:rect l="l" t="t" r="r" b="b"/>
              <a:pathLst>
                <a:path w="33309" h="14280" extrusionOk="0">
                  <a:moveTo>
                    <a:pt x="4557" y="0"/>
                  </a:moveTo>
                  <a:cubicBezTo>
                    <a:pt x="4429" y="0"/>
                    <a:pt x="4309" y="82"/>
                    <a:pt x="4270" y="210"/>
                  </a:cubicBezTo>
                  <a:lnTo>
                    <a:pt x="28" y="13889"/>
                  </a:lnTo>
                  <a:cubicBezTo>
                    <a:pt x="0" y="13980"/>
                    <a:pt x="20" y="14078"/>
                    <a:pt x="75" y="14157"/>
                  </a:cubicBezTo>
                  <a:cubicBezTo>
                    <a:pt x="130" y="14233"/>
                    <a:pt x="221" y="14280"/>
                    <a:pt x="316" y="14280"/>
                  </a:cubicBezTo>
                  <a:lnTo>
                    <a:pt x="33009" y="14280"/>
                  </a:lnTo>
                  <a:cubicBezTo>
                    <a:pt x="33174" y="14280"/>
                    <a:pt x="33309" y="14145"/>
                    <a:pt x="33309" y="13980"/>
                  </a:cubicBezTo>
                  <a:cubicBezTo>
                    <a:pt x="33309" y="13814"/>
                    <a:pt x="33174" y="13679"/>
                    <a:pt x="33009" y="13679"/>
                  </a:cubicBezTo>
                  <a:lnTo>
                    <a:pt x="722" y="13679"/>
                  </a:lnTo>
                  <a:lnTo>
                    <a:pt x="4842" y="388"/>
                  </a:lnTo>
                  <a:cubicBezTo>
                    <a:pt x="4894" y="230"/>
                    <a:pt x="4803" y="64"/>
                    <a:pt x="4645" y="13"/>
                  </a:cubicBezTo>
                  <a:cubicBezTo>
                    <a:pt x="4616" y="4"/>
                    <a:pt x="4586" y="0"/>
                    <a:pt x="4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862;p36">
              <a:extLst>
                <a:ext uri="{FF2B5EF4-FFF2-40B4-BE49-F238E27FC236}">
                  <a16:creationId xmlns:a16="http://schemas.microsoft.com/office/drawing/2014/main" id="{03A83319-7671-744F-A675-BE94B0E30168}"/>
                </a:ext>
              </a:extLst>
            </p:cNvPr>
            <p:cNvSpPr/>
            <p:nvPr/>
          </p:nvSpPr>
          <p:spPr>
            <a:xfrm>
              <a:off x="2212150" y="3267370"/>
              <a:ext cx="84643" cy="151382"/>
            </a:xfrm>
            <a:custGeom>
              <a:avLst/>
              <a:gdLst/>
              <a:ahLst/>
              <a:cxnLst/>
              <a:rect l="l" t="t" r="r" b="b"/>
              <a:pathLst>
                <a:path w="2326" h="4160" extrusionOk="0">
                  <a:moveTo>
                    <a:pt x="342" y="0"/>
                  </a:moveTo>
                  <a:cubicBezTo>
                    <a:pt x="300" y="0"/>
                    <a:pt x="258" y="9"/>
                    <a:pt x="218" y="27"/>
                  </a:cubicBezTo>
                  <a:cubicBezTo>
                    <a:pt x="67" y="98"/>
                    <a:pt x="0" y="276"/>
                    <a:pt x="71" y="426"/>
                  </a:cubicBezTo>
                  <a:lnTo>
                    <a:pt x="1714" y="3985"/>
                  </a:lnTo>
                  <a:cubicBezTo>
                    <a:pt x="1765" y="4092"/>
                    <a:pt x="1871" y="4159"/>
                    <a:pt x="1985" y="4159"/>
                  </a:cubicBezTo>
                  <a:cubicBezTo>
                    <a:pt x="2025" y="4159"/>
                    <a:pt x="2069" y="4151"/>
                    <a:pt x="2112" y="4131"/>
                  </a:cubicBezTo>
                  <a:cubicBezTo>
                    <a:pt x="2262" y="4060"/>
                    <a:pt x="2325" y="3883"/>
                    <a:pt x="2258" y="3733"/>
                  </a:cubicBezTo>
                  <a:lnTo>
                    <a:pt x="616" y="177"/>
                  </a:lnTo>
                  <a:cubicBezTo>
                    <a:pt x="564" y="64"/>
                    <a:pt x="455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863;p36">
              <a:extLst>
                <a:ext uri="{FF2B5EF4-FFF2-40B4-BE49-F238E27FC236}">
                  <a16:creationId xmlns:a16="http://schemas.microsoft.com/office/drawing/2014/main" id="{92087140-B45F-0C67-D5EE-F08A53766ABB}"/>
                </a:ext>
              </a:extLst>
            </p:cNvPr>
            <p:cNvSpPr/>
            <p:nvPr/>
          </p:nvSpPr>
          <p:spPr>
            <a:xfrm>
              <a:off x="2179837" y="3223522"/>
              <a:ext cx="79585" cy="79767"/>
            </a:xfrm>
            <a:custGeom>
              <a:avLst/>
              <a:gdLst/>
              <a:ahLst/>
              <a:cxnLst/>
              <a:rect l="l" t="t" r="r" b="b"/>
              <a:pathLst>
                <a:path w="2187" h="2192" extrusionOk="0">
                  <a:moveTo>
                    <a:pt x="1094" y="1"/>
                  </a:moveTo>
                  <a:cubicBezTo>
                    <a:pt x="490" y="1"/>
                    <a:pt x="1" y="490"/>
                    <a:pt x="1" y="1098"/>
                  </a:cubicBezTo>
                  <a:cubicBezTo>
                    <a:pt x="1" y="1702"/>
                    <a:pt x="490" y="2192"/>
                    <a:pt x="1094" y="2192"/>
                  </a:cubicBezTo>
                  <a:cubicBezTo>
                    <a:pt x="1698" y="2192"/>
                    <a:pt x="2187" y="1702"/>
                    <a:pt x="2187" y="1098"/>
                  </a:cubicBezTo>
                  <a:cubicBezTo>
                    <a:pt x="2187" y="490"/>
                    <a:pt x="1698" y="1"/>
                    <a:pt x="1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864;p36">
              <a:extLst>
                <a:ext uri="{FF2B5EF4-FFF2-40B4-BE49-F238E27FC236}">
                  <a16:creationId xmlns:a16="http://schemas.microsoft.com/office/drawing/2014/main" id="{EDBBB659-615C-8DD5-C202-816AE9C1BAAA}"/>
                </a:ext>
              </a:extLst>
            </p:cNvPr>
            <p:cNvSpPr/>
            <p:nvPr/>
          </p:nvSpPr>
          <p:spPr>
            <a:xfrm>
              <a:off x="2471199" y="3401788"/>
              <a:ext cx="248471" cy="693775"/>
            </a:xfrm>
            <a:custGeom>
              <a:avLst/>
              <a:gdLst/>
              <a:ahLst/>
              <a:cxnLst/>
              <a:rect l="l" t="t" r="r" b="b"/>
              <a:pathLst>
                <a:path w="6828" h="19065" extrusionOk="0">
                  <a:moveTo>
                    <a:pt x="337" y="0"/>
                  </a:moveTo>
                  <a:cubicBezTo>
                    <a:pt x="306" y="0"/>
                    <a:pt x="273" y="5"/>
                    <a:pt x="241" y="16"/>
                  </a:cubicBezTo>
                  <a:cubicBezTo>
                    <a:pt x="84" y="67"/>
                    <a:pt x="1" y="236"/>
                    <a:pt x="52" y="394"/>
                  </a:cubicBezTo>
                  <a:lnTo>
                    <a:pt x="6209" y="18859"/>
                  </a:lnTo>
                  <a:cubicBezTo>
                    <a:pt x="6248" y="18986"/>
                    <a:pt x="6367" y="19065"/>
                    <a:pt x="6493" y="19065"/>
                  </a:cubicBezTo>
                  <a:cubicBezTo>
                    <a:pt x="6525" y="19065"/>
                    <a:pt x="6556" y="19061"/>
                    <a:pt x="6587" y="19049"/>
                  </a:cubicBezTo>
                  <a:cubicBezTo>
                    <a:pt x="6746" y="18998"/>
                    <a:pt x="6828" y="18828"/>
                    <a:pt x="6777" y="18670"/>
                  </a:cubicBezTo>
                  <a:lnTo>
                    <a:pt x="620" y="205"/>
                  </a:lnTo>
                  <a:cubicBezTo>
                    <a:pt x="579" y="79"/>
                    <a:pt x="463" y="0"/>
                    <a:pt x="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865;p36">
              <a:extLst>
                <a:ext uri="{FF2B5EF4-FFF2-40B4-BE49-F238E27FC236}">
                  <a16:creationId xmlns:a16="http://schemas.microsoft.com/office/drawing/2014/main" id="{8FE919FB-0C97-19FB-682E-23456FF58C7E}"/>
                </a:ext>
              </a:extLst>
            </p:cNvPr>
            <p:cNvSpPr/>
            <p:nvPr/>
          </p:nvSpPr>
          <p:spPr>
            <a:xfrm>
              <a:off x="2745349" y="3396803"/>
              <a:ext cx="133187" cy="693885"/>
            </a:xfrm>
            <a:custGeom>
              <a:avLst/>
              <a:gdLst/>
              <a:ahLst/>
              <a:cxnLst/>
              <a:rect l="l" t="t" r="r" b="b"/>
              <a:pathLst>
                <a:path w="3660" h="19068" extrusionOk="0">
                  <a:moveTo>
                    <a:pt x="331" y="1"/>
                  </a:moveTo>
                  <a:cubicBezTo>
                    <a:pt x="313" y="1"/>
                    <a:pt x="295" y="2"/>
                    <a:pt x="277" y="6"/>
                  </a:cubicBezTo>
                  <a:cubicBezTo>
                    <a:pt x="115" y="29"/>
                    <a:pt x="1" y="184"/>
                    <a:pt x="28" y="350"/>
                  </a:cubicBezTo>
                  <a:lnTo>
                    <a:pt x="3040" y="18815"/>
                  </a:lnTo>
                  <a:cubicBezTo>
                    <a:pt x="3064" y="18961"/>
                    <a:pt x="3190" y="19067"/>
                    <a:pt x="3336" y="19067"/>
                  </a:cubicBezTo>
                  <a:cubicBezTo>
                    <a:pt x="3352" y="19067"/>
                    <a:pt x="3367" y="19064"/>
                    <a:pt x="3383" y="19064"/>
                  </a:cubicBezTo>
                  <a:cubicBezTo>
                    <a:pt x="3549" y="19036"/>
                    <a:pt x="3659" y="18883"/>
                    <a:pt x="3632" y="18717"/>
                  </a:cubicBezTo>
                  <a:lnTo>
                    <a:pt x="620" y="251"/>
                  </a:lnTo>
                  <a:cubicBezTo>
                    <a:pt x="596" y="107"/>
                    <a:pt x="472" y="1"/>
                    <a:pt x="3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866;p36">
              <a:extLst>
                <a:ext uri="{FF2B5EF4-FFF2-40B4-BE49-F238E27FC236}">
                  <a16:creationId xmlns:a16="http://schemas.microsoft.com/office/drawing/2014/main" id="{65C1DC4A-242F-3AA2-F8A2-BFB5AE7AB584}"/>
                </a:ext>
              </a:extLst>
            </p:cNvPr>
            <p:cNvSpPr/>
            <p:nvPr/>
          </p:nvSpPr>
          <p:spPr>
            <a:xfrm>
              <a:off x="3010002" y="3396839"/>
              <a:ext cx="21907" cy="708804"/>
            </a:xfrm>
            <a:custGeom>
              <a:avLst/>
              <a:gdLst/>
              <a:ahLst/>
              <a:cxnLst/>
              <a:rect l="l" t="t" r="r" b="b"/>
              <a:pathLst>
                <a:path w="602" h="19478" extrusionOk="0">
                  <a:moveTo>
                    <a:pt x="301" y="1"/>
                  </a:moveTo>
                  <a:cubicBezTo>
                    <a:pt x="135" y="1"/>
                    <a:pt x="1" y="135"/>
                    <a:pt x="1" y="301"/>
                  </a:cubicBezTo>
                  <a:lnTo>
                    <a:pt x="1" y="19177"/>
                  </a:lnTo>
                  <a:cubicBezTo>
                    <a:pt x="1" y="19343"/>
                    <a:pt x="135" y="19477"/>
                    <a:pt x="301" y="19477"/>
                  </a:cubicBezTo>
                  <a:cubicBezTo>
                    <a:pt x="467" y="19477"/>
                    <a:pt x="601" y="19343"/>
                    <a:pt x="601" y="19177"/>
                  </a:cubicBezTo>
                  <a:lnTo>
                    <a:pt x="601" y="301"/>
                  </a:lnTo>
                  <a:cubicBezTo>
                    <a:pt x="601" y="135"/>
                    <a:pt x="467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867;p36">
              <a:extLst>
                <a:ext uri="{FF2B5EF4-FFF2-40B4-BE49-F238E27FC236}">
                  <a16:creationId xmlns:a16="http://schemas.microsoft.com/office/drawing/2014/main" id="{B168F4EE-F66C-A990-0E61-C94809324B40}"/>
                </a:ext>
              </a:extLst>
            </p:cNvPr>
            <p:cNvSpPr/>
            <p:nvPr/>
          </p:nvSpPr>
          <p:spPr>
            <a:xfrm>
              <a:off x="3188669" y="3411722"/>
              <a:ext cx="97707" cy="693921"/>
            </a:xfrm>
            <a:custGeom>
              <a:avLst/>
              <a:gdLst/>
              <a:ahLst/>
              <a:cxnLst/>
              <a:rect l="l" t="t" r="r" b="b"/>
              <a:pathLst>
                <a:path w="2685" h="19069" extrusionOk="0">
                  <a:moveTo>
                    <a:pt x="2363" y="1"/>
                  </a:moveTo>
                  <a:cubicBezTo>
                    <a:pt x="2210" y="1"/>
                    <a:pt x="2087" y="114"/>
                    <a:pt x="2068" y="267"/>
                  </a:cubicBezTo>
                  <a:lnTo>
                    <a:pt x="16" y="18733"/>
                  </a:lnTo>
                  <a:cubicBezTo>
                    <a:pt x="1" y="18899"/>
                    <a:pt x="119" y="19048"/>
                    <a:pt x="281" y="19065"/>
                  </a:cubicBezTo>
                  <a:cubicBezTo>
                    <a:pt x="293" y="19065"/>
                    <a:pt x="305" y="19068"/>
                    <a:pt x="316" y="19068"/>
                  </a:cubicBezTo>
                  <a:cubicBezTo>
                    <a:pt x="466" y="19068"/>
                    <a:pt x="597" y="18954"/>
                    <a:pt x="613" y="18799"/>
                  </a:cubicBezTo>
                  <a:lnTo>
                    <a:pt x="2664" y="335"/>
                  </a:lnTo>
                  <a:cubicBezTo>
                    <a:pt x="2684" y="169"/>
                    <a:pt x="2566" y="22"/>
                    <a:pt x="2400" y="3"/>
                  </a:cubicBezTo>
                  <a:cubicBezTo>
                    <a:pt x="2388" y="2"/>
                    <a:pt x="237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868;p36">
              <a:extLst>
                <a:ext uri="{FF2B5EF4-FFF2-40B4-BE49-F238E27FC236}">
                  <a16:creationId xmlns:a16="http://schemas.microsoft.com/office/drawing/2014/main" id="{2FE7C4B4-B81F-C6F9-888C-CBAC4F0081FA}"/>
                </a:ext>
              </a:extLst>
            </p:cNvPr>
            <p:cNvSpPr/>
            <p:nvPr/>
          </p:nvSpPr>
          <p:spPr>
            <a:xfrm>
              <a:off x="3367299" y="3391818"/>
              <a:ext cx="178420" cy="708804"/>
            </a:xfrm>
            <a:custGeom>
              <a:avLst/>
              <a:gdLst/>
              <a:ahLst/>
              <a:cxnLst/>
              <a:rect l="l" t="t" r="r" b="b"/>
              <a:pathLst>
                <a:path w="4903" h="19478" extrusionOk="0">
                  <a:moveTo>
                    <a:pt x="4568" y="1"/>
                  </a:moveTo>
                  <a:cubicBezTo>
                    <a:pt x="4432" y="1"/>
                    <a:pt x="4309" y="95"/>
                    <a:pt x="4279" y="234"/>
                  </a:cubicBezTo>
                  <a:lnTo>
                    <a:pt x="37" y="19110"/>
                  </a:lnTo>
                  <a:cubicBezTo>
                    <a:pt x="1" y="19272"/>
                    <a:pt x="103" y="19434"/>
                    <a:pt x="265" y="19470"/>
                  </a:cubicBezTo>
                  <a:cubicBezTo>
                    <a:pt x="285" y="19473"/>
                    <a:pt x="309" y="19477"/>
                    <a:pt x="332" y="19477"/>
                  </a:cubicBezTo>
                  <a:cubicBezTo>
                    <a:pt x="467" y="19477"/>
                    <a:pt x="593" y="19382"/>
                    <a:pt x="624" y="19244"/>
                  </a:cubicBezTo>
                  <a:lnTo>
                    <a:pt x="4863" y="368"/>
                  </a:lnTo>
                  <a:cubicBezTo>
                    <a:pt x="4902" y="206"/>
                    <a:pt x="4800" y="44"/>
                    <a:pt x="4638" y="9"/>
                  </a:cubicBezTo>
                  <a:cubicBezTo>
                    <a:pt x="4615" y="3"/>
                    <a:pt x="4591" y="1"/>
                    <a:pt x="4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869;p36">
              <a:extLst>
                <a:ext uri="{FF2B5EF4-FFF2-40B4-BE49-F238E27FC236}">
                  <a16:creationId xmlns:a16="http://schemas.microsoft.com/office/drawing/2014/main" id="{EF7FE30F-D4D2-FC5A-0665-8EDF50DD158E}"/>
                </a:ext>
              </a:extLst>
            </p:cNvPr>
            <p:cNvSpPr/>
            <p:nvPr/>
          </p:nvSpPr>
          <p:spPr>
            <a:xfrm>
              <a:off x="2543175" y="4651982"/>
              <a:ext cx="179257" cy="179257"/>
            </a:xfrm>
            <a:custGeom>
              <a:avLst/>
              <a:gdLst/>
              <a:ahLst/>
              <a:cxnLst/>
              <a:rect l="l" t="t" r="r" b="b"/>
              <a:pathLst>
                <a:path w="4926" h="4926" extrusionOk="0">
                  <a:moveTo>
                    <a:pt x="2463" y="1"/>
                  </a:moveTo>
                  <a:cubicBezTo>
                    <a:pt x="1101" y="1"/>
                    <a:pt x="1" y="1106"/>
                    <a:pt x="1" y="2463"/>
                  </a:cubicBezTo>
                  <a:cubicBezTo>
                    <a:pt x="1" y="3824"/>
                    <a:pt x="1101" y="4926"/>
                    <a:pt x="2463" y="4926"/>
                  </a:cubicBezTo>
                  <a:cubicBezTo>
                    <a:pt x="3820" y="4926"/>
                    <a:pt x="4926" y="3824"/>
                    <a:pt x="4926" y="2463"/>
                  </a:cubicBezTo>
                  <a:cubicBezTo>
                    <a:pt x="4926" y="1106"/>
                    <a:pt x="3820" y="1"/>
                    <a:pt x="2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870;p36">
              <a:extLst>
                <a:ext uri="{FF2B5EF4-FFF2-40B4-BE49-F238E27FC236}">
                  <a16:creationId xmlns:a16="http://schemas.microsoft.com/office/drawing/2014/main" id="{1F5FF5EB-B34E-FB3D-C084-18627C5DDBD3}"/>
                </a:ext>
              </a:extLst>
            </p:cNvPr>
            <p:cNvSpPr/>
            <p:nvPr/>
          </p:nvSpPr>
          <p:spPr>
            <a:xfrm>
              <a:off x="3294668" y="4651982"/>
              <a:ext cx="179257" cy="179257"/>
            </a:xfrm>
            <a:custGeom>
              <a:avLst/>
              <a:gdLst/>
              <a:ahLst/>
              <a:cxnLst/>
              <a:rect l="l" t="t" r="r" b="b"/>
              <a:pathLst>
                <a:path w="4926" h="4926" extrusionOk="0">
                  <a:moveTo>
                    <a:pt x="2463" y="1"/>
                  </a:moveTo>
                  <a:cubicBezTo>
                    <a:pt x="1105" y="1"/>
                    <a:pt x="0" y="1106"/>
                    <a:pt x="0" y="2463"/>
                  </a:cubicBezTo>
                  <a:cubicBezTo>
                    <a:pt x="0" y="3824"/>
                    <a:pt x="1105" y="4926"/>
                    <a:pt x="2463" y="4926"/>
                  </a:cubicBezTo>
                  <a:cubicBezTo>
                    <a:pt x="3824" y="4926"/>
                    <a:pt x="4926" y="3824"/>
                    <a:pt x="4926" y="2463"/>
                  </a:cubicBezTo>
                  <a:cubicBezTo>
                    <a:pt x="4926" y="1106"/>
                    <a:pt x="3824" y="1"/>
                    <a:pt x="2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871;p36">
              <a:extLst>
                <a:ext uri="{FF2B5EF4-FFF2-40B4-BE49-F238E27FC236}">
                  <a16:creationId xmlns:a16="http://schemas.microsoft.com/office/drawing/2014/main" id="{6B48E5DB-1748-D2B8-3A89-D328F571CA02}"/>
                </a:ext>
              </a:extLst>
            </p:cNvPr>
            <p:cNvSpPr/>
            <p:nvPr/>
          </p:nvSpPr>
          <p:spPr>
            <a:xfrm>
              <a:off x="2578072" y="4582335"/>
              <a:ext cx="94541" cy="119541"/>
            </a:xfrm>
            <a:custGeom>
              <a:avLst/>
              <a:gdLst/>
              <a:ahLst/>
              <a:cxnLst/>
              <a:rect l="l" t="t" r="r" b="b"/>
              <a:pathLst>
                <a:path w="2598" h="3285" extrusionOk="0">
                  <a:moveTo>
                    <a:pt x="2459" y="0"/>
                  </a:moveTo>
                  <a:lnTo>
                    <a:pt x="0" y="411"/>
                  </a:lnTo>
                  <a:lnTo>
                    <a:pt x="1638" y="3284"/>
                  </a:lnTo>
                  <a:lnTo>
                    <a:pt x="2597" y="3284"/>
                  </a:lnTo>
                  <a:lnTo>
                    <a:pt x="24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872;p36">
              <a:extLst>
                <a:ext uri="{FF2B5EF4-FFF2-40B4-BE49-F238E27FC236}">
                  <a16:creationId xmlns:a16="http://schemas.microsoft.com/office/drawing/2014/main" id="{0CBACF9C-7BE8-F649-B100-7BB4B5F76E60}"/>
                </a:ext>
              </a:extLst>
            </p:cNvPr>
            <p:cNvSpPr/>
            <p:nvPr/>
          </p:nvSpPr>
          <p:spPr>
            <a:xfrm>
              <a:off x="3329528" y="4582335"/>
              <a:ext cx="94687" cy="119541"/>
            </a:xfrm>
            <a:custGeom>
              <a:avLst/>
              <a:gdLst/>
              <a:ahLst/>
              <a:cxnLst/>
              <a:rect l="l" t="t" r="r" b="b"/>
              <a:pathLst>
                <a:path w="2602" h="3285" extrusionOk="0">
                  <a:moveTo>
                    <a:pt x="2463" y="0"/>
                  </a:moveTo>
                  <a:lnTo>
                    <a:pt x="1" y="411"/>
                  </a:lnTo>
                  <a:lnTo>
                    <a:pt x="1643" y="3284"/>
                  </a:lnTo>
                  <a:lnTo>
                    <a:pt x="2602" y="3284"/>
                  </a:lnTo>
                  <a:lnTo>
                    <a:pt x="24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873;p36">
              <a:extLst>
                <a:ext uri="{FF2B5EF4-FFF2-40B4-BE49-F238E27FC236}">
                  <a16:creationId xmlns:a16="http://schemas.microsoft.com/office/drawing/2014/main" id="{2A5CAE25-536C-9C2D-2B45-78741EF4CC22}"/>
                </a:ext>
              </a:extLst>
            </p:cNvPr>
            <p:cNvSpPr/>
            <p:nvPr/>
          </p:nvSpPr>
          <p:spPr>
            <a:xfrm>
              <a:off x="1468117" y="3283271"/>
              <a:ext cx="101455" cy="378310"/>
            </a:xfrm>
            <a:custGeom>
              <a:avLst/>
              <a:gdLst/>
              <a:ahLst/>
              <a:cxnLst/>
              <a:rect l="l" t="t" r="r" b="b"/>
              <a:pathLst>
                <a:path w="2788" h="10396" extrusionOk="0">
                  <a:moveTo>
                    <a:pt x="684" y="0"/>
                  </a:moveTo>
                  <a:cubicBezTo>
                    <a:pt x="822" y="245"/>
                    <a:pt x="968" y="482"/>
                    <a:pt x="1114" y="719"/>
                  </a:cubicBezTo>
                  <a:cubicBezTo>
                    <a:pt x="1260" y="956"/>
                    <a:pt x="1398" y="1200"/>
                    <a:pt x="1551" y="1429"/>
                  </a:cubicBezTo>
                  <a:lnTo>
                    <a:pt x="2409" y="2755"/>
                  </a:lnTo>
                  <a:lnTo>
                    <a:pt x="2409" y="2755"/>
                  </a:lnTo>
                  <a:cubicBezTo>
                    <a:pt x="1953" y="3997"/>
                    <a:pt x="1532" y="5251"/>
                    <a:pt x="1125" y="6508"/>
                  </a:cubicBezTo>
                  <a:cubicBezTo>
                    <a:pt x="917" y="7147"/>
                    <a:pt x="727" y="7795"/>
                    <a:pt x="533" y="8442"/>
                  </a:cubicBezTo>
                  <a:cubicBezTo>
                    <a:pt x="336" y="9089"/>
                    <a:pt x="167" y="9741"/>
                    <a:pt x="1" y="10395"/>
                  </a:cubicBezTo>
                  <a:cubicBezTo>
                    <a:pt x="265" y="9776"/>
                    <a:pt x="526" y="9153"/>
                    <a:pt x="762" y="8521"/>
                  </a:cubicBezTo>
                  <a:cubicBezTo>
                    <a:pt x="1007" y="7890"/>
                    <a:pt x="1248" y="7262"/>
                    <a:pt x="1473" y="6626"/>
                  </a:cubicBezTo>
                  <a:cubicBezTo>
                    <a:pt x="1926" y="5356"/>
                    <a:pt x="2361" y="4081"/>
                    <a:pt x="2759" y="2790"/>
                  </a:cubicBezTo>
                  <a:lnTo>
                    <a:pt x="2787" y="2704"/>
                  </a:lnTo>
                  <a:lnTo>
                    <a:pt x="2740" y="2641"/>
                  </a:lnTo>
                  <a:lnTo>
                    <a:pt x="1729" y="1307"/>
                  </a:lnTo>
                  <a:cubicBezTo>
                    <a:pt x="1564" y="1082"/>
                    <a:pt x="1382" y="869"/>
                    <a:pt x="1212" y="652"/>
                  </a:cubicBezTo>
                  <a:cubicBezTo>
                    <a:pt x="1039" y="431"/>
                    <a:pt x="865" y="213"/>
                    <a:pt x="6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874;p36">
              <a:extLst>
                <a:ext uri="{FF2B5EF4-FFF2-40B4-BE49-F238E27FC236}">
                  <a16:creationId xmlns:a16="http://schemas.microsoft.com/office/drawing/2014/main" id="{341122BE-CE31-E35C-91F0-2DC7E4B8E1DC}"/>
                </a:ext>
              </a:extLst>
            </p:cNvPr>
            <p:cNvSpPr/>
            <p:nvPr/>
          </p:nvSpPr>
          <p:spPr>
            <a:xfrm>
              <a:off x="2567992" y="4094659"/>
              <a:ext cx="36" cy="3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400" cap="flat" cmpd="sng">
              <a:solidFill>
                <a:srgbClr val="00A0A0"/>
              </a:solidFill>
              <a:prstDash val="solid"/>
              <a:miter lim="9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875;p36">
              <a:extLst>
                <a:ext uri="{FF2B5EF4-FFF2-40B4-BE49-F238E27FC236}">
                  <a16:creationId xmlns:a16="http://schemas.microsoft.com/office/drawing/2014/main" id="{48B76CA3-5211-E404-F3C7-0A3F3A7F6622}"/>
                </a:ext>
              </a:extLst>
            </p:cNvPr>
            <p:cNvSpPr/>
            <p:nvPr/>
          </p:nvSpPr>
          <p:spPr>
            <a:xfrm>
              <a:off x="1745978" y="2114878"/>
              <a:ext cx="77765" cy="99454"/>
            </a:xfrm>
            <a:custGeom>
              <a:avLst/>
              <a:gdLst/>
              <a:ahLst/>
              <a:cxnLst/>
              <a:rect l="l" t="t" r="r" b="b"/>
              <a:pathLst>
                <a:path w="2137" h="2733" extrusionOk="0">
                  <a:moveTo>
                    <a:pt x="1772" y="1834"/>
                  </a:moveTo>
                  <a:cubicBezTo>
                    <a:pt x="1772" y="1834"/>
                    <a:pt x="1772" y="1836"/>
                    <a:pt x="1773" y="1840"/>
                  </a:cubicBezTo>
                  <a:cubicBezTo>
                    <a:pt x="1773" y="1841"/>
                    <a:pt x="1772" y="1842"/>
                    <a:pt x="1772" y="1843"/>
                  </a:cubicBezTo>
                  <a:lnTo>
                    <a:pt x="1772" y="1843"/>
                  </a:lnTo>
                  <a:cubicBezTo>
                    <a:pt x="1772" y="1838"/>
                    <a:pt x="1771" y="1834"/>
                    <a:pt x="1772" y="1834"/>
                  </a:cubicBezTo>
                  <a:close/>
                  <a:moveTo>
                    <a:pt x="1" y="1"/>
                  </a:moveTo>
                  <a:cubicBezTo>
                    <a:pt x="139" y="632"/>
                    <a:pt x="368" y="1244"/>
                    <a:pt x="621" y="1844"/>
                  </a:cubicBezTo>
                  <a:lnTo>
                    <a:pt x="676" y="1978"/>
                  </a:lnTo>
                  <a:lnTo>
                    <a:pt x="838" y="1951"/>
                  </a:lnTo>
                  <a:cubicBezTo>
                    <a:pt x="1035" y="1919"/>
                    <a:pt x="1244" y="1887"/>
                    <a:pt x="1445" y="1867"/>
                  </a:cubicBezTo>
                  <a:cubicBezTo>
                    <a:pt x="1484" y="1866"/>
                    <a:pt x="1525" y="1865"/>
                    <a:pt x="1565" y="1865"/>
                  </a:cubicBezTo>
                  <a:cubicBezTo>
                    <a:pt x="1621" y="1865"/>
                    <a:pt x="1676" y="1867"/>
                    <a:pt x="1722" y="1871"/>
                  </a:cubicBezTo>
                  <a:cubicBezTo>
                    <a:pt x="1737" y="1871"/>
                    <a:pt x="1750" y="1873"/>
                    <a:pt x="1760" y="1876"/>
                  </a:cubicBezTo>
                  <a:lnTo>
                    <a:pt x="1760" y="1876"/>
                  </a:lnTo>
                  <a:cubicBezTo>
                    <a:pt x="1710" y="1987"/>
                    <a:pt x="1558" y="2146"/>
                    <a:pt x="1430" y="2274"/>
                  </a:cubicBezTo>
                  <a:cubicBezTo>
                    <a:pt x="1284" y="2424"/>
                    <a:pt x="1122" y="2570"/>
                    <a:pt x="972" y="2732"/>
                  </a:cubicBezTo>
                  <a:cubicBezTo>
                    <a:pt x="1177" y="2653"/>
                    <a:pt x="1374" y="2558"/>
                    <a:pt x="1564" y="2444"/>
                  </a:cubicBezTo>
                  <a:cubicBezTo>
                    <a:pt x="1658" y="2385"/>
                    <a:pt x="1753" y="2326"/>
                    <a:pt x="1840" y="2250"/>
                  </a:cubicBezTo>
                  <a:cubicBezTo>
                    <a:pt x="1931" y="2175"/>
                    <a:pt x="2022" y="2104"/>
                    <a:pt x="2097" y="1951"/>
                  </a:cubicBezTo>
                  <a:cubicBezTo>
                    <a:pt x="2137" y="1871"/>
                    <a:pt x="2121" y="1690"/>
                    <a:pt x="2018" y="1615"/>
                  </a:cubicBezTo>
                  <a:cubicBezTo>
                    <a:pt x="1931" y="1540"/>
                    <a:pt x="1856" y="1521"/>
                    <a:pt x="1789" y="1505"/>
                  </a:cubicBezTo>
                  <a:cubicBezTo>
                    <a:pt x="1699" y="1484"/>
                    <a:pt x="1617" y="1478"/>
                    <a:pt x="1538" y="1478"/>
                  </a:cubicBezTo>
                  <a:cubicBezTo>
                    <a:pt x="1499" y="1478"/>
                    <a:pt x="1460" y="1480"/>
                    <a:pt x="1422" y="1481"/>
                  </a:cubicBezTo>
                  <a:cubicBezTo>
                    <a:pt x="1245" y="1487"/>
                    <a:pt x="1075" y="1507"/>
                    <a:pt x="905" y="1540"/>
                  </a:cubicBezTo>
                  <a:lnTo>
                    <a:pt x="905" y="1540"/>
                  </a:lnTo>
                  <a:cubicBezTo>
                    <a:pt x="647" y="1016"/>
                    <a:pt x="364" y="501"/>
                    <a:pt x="1" y="1"/>
                  </a:cubicBezTo>
                  <a:close/>
                </a:path>
              </a:pathLst>
            </a:custGeom>
            <a:solidFill>
              <a:srgbClr val="EF8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876;p36">
              <a:extLst>
                <a:ext uri="{FF2B5EF4-FFF2-40B4-BE49-F238E27FC236}">
                  <a16:creationId xmlns:a16="http://schemas.microsoft.com/office/drawing/2014/main" id="{49D261CD-5F2C-31A9-0E49-3ADBF54D493D}"/>
                </a:ext>
              </a:extLst>
            </p:cNvPr>
            <p:cNvSpPr/>
            <p:nvPr/>
          </p:nvSpPr>
          <p:spPr>
            <a:xfrm>
              <a:off x="1617928" y="2204648"/>
              <a:ext cx="115356" cy="57678"/>
            </a:xfrm>
            <a:custGeom>
              <a:avLst/>
              <a:gdLst/>
              <a:ahLst/>
              <a:cxnLst/>
              <a:rect l="l" t="t" r="r" b="b"/>
              <a:pathLst>
                <a:path w="3170" h="1585" extrusionOk="0">
                  <a:moveTo>
                    <a:pt x="0" y="1"/>
                  </a:moveTo>
                  <a:cubicBezTo>
                    <a:pt x="71" y="309"/>
                    <a:pt x="241" y="600"/>
                    <a:pt x="474" y="833"/>
                  </a:cubicBezTo>
                  <a:cubicBezTo>
                    <a:pt x="707" y="1062"/>
                    <a:pt x="991" y="1236"/>
                    <a:pt x="1290" y="1362"/>
                  </a:cubicBezTo>
                  <a:cubicBezTo>
                    <a:pt x="1594" y="1477"/>
                    <a:pt x="1910" y="1551"/>
                    <a:pt x="2226" y="1575"/>
                  </a:cubicBezTo>
                  <a:cubicBezTo>
                    <a:pt x="2311" y="1581"/>
                    <a:pt x="2397" y="1585"/>
                    <a:pt x="2482" y="1585"/>
                  </a:cubicBezTo>
                  <a:cubicBezTo>
                    <a:pt x="2713" y="1585"/>
                    <a:pt x="2945" y="1559"/>
                    <a:pt x="3169" y="1496"/>
                  </a:cubicBezTo>
                  <a:cubicBezTo>
                    <a:pt x="2557" y="1342"/>
                    <a:pt x="1981" y="1209"/>
                    <a:pt x="1441" y="991"/>
                  </a:cubicBezTo>
                  <a:cubicBezTo>
                    <a:pt x="1168" y="881"/>
                    <a:pt x="915" y="750"/>
                    <a:pt x="671" y="593"/>
                  </a:cubicBezTo>
                  <a:cubicBezTo>
                    <a:pt x="430" y="431"/>
                    <a:pt x="221" y="233"/>
                    <a:pt x="0" y="1"/>
                  </a:cubicBezTo>
                  <a:close/>
                </a:path>
              </a:pathLst>
            </a:custGeom>
            <a:solidFill>
              <a:srgbClr val="EF8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877;p36">
              <a:extLst>
                <a:ext uri="{FF2B5EF4-FFF2-40B4-BE49-F238E27FC236}">
                  <a16:creationId xmlns:a16="http://schemas.microsoft.com/office/drawing/2014/main" id="{DFA7260A-3811-4E8C-B462-486D4C06E347}"/>
                </a:ext>
              </a:extLst>
            </p:cNvPr>
            <p:cNvSpPr/>
            <p:nvPr/>
          </p:nvSpPr>
          <p:spPr>
            <a:xfrm>
              <a:off x="1508908" y="2086022"/>
              <a:ext cx="35226" cy="28894"/>
            </a:xfrm>
            <a:custGeom>
              <a:avLst/>
              <a:gdLst/>
              <a:ahLst/>
              <a:cxnLst/>
              <a:rect l="l" t="t" r="r" b="b"/>
              <a:pathLst>
                <a:path w="968" h="794" extrusionOk="0">
                  <a:moveTo>
                    <a:pt x="0" y="1"/>
                  </a:moveTo>
                  <a:cubicBezTo>
                    <a:pt x="60" y="254"/>
                    <a:pt x="202" y="415"/>
                    <a:pt x="359" y="553"/>
                  </a:cubicBezTo>
                  <a:cubicBezTo>
                    <a:pt x="521" y="680"/>
                    <a:pt x="707" y="782"/>
                    <a:pt x="967" y="794"/>
                  </a:cubicBezTo>
                  <a:cubicBezTo>
                    <a:pt x="909" y="538"/>
                    <a:pt x="770" y="380"/>
                    <a:pt x="612" y="241"/>
                  </a:cubicBezTo>
                  <a:cubicBezTo>
                    <a:pt x="446" y="115"/>
                    <a:pt x="261" y="8"/>
                    <a:pt x="0" y="1"/>
                  </a:cubicBezTo>
                  <a:close/>
                </a:path>
              </a:pathLst>
            </a:custGeom>
            <a:solidFill>
              <a:srgbClr val="EF8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878;p36">
              <a:extLst>
                <a:ext uri="{FF2B5EF4-FFF2-40B4-BE49-F238E27FC236}">
                  <a16:creationId xmlns:a16="http://schemas.microsoft.com/office/drawing/2014/main" id="{6F5E10B0-7FFB-1025-34FC-34782C9B0DC0}"/>
                </a:ext>
              </a:extLst>
            </p:cNvPr>
            <p:cNvSpPr/>
            <p:nvPr/>
          </p:nvSpPr>
          <p:spPr>
            <a:xfrm>
              <a:off x="1695617" y="2087296"/>
              <a:ext cx="22562" cy="32787"/>
            </a:xfrm>
            <a:custGeom>
              <a:avLst/>
              <a:gdLst/>
              <a:ahLst/>
              <a:cxnLst/>
              <a:rect l="l" t="t" r="r" b="b"/>
              <a:pathLst>
                <a:path w="620" h="901" extrusionOk="0">
                  <a:moveTo>
                    <a:pt x="308" y="1"/>
                  </a:moveTo>
                  <a:cubicBezTo>
                    <a:pt x="138" y="1"/>
                    <a:pt x="0" y="203"/>
                    <a:pt x="0" y="451"/>
                  </a:cubicBezTo>
                  <a:cubicBezTo>
                    <a:pt x="0" y="700"/>
                    <a:pt x="138" y="901"/>
                    <a:pt x="308" y="901"/>
                  </a:cubicBezTo>
                  <a:cubicBezTo>
                    <a:pt x="477" y="901"/>
                    <a:pt x="620" y="700"/>
                    <a:pt x="620" y="451"/>
                  </a:cubicBezTo>
                  <a:cubicBezTo>
                    <a:pt x="620" y="203"/>
                    <a:pt x="477" y="1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879;p36">
              <a:extLst>
                <a:ext uri="{FF2B5EF4-FFF2-40B4-BE49-F238E27FC236}">
                  <a16:creationId xmlns:a16="http://schemas.microsoft.com/office/drawing/2014/main" id="{4E927963-9BE9-3DE3-4B31-A801FD4AC4D6}"/>
                </a:ext>
              </a:extLst>
            </p:cNvPr>
            <p:cNvSpPr/>
            <p:nvPr/>
          </p:nvSpPr>
          <p:spPr>
            <a:xfrm>
              <a:off x="1758896" y="2085295"/>
              <a:ext cx="22453" cy="32642"/>
            </a:xfrm>
            <a:custGeom>
              <a:avLst/>
              <a:gdLst/>
              <a:ahLst/>
              <a:cxnLst/>
              <a:rect l="l" t="t" r="r" b="b"/>
              <a:pathLst>
                <a:path w="617" h="897" extrusionOk="0">
                  <a:moveTo>
                    <a:pt x="309" y="1"/>
                  </a:moveTo>
                  <a:cubicBezTo>
                    <a:pt x="139" y="1"/>
                    <a:pt x="1" y="203"/>
                    <a:pt x="1" y="451"/>
                  </a:cubicBezTo>
                  <a:cubicBezTo>
                    <a:pt x="1" y="695"/>
                    <a:pt x="139" y="897"/>
                    <a:pt x="309" y="897"/>
                  </a:cubicBezTo>
                  <a:cubicBezTo>
                    <a:pt x="479" y="897"/>
                    <a:pt x="617" y="695"/>
                    <a:pt x="617" y="451"/>
                  </a:cubicBezTo>
                  <a:cubicBezTo>
                    <a:pt x="617" y="203"/>
                    <a:pt x="479" y="1"/>
                    <a:pt x="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880;p36">
              <a:extLst>
                <a:ext uri="{FF2B5EF4-FFF2-40B4-BE49-F238E27FC236}">
                  <a16:creationId xmlns:a16="http://schemas.microsoft.com/office/drawing/2014/main" id="{42FF2AB5-B51D-8B66-D59E-F009A26C8871}"/>
                </a:ext>
              </a:extLst>
            </p:cNvPr>
            <p:cNvSpPr/>
            <p:nvPr/>
          </p:nvSpPr>
          <p:spPr>
            <a:xfrm>
              <a:off x="1645910" y="2012445"/>
              <a:ext cx="64665" cy="34389"/>
            </a:xfrm>
            <a:custGeom>
              <a:avLst/>
              <a:gdLst/>
              <a:ahLst/>
              <a:cxnLst/>
              <a:rect l="l" t="t" r="r" b="b"/>
              <a:pathLst>
                <a:path w="1777" h="945" extrusionOk="0">
                  <a:moveTo>
                    <a:pt x="1594" y="0"/>
                  </a:moveTo>
                  <a:cubicBezTo>
                    <a:pt x="1194" y="0"/>
                    <a:pt x="261" y="80"/>
                    <a:pt x="0" y="811"/>
                  </a:cubicBezTo>
                  <a:lnTo>
                    <a:pt x="375" y="945"/>
                  </a:lnTo>
                  <a:cubicBezTo>
                    <a:pt x="552" y="454"/>
                    <a:pt x="1281" y="401"/>
                    <a:pt x="1596" y="401"/>
                  </a:cubicBezTo>
                  <a:cubicBezTo>
                    <a:pt x="1683" y="401"/>
                    <a:pt x="1738" y="405"/>
                    <a:pt x="1741" y="405"/>
                  </a:cubicBezTo>
                  <a:lnTo>
                    <a:pt x="1776" y="6"/>
                  </a:lnTo>
                  <a:cubicBezTo>
                    <a:pt x="1764" y="5"/>
                    <a:pt x="1697" y="0"/>
                    <a:pt x="15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881;p36">
              <a:extLst>
                <a:ext uri="{FF2B5EF4-FFF2-40B4-BE49-F238E27FC236}">
                  <a16:creationId xmlns:a16="http://schemas.microsoft.com/office/drawing/2014/main" id="{9B682C7F-B65B-DD30-6C89-7413B8A29A11}"/>
                </a:ext>
              </a:extLst>
            </p:cNvPr>
            <p:cNvSpPr/>
            <p:nvPr/>
          </p:nvSpPr>
          <p:spPr>
            <a:xfrm>
              <a:off x="1739683" y="2007023"/>
              <a:ext cx="48435" cy="34825"/>
            </a:xfrm>
            <a:custGeom>
              <a:avLst/>
              <a:gdLst/>
              <a:ahLst/>
              <a:cxnLst/>
              <a:rect l="l" t="t" r="r" b="b"/>
              <a:pathLst>
                <a:path w="1331" h="957" extrusionOk="0">
                  <a:moveTo>
                    <a:pt x="159" y="1"/>
                  </a:moveTo>
                  <a:lnTo>
                    <a:pt x="0" y="372"/>
                  </a:lnTo>
                  <a:cubicBezTo>
                    <a:pt x="8" y="372"/>
                    <a:pt x="766" y="700"/>
                    <a:pt x="1074" y="957"/>
                  </a:cubicBezTo>
                  <a:lnTo>
                    <a:pt x="1330" y="649"/>
                  </a:lnTo>
                  <a:cubicBezTo>
                    <a:pt x="975" y="352"/>
                    <a:pt x="194" y="17"/>
                    <a:pt x="1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425D941-0AB9-0898-A43D-9EC394F57B90}"/>
              </a:ext>
            </a:extLst>
          </p:cNvPr>
          <p:cNvSpPr txBox="1"/>
          <p:nvPr/>
        </p:nvSpPr>
        <p:spPr>
          <a:xfrm>
            <a:off x="8583553" y="4759011"/>
            <a:ext cx="429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25</a:t>
            </a:r>
            <a:endParaRPr lang="en-US" sz="14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16722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92C21BD-F7BC-DA0D-A7A5-472753F112E8}"/>
              </a:ext>
            </a:extLst>
          </p:cNvPr>
          <p:cNvSpPr/>
          <p:nvPr/>
        </p:nvSpPr>
        <p:spPr>
          <a:xfrm rot="729083">
            <a:off x="-519405" y="872938"/>
            <a:ext cx="4234771" cy="4484328"/>
          </a:xfrm>
          <a:prstGeom prst="ellipse">
            <a:avLst/>
          </a:prstGeom>
          <a:solidFill>
            <a:srgbClr val="CDE2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Google Shape;1003;p41">
            <a:extLst>
              <a:ext uri="{FF2B5EF4-FFF2-40B4-BE49-F238E27FC236}">
                <a16:creationId xmlns:a16="http://schemas.microsoft.com/office/drawing/2014/main" id="{71963F1A-9349-FB61-97CC-B124C435EFB7}"/>
              </a:ext>
            </a:extLst>
          </p:cNvPr>
          <p:cNvSpPr/>
          <p:nvPr/>
        </p:nvSpPr>
        <p:spPr>
          <a:xfrm>
            <a:off x="2922101" y="1322773"/>
            <a:ext cx="5867932" cy="3522074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471D19-C0D7-C3C0-BB35-0AA0CAC18372}"/>
              </a:ext>
            </a:extLst>
          </p:cNvPr>
          <p:cNvSpPr txBox="1"/>
          <p:nvPr/>
        </p:nvSpPr>
        <p:spPr>
          <a:xfrm>
            <a:off x="3027407" y="1397749"/>
            <a:ext cx="5637199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DISTRIBUTION CHANNEL YANG COCOK UNTUK MELAYANI SEGMEN PELANGGAN POTENSIAL</a:t>
            </a:r>
            <a:endParaRPr lang="en-ID" sz="8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Berdasarkan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proporsi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i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distribution channel 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yang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digunakan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tidak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terlihat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pola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khusus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yang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membedakan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segmen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potensial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satu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dengan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yang lain,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dimana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penjualan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terbesar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bersumber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dari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toko. Hanya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saja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potensial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memiliki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ketertarikan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yang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lebih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tinggi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pada channel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katalog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dibandingkan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dengan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segmen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2 dan 3.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Disimpulkan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kombinasi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penjualan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melalui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toko dan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catalog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merupakan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i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distribution channel 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yang paling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efektif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untuk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meningkatkan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pendapatan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supermarket.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Rekomendasi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Langkah yang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dapat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dilakukan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: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1.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Meningkatkan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standar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kebersihan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dan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keamanan</a:t>
            </a:r>
            <a:endParaRPr lang="en-ID" sz="8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Kualitas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lingkungan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yang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bersih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dan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aman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memberikan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pengalaman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belanja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yang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lebih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menyenangkan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bagi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dan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meningkatkan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kepercayaan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mereka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terhadap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merek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2.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Memberikan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pelatihan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kepada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staf</a:t>
            </a:r>
            <a:endParaRPr lang="en-ID" sz="8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Pelatihan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ini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dapat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mencakup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keterampilan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komunikasi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keramahan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dan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pengetahuan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produk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yang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mendalam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untuk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memberikan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pengalaman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belanja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yang superior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serta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kesan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positif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kepada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3.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Memperbanyak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cabang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toko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Bertujuan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untuk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mempermudah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akses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berbelanja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bagi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potensial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meningkatkan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kepuasan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memperluas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jangkauan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serta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meningkatkan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penjualan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serta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loyalitas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4.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Mengkolaborasikan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campaign toko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dengan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campaign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katalog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dengan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produk</a:t>
            </a:r>
            <a:r>
              <a:rPr lang="en-ID" sz="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wine dan meat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Membuat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selebaran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katalog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yang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disebarkan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di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setiap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toko,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selain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meningkatkan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pelayanan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toko,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hal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ini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sekaligus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meningkatkan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penjualan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melalui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katalog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yang pada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akhirnya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meningkatkan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penjualan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dan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pendapatan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supermarket.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Personlisasikan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katalog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dengan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produk-produk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yang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untuk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potensial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seperti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ID" sz="800" i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wine 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dan </a:t>
            </a:r>
            <a:r>
              <a:rPr lang="en-ID" sz="800" i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meat</a:t>
            </a:r>
            <a:r>
              <a:rPr lang="en-ID" sz="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</p:txBody>
      </p:sp>
      <p:sp>
        <p:nvSpPr>
          <p:cNvPr id="664" name="Google Shape;590;p34">
            <a:extLst>
              <a:ext uri="{FF2B5EF4-FFF2-40B4-BE49-F238E27FC236}">
                <a16:creationId xmlns:a16="http://schemas.microsoft.com/office/drawing/2014/main" id="{37B3CE89-89C0-9026-8724-144679DFEA28}"/>
              </a:ext>
            </a:extLst>
          </p:cNvPr>
          <p:cNvSpPr txBox="1">
            <a:spLocks/>
          </p:cNvSpPr>
          <p:nvPr/>
        </p:nvSpPr>
        <p:spPr>
          <a:xfrm>
            <a:off x="353967" y="409376"/>
            <a:ext cx="8436065" cy="667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2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algn="ctr"/>
            <a:r>
              <a:rPr lang="fi-FI" sz="2800" dirty="0">
                <a:latin typeface="Fjalla One" panose="02000506040000020004" pitchFamily="2" charset="0"/>
              </a:rPr>
              <a:t>INCREASING SALES THROUGH POTENSIAL CUSTOMER SEGMENT</a:t>
            </a:r>
            <a:endParaRPr lang="en-ID" sz="2800" dirty="0">
              <a:latin typeface="Fjalla One" panose="02000506040000020004" pitchFamily="2" charset="0"/>
            </a:endParaRPr>
          </a:p>
        </p:txBody>
      </p:sp>
      <p:sp>
        <p:nvSpPr>
          <p:cNvPr id="1046" name="Google Shape;702;p36">
            <a:extLst>
              <a:ext uri="{FF2B5EF4-FFF2-40B4-BE49-F238E27FC236}">
                <a16:creationId xmlns:a16="http://schemas.microsoft.com/office/drawing/2014/main" id="{69632A18-478B-7737-52B1-9CEAB665C8B0}"/>
              </a:ext>
            </a:extLst>
          </p:cNvPr>
          <p:cNvSpPr/>
          <p:nvPr/>
        </p:nvSpPr>
        <p:spPr>
          <a:xfrm flipH="1">
            <a:off x="-248968" y="4540893"/>
            <a:ext cx="2941899" cy="180690"/>
          </a:xfrm>
          <a:custGeom>
            <a:avLst/>
            <a:gdLst/>
            <a:ahLst/>
            <a:cxnLst/>
            <a:rect l="l" t="t" r="r" b="b"/>
            <a:pathLst>
              <a:path w="32160" h="5050" extrusionOk="0">
                <a:moveTo>
                  <a:pt x="16082" y="1"/>
                </a:moveTo>
                <a:cubicBezTo>
                  <a:pt x="7202" y="1"/>
                  <a:pt x="0" y="1130"/>
                  <a:pt x="0" y="2523"/>
                </a:cubicBezTo>
                <a:cubicBezTo>
                  <a:pt x="0" y="3920"/>
                  <a:pt x="7202" y="5049"/>
                  <a:pt x="16082" y="5049"/>
                </a:cubicBezTo>
                <a:cubicBezTo>
                  <a:pt x="24962" y="5049"/>
                  <a:pt x="32160" y="3920"/>
                  <a:pt x="32160" y="2523"/>
                </a:cubicBezTo>
                <a:cubicBezTo>
                  <a:pt x="32160" y="1130"/>
                  <a:pt x="24962" y="1"/>
                  <a:pt x="16082" y="1"/>
                </a:cubicBezTo>
                <a:close/>
              </a:path>
            </a:pathLst>
          </a:custGeom>
          <a:solidFill>
            <a:srgbClr val="092329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578" name="Picture 2" descr="supermarket sale flyer design template. big sale saves now flyer template.  Super shop flyer in yellow color with the product catalog. 5352520 Vector  Art at Vecteezy">
            <a:extLst>
              <a:ext uri="{FF2B5EF4-FFF2-40B4-BE49-F238E27FC236}">
                <a16:creationId xmlns:a16="http://schemas.microsoft.com/office/drawing/2014/main" id="{24EA9B43-CC20-28DF-131F-1A43804B38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79" t="-3038" r="31861" b="3038"/>
          <a:stretch/>
        </p:blipFill>
        <p:spPr bwMode="auto">
          <a:xfrm>
            <a:off x="355512" y="1438366"/>
            <a:ext cx="1722780" cy="267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oogle Shape;2202;p57">
            <a:extLst>
              <a:ext uri="{FF2B5EF4-FFF2-40B4-BE49-F238E27FC236}">
                <a16:creationId xmlns:a16="http://schemas.microsoft.com/office/drawing/2014/main" id="{C18192A8-CCA0-B6F5-A7BE-60EF0A9D8264}"/>
              </a:ext>
            </a:extLst>
          </p:cNvPr>
          <p:cNvGrpSpPr/>
          <p:nvPr/>
        </p:nvGrpSpPr>
        <p:grpSpPr>
          <a:xfrm>
            <a:off x="1687086" y="1710785"/>
            <a:ext cx="1029419" cy="2830108"/>
            <a:chOff x="3492988" y="1847857"/>
            <a:chExt cx="1029419" cy="2830108"/>
          </a:xfrm>
        </p:grpSpPr>
        <p:sp>
          <p:nvSpPr>
            <p:cNvPr id="4" name="Google Shape;2203;p57">
              <a:extLst>
                <a:ext uri="{FF2B5EF4-FFF2-40B4-BE49-F238E27FC236}">
                  <a16:creationId xmlns:a16="http://schemas.microsoft.com/office/drawing/2014/main" id="{939EE0D6-6B36-8DA3-5BCD-227E08C1446C}"/>
                </a:ext>
              </a:extLst>
            </p:cNvPr>
            <p:cNvSpPr/>
            <p:nvPr/>
          </p:nvSpPr>
          <p:spPr>
            <a:xfrm>
              <a:off x="3492988" y="4535229"/>
              <a:ext cx="245316" cy="52170"/>
            </a:xfrm>
            <a:custGeom>
              <a:avLst/>
              <a:gdLst/>
              <a:ahLst/>
              <a:cxnLst/>
              <a:rect l="l" t="t" r="r" b="b"/>
              <a:pathLst>
                <a:path w="5859" h="1246" extrusionOk="0">
                  <a:moveTo>
                    <a:pt x="3117" y="1"/>
                  </a:moveTo>
                  <a:cubicBezTo>
                    <a:pt x="3117" y="1"/>
                    <a:pt x="512" y="631"/>
                    <a:pt x="128" y="1058"/>
                  </a:cubicBezTo>
                  <a:cubicBezTo>
                    <a:pt x="1" y="1198"/>
                    <a:pt x="595" y="1245"/>
                    <a:pt x="1444" y="1245"/>
                  </a:cubicBezTo>
                  <a:cubicBezTo>
                    <a:pt x="3142" y="1245"/>
                    <a:pt x="5859" y="1058"/>
                    <a:pt x="5859" y="1058"/>
                  </a:cubicBezTo>
                  <a:lnTo>
                    <a:pt x="31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204;p57">
              <a:extLst>
                <a:ext uri="{FF2B5EF4-FFF2-40B4-BE49-F238E27FC236}">
                  <a16:creationId xmlns:a16="http://schemas.microsoft.com/office/drawing/2014/main" id="{A2848503-5F67-0520-E18A-7CC1607F778B}"/>
                </a:ext>
              </a:extLst>
            </p:cNvPr>
            <p:cNvSpPr/>
            <p:nvPr/>
          </p:nvSpPr>
          <p:spPr>
            <a:xfrm>
              <a:off x="4045810" y="4587107"/>
              <a:ext cx="189587" cy="90858"/>
            </a:xfrm>
            <a:custGeom>
              <a:avLst/>
              <a:gdLst/>
              <a:ahLst/>
              <a:cxnLst/>
              <a:rect l="l" t="t" r="r" b="b"/>
              <a:pathLst>
                <a:path w="4528" h="2170" extrusionOk="0">
                  <a:moveTo>
                    <a:pt x="4527" y="0"/>
                  </a:moveTo>
                  <a:lnTo>
                    <a:pt x="1" y="924"/>
                  </a:lnTo>
                  <a:cubicBezTo>
                    <a:pt x="1" y="924"/>
                    <a:pt x="541" y="2170"/>
                    <a:pt x="1661" y="2170"/>
                  </a:cubicBezTo>
                  <a:cubicBezTo>
                    <a:pt x="2377" y="2170"/>
                    <a:pt x="3328" y="1662"/>
                    <a:pt x="4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05;p57">
              <a:extLst>
                <a:ext uri="{FF2B5EF4-FFF2-40B4-BE49-F238E27FC236}">
                  <a16:creationId xmlns:a16="http://schemas.microsoft.com/office/drawing/2014/main" id="{A08E73CA-BBB7-FBD7-D82E-D0B63DAC35C5}"/>
                </a:ext>
              </a:extLst>
            </p:cNvPr>
            <p:cNvSpPr/>
            <p:nvPr/>
          </p:nvSpPr>
          <p:spPr>
            <a:xfrm>
              <a:off x="3825736" y="2228752"/>
              <a:ext cx="356439" cy="506878"/>
            </a:xfrm>
            <a:custGeom>
              <a:avLst/>
              <a:gdLst/>
              <a:ahLst/>
              <a:cxnLst/>
              <a:rect l="l" t="t" r="r" b="b"/>
              <a:pathLst>
                <a:path w="8513" h="12106" extrusionOk="0">
                  <a:moveTo>
                    <a:pt x="8315" y="1"/>
                  </a:moveTo>
                  <a:lnTo>
                    <a:pt x="5552" y="2361"/>
                  </a:lnTo>
                  <a:lnTo>
                    <a:pt x="5055" y="6785"/>
                  </a:lnTo>
                  <a:cubicBezTo>
                    <a:pt x="5055" y="6785"/>
                    <a:pt x="2596" y="5286"/>
                    <a:pt x="1629" y="4922"/>
                  </a:cubicBezTo>
                  <a:cubicBezTo>
                    <a:pt x="1601" y="4911"/>
                    <a:pt x="1572" y="4906"/>
                    <a:pt x="1544" y="4906"/>
                  </a:cubicBezTo>
                  <a:cubicBezTo>
                    <a:pt x="628" y="4906"/>
                    <a:pt x="0" y="10507"/>
                    <a:pt x="0" y="10507"/>
                  </a:cubicBezTo>
                  <a:lnTo>
                    <a:pt x="4689" y="12106"/>
                  </a:lnTo>
                  <a:lnTo>
                    <a:pt x="6851" y="11474"/>
                  </a:lnTo>
                  <a:lnTo>
                    <a:pt x="8512" y="3790"/>
                  </a:lnTo>
                  <a:lnTo>
                    <a:pt x="8315" y="1"/>
                  </a:ln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06;p57">
              <a:extLst>
                <a:ext uri="{FF2B5EF4-FFF2-40B4-BE49-F238E27FC236}">
                  <a16:creationId xmlns:a16="http://schemas.microsoft.com/office/drawing/2014/main" id="{D80ECA7A-9E6B-780D-6B78-E529F63BB8A6}"/>
                </a:ext>
              </a:extLst>
            </p:cNvPr>
            <p:cNvSpPr/>
            <p:nvPr/>
          </p:nvSpPr>
          <p:spPr>
            <a:xfrm>
              <a:off x="3814640" y="2430401"/>
              <a:ext cx="434946" cy="457388"/>
            </a:xfrm>
            <a:custGeom>
              <a:avLst/>
              <a:gdLst/>
              <a:ahLst/>
              <a:cxnLst/>
              <a:rect l="l" t="t" r="r" b="b"/>
              <a:pathLst>
                <a:path w="10388" h="10924" extrusionOk="0">
                  <a:moveTo>
                    <a:pt x="10388" y="0"/>
                  </a:moveTo>
                  <a:lnTo>
                    <a:pt x="9784" y="383"/>
                  </a:lnTo>
                  <a:cubicBezTo>
                    <a:pt x="9784" y="383"/>
                    <a:pt x="9220" y="1878"/>
                    <a:pt x="8470" y="3445"/>
                  </a:cubicBezTo>
                  <a:cubicBezTo>
                    <a:pt x="6826" y="3977"/>
                    <a:pt x="5665" y="4147"/>
                    <a:pt x="4854" y="4147"/>
                  </a:cubicBezTo>
                  <a:cubicBezTo>
                    <a:pt x="3433" y="4147"/>
                    <a:pt x="3083" y="3627"/>
                    <a:pt x="3083" y="3627"/>
                  </a:cubicBezTo>
                  <a:lnTo>
                    <a:pt x="4078" y="1235"/>
                  </a:lnTo>
                  <a:lnTo>
                    <a:pt x="3774" y="1062"/>
                  </a:lnTo>
                  <a:lnTo>
                    <a:pt x="2089" y="4851"/>
                  </a:lnTo>
                  <a:cubicBezTo>
                    <a:pt x="0" y="5955"/>
                    <a:pt x="1539" y="7991"/>
                    <a:pt x="1539" y="7991"/>
                  </a:cubicBezTo>
                  <a:lnTo>
                    <a:pt x="7056" y="10924"/>
                  </a:lnTo>
                  <a:lnTo>
                    <a:pt x="9097" y="4254"/>
                  </a:lnTo>
                  <a:lnTo>
                    <a:pt x="8777" y="3627"/>
                  </a:lnTo>
                  <a:lnTo>
                    <a:pt x="103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07;p57">
              <a:extLst>
                <a:ext uri="{FF2B5EF4-FFF2-40B4-BE49-F238E27FC236}">
                  <a16:creationId xmlns:a16="http://schemas.microsoft.com/office/drawing/2014/main" id="{089ABC35-91A5-E627-C82C-DE1D7226D25B}"/>
                </a:ext>
              </a:extLst>
            </p:cNvPr>
            <p:cNvSpPr/>
            <p:nvPr/>
          </p:nvSpPr>
          <p:spPr>
            <a:xfrm>
              <a:off x="3856093" y="1847857"/>
              <a:ext cx="489502" cy="496620"/>
            </a:xfrm>
            <a:custGeom>
              <a:avLst/>
              <a:gdLst/>
              <a:ahLst/>
              <a:cxnLst/>
              <a:rect l="l" t="t" r="r" b="b"/>
              <a:pathLst>
                <a:path w="11691" h="11861" extrusionOk="0">
                  <a:moveTo>
                    <a:pt x="2930" y="1"/>
                  </a:moveTo>
                  <a:cubicBezTo>
                    <a:pt x="2587" y="1"/>
                    <a:pt x="2214" y="277"/>
                    <a:pt x="1880" y="1127"/>
                  </a:cubicBezTo>
                  <a:cubicBezTo>
                    <a:pt x="920" y="3553"/>
                    <a:pt x="1" y="7721"/>
                    <a:pt x="1161" y="9500"/>
                  </a:cubicBezTo>
                  <a:cubicBezTo>
                    <a:pt x="1161" y="9500"/>
                    <a:pt x="920" y="8269"/>
                    <a:pt x="1023" y="7618"/>
                  </a:cubicBezTo>
                  <a:lnTo>
                    <a:pt x="1023" y="7618"/>
                  </a:lnTo>
                  <a:cubicBezTo>
                    <a:pt x="1023" y="7619"/>
                    <a:pt x="1023" y="9501"/>
                    <a:pt x="2188" y="10456"/>
                  </a:cubicBezTo>
                  <a:cubicBezTo>
                    <a:pt x="3348" y="11415"/>
                    <a:pt x="5574" y="11861"/>
                    <a:pt x="5574" y="11861"/>
                  </a:cubicBezTo>
                  <a:lnTo>
                    <a:pt x="6966" y="11218"/>
                  </a:lnTo>
                  <a:cubicBezTo>
                    <a:pt x="6966" y="11218"/>
                    <a:pt x="9434" y="10183"/>
                    <a:pt x="10562" y="8542"/>
                  </a:cubicBezTo>
                  <a:cubicBezTo>
                    <a:pt x="11691" y="6900"/>
                    <a:pt x="11347" y="5535"/>
                    <a:pt x="9469" y="3210"/>
                  </a:cubicBezTo>
                  <a:cubicBezTo>
                    <a:pt x="8126" y="1549"/>
                    <a:pt x="6223" y="307"/>
                    <a:pt x="5059" y="307"/>
                  </a:cubicBezTo>
                  <a:cubicBezTo>
                    <a:pt x="4594" y="307"/>
                    <a:pt x="4247" y="504"/>
                    <a:pt x="4101" y="952"/>
                  </a:cubicBezTo>
                  <a:cubicBezTo>
                    <a:pt x="4101" y="952"/>
                    <a:pt x="3566" y="1"/>
                    <a:pt x="2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08;p57">
              <a:extLst>
                <a:ext uri="{FF2B5EF4-FFF2-40B4-BE49-F238E27FC236}">
                  <a16:creationId xmlns:a16="http://schemas.microsoft.com/office/drawing/2014/main" id="{C38D4201-2D1C-629B-12B0-B8311F94FBDC}"/>
                </a:ext>
              </a:extLst>
            </p:cNvPr>
            <p:cNvSpPr/>
            <p:nvPr/>
          </p:nvSpPr>
          <p:spPr>
            <a:xfrm>
              <a:off x="3906798" y="2183532"/>
              <a:ext cx="69672" cy="86001"/>
            </a:xfrm>
            <a:custGeom>
              <a:avLst/>
              <a:gdLst/>
              <a:ahLst/>
              <a:cxnLst/>
              <a:rect l="l" t="t" r="r" b="b"/>
              <a:pathLst>
                <a:path w="1664" h="2054" extrusionOk="0">
                  <a:moveTo>
                    <a:pt x="628" y="0"/>
                  </a:moveTo>
                  <a:cubicBezTo>
                    <a:pt x="526" y="0"/>
                    <a:pt x="421" y="37"/>
                    <a:pt x="321" y="134"/>
                  </a:cubicBezTo>
                  <a:cubicBezTo>
                    <a:pt x="0" y="446"/>
                    <a:pt x="682" y="2054"/>
                    <a:pt x="1279" y="2054"/>
                  </a:cubicBezTo>
                  <a:cubicBezTo>
                    <a:pt x="1416" y="2054"/>
                    <a:pt x="1548" y="1969"/>
                    <a:pt x="1663" y="1764"/>
                  </a:cubicBezTo>
                  <a:lnTo>
                    <a:pt x="1205" y="323"/>
                  </a:lnTo>
                  <a:cubicBezTo>
                    <a:pt x="1205" y="323"/>
                    <a:pt x="931" y="0"/>
                    <a:pt x="628" y="0"/>
                  </a:cubicBezTo>
                  <a:close/>
                </a:path>
              </a:pathLst>
            </a:custGeom>
            <a:solidFill>
              <a:srgbClr val="F0A4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09;p57">
              <a:extLst>
                <a:ext uri="{FF2B5EF4-FFF2-40B4-BE49-F238E27FC236}">
                  <a16:creationId xmlns:a16="http://schemas.microsoft.com/office/drawing/2014/main" id="{08C0B4D3-33BA-E5F3-85DC-E7BD512796AB}"/>
                </a:ext>
              </a:extLst>
            </p:cNvPr>
            <p:cNvSpPr/>
            <p:nvPr/>
          </p:nvSpPr>
          <p:spPr>
            <a:xfrm>
              <a:off x="3939918" y="1941521"/>
              <a:ext cx="277096" cy="433396"/>
            </a:xfrm>
            <a:custGeom>
              <a:avLst/>
              <a:gdLst/>
              <a:ahLst/>
              <a:cxnLst/>
              <a:rect l="l" t="t" r="r" b="b"/>
              <a:pathLst>
                <a:path w="6618" h="10351" extrusionOk="0">
                  <a:moveTo>
                    <a:pt x="2055" y="1"/>
                  </a:moveTo>
                  <a:cubicBezTo>
                    <a:pt x="1909" y="1"/>
                    <a:pt x="1823" y="10"/>
                    <a:pt x="1823" y="10"/>
                  </a:cubicBezTo>
                  <a:lnTo>
                    <a:pt x="465" y="1573"/>
                  </a:lnTo>
                  <a:cubicBezTo>
                    <a:pt x="465" y="1573"/>
                    <a:pt x="0" y="4766"/>
                    <a:pt x="268" y="6629"/>
                  </a:cubicBezTo>
                  <a:cubicBezTo>
                    <a:pt x="532" y="8491"/>
                    <a:pt x="2359" y="9987"/>
                    <a:pt x="3457" y="10350"/>
                  </a:cubicBezTo>
                  <a:cubicBezTo>
                    <a:pt x="5253" y="9055"/>
                    <a:pt x="6618" y="7425"/>
                    <a:pt x="5920" y="3534"/>
                  </a:cubicBezTo>
                  <a:cubicBezTo>
                    <a:pt x="5332" y="260"/>
                    <a:pt x="2833" y="1"/>
                    <a:pt x="2055" y="1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10;p57">
              <a:extLst>
                <a:ext uri="{FF2B5EF4-FFF2-40B4-BE49-F238E27FC236}">
                  <a16:creationId xmlns:a16="http://schemas.microsoft.com/office/drawing/2014/main" id="{D982924E-5D08-7D54-1510-187F4634453D}"/>
                </a:ext>
              </a:extLst>
            </p:cNvPr>
            <p:cNvSpPr/>
            <p:nvPr/>
          </p:nvSpPr>
          <p:spPr>
            <a:xfrm>
              <a:off x="3623458" y="2870585"/>
              <a:ext cx="898949" cy="1753641"/>
            </a:xfrm>
            <a:custGeom>
              <a:avLst/>
              <a:gdLst/>
              <a:ahLst/>
              <a:cxnLst/>
              <a:rect l="l" t="t" r="r" b="b"/>
              <a:pathLst>
                <a:path w="21470" h="41883" extrusionOk="0">
                  <a:moveTo>
                    <a:pt x="8533" y="1"/>
                  </a:moveTo>
                  <a:cubicBezTo>
                    <a:pt x="8533" y="1"/>
                    <a:pt x="7298" y="2657"/>
                    <a:pt x="6172" y="6741"/>
                  </a:cubicBezTo>
                  <a:cubicBezTo>
                    <a:pt x="5052" y="10822"/>
                    <a:pt x="1" y="39758"/>
                    <a:pt x="1" y="39758"/>
                  </a:cubicBezTo>
                  <a:cubicBezTo>
                    <a:pt x="1182" y="41163"/>
                    <a:pt x="5214" y="41882"/>
                    <a:pt x="9230" y="41882"/>
                  </a:cubicBezTo>
                  <a:cubicBezTo>
                    <a:pt x="11935" y="41882"/>
                    <a:pt x="14633" y="41556"/>
                    <a:pt x="16449" y="40894"/>
                  </a:cubicBezTo>
                  <a:cubicBezTo>
                    <a:pt x="17250" y="38838"/>
                    <a:pt x="16765" y="14531"/>
                    <a:pt x="16765" y="14531"/>
                  </a:cubicBezTo>
                  <a:cubicBezTo>
                    <a:pt x="21469" y="7298"/>
                    <a:pt x="13663" y="411"/>
                    <a:pt x="13663" y="411"/>
                  </a:cubicBezTo>
                  <a:lnTo>
                    <a:pt x="8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11;p57">
              <a:extLst>
                <a:ext uri="{FF2B5EF4-FFF2-40B4-BE49-F238E27FC236}">
                  <a16:creationId xmlns:a16="http://schemas.microsoft.com/office/drawing/2014/main" id="{3500D98C-9141-3C75-81FA-422D5B718B5D}"/>
                </a:ext>
              </a:extLst>
            </p:cNvPr>
            <p:cNvSpPr/>
            <p:nvPr/>
          </p:nvSpPr>
          <p:spPr>
            <a:xfrm>
              <a:off x="3907677" y="2870585"/>
              <a:ext cx="375951" cy="198924"/>
            </a:xfrm>
            <a:custGeom>
              <a:avLst/>
              <a:gdLst/>
              <a:ahLst/>
              <a:cxnLst/>
              <a:rect l="l" t="t" r="r" b="b"/>
              <a:pathLst>
                <a:path w="8979" h="4751" extrusionOk="0">
                  <a:moveTo>
                    <a:pt x="1745" y="1"/>
                  </a:moveTo>
                  <a:cubicBezTo>
                    <a:pt x="1745" y="1"/>
                    <a:pt x="916" y="1780"/>
                    <a:pt x="0" y="4669"/>
                  </a:cubicBezTo>
                  <a:cubicBezTo>
                    <a:pt x="510" y="4725"/>
                    <a:pt x="1010" y="4750"/>
                    <a:pt x="1498" y="4750"/>
                  </a:cubicBezTo>
                  <a:cubicBezTo>
                    <a:pt x="4746" y="4750"/>
                    <a:pt x="7441" y="3623"/>
                    <a:pt x="8978" y="2806"/>
                  </a:cubicBezTo>
                  <a:cubicBezTo>
                    <a:pt x="7897" y="1311"/>
                    <a:pt x="6875" y="411"/>
                    <a:pt x="6875" y="411"/>
                  </a:cubicBezTo>
                  <a:lnTo>
                    <a:pt x="1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12;p57">
              <a:extLst>
                <a:ext uri="{FF2B5EF4-FFF2-40B4-BE49-F238E27FC236}">
                  <a16:creationId xmlns:a16="http://schemas.microsoft.com/office/drawing/2014/main" id="{556A0739-F51B-506B-4613-671DBAB09567}"/>
                </a:ext>
              </a:extLst>
            </p:cNvPr>
            <p:cNvSpPr/>
            <p:nvPr/>
          </p:nvSpPr>
          <p:spPr>
            <a:xfrm>
              <a:off x="3742915" y="2216694"/>
              <a:ext cx="85457" cy="520109"/>
            </a:xfrm>
            <a:custGeom>
              <a:avLst/>
              <a:gdLst/>
              <a:ahLst/>
              <a:cxnLst/>
              <a:rect l="l" t="t" r="r" b="b"/>
              <a:pathLst>
                <a:path w="2041" h="12422" extrusionOk="0">
                  <a:moveTo>
                    <a:pt x="115" y="1"/>
                  </a:moveTo>
                  <a:lnTo>
                    <a:pt x="1" y="45"/>
                  </a:lnTo>
                  <a:cubicBezTo>
                    <a:pt x="1796" y="4575"/>
                    <a:pt x="1919" y="12341"/>
                    <a:pt x="1919" y="12421"/>
                  </a:cubicBezTo>
                  <a:lnTo>
                    <a:pt x="2041" y="12417"/>
                  </a:lnTo>
                  <a:cubicBezTo>
                    <a:pt x="2041" y="12341"/>
                    <a:pt x="1919" y="4547"/>
                    <a:pt x="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13;p57">
              <a:extLst>
                <a:ext uri="{FF2B5EF4-FFF2-40B4-BE49-F238E27FC236}">
                  <a16:creationId xmlns:a16="http://schemas.microsoft.com/office/drawing/2014/main" id="{E7169386-3B94-BAA6-1A92-B14FDC2D2E4B}"/>
                </a:ext>
              </a:extLst>
            </p:cNvPr>
            <p:cNvSpPr/>
            <p:nvPr/>
          </p:nvSpPr>
          <p:spPr>
            <a:xfrm>
              <a:off x="3824061" y="2577575"/>
              <a:ext cx="127243" cy="92114"/>
            </a:xfrm>
            <a:custGeom>
              <a:avLst/>
              <a:gdLst/>
              <a:ahLst/>
              <a:cxnLst/>
              <a:rect l="l" t="t" r="r" b="b"/>
              <a:pathLst>
                <a:path w="3039" h="2200" extrusionOk="0">
                  <a:moveTo>
                    <a:pt x="2468" y="1"/>
                  </a:moveTo>
                  <a:cubicBezTo>
                    <a:pt x="2389" y="1"/>
                    <a:pt x="2244" y="42"/>
                    <a:pt x="2013" y="136"/>
                  </a:cubicBezTo>
                  <a:cubicBezTo>
                    <a:pt x="103" y="909"/>
                    <a:pt x="0" y="2199"/>
                    <a:pt x="0" y="2199"/>
                  </a:cubicBezTo>
                  <a:cubicBezTo>
                    <a:pt x="0" y="2199"/>
                    <a:pt x="3039" y="1"/>
                    <a:pt x="2468" y="1"/>
                  </a:cubicBezTo>
                  <a:close/>
                </a:path>
              </a:pathLst>
            </a:custGeom>
            <a:solidFill>
              <a:srgbClr val="9CC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14;p57">
              <a:extLst>
                <a:ext uri="{FF2B5EF4-FFF2-40B4-BE49-F238E27FC236}">
                  <a16:creationId xmlns:a16="http://schemas.microsoft.com/office/drawing/2014/main" id="{7E0845C4-A4E8-A1A3-F85D-D16FF807B05D}"/>
                </a:ext>
              </a:extLst>
            </p:cNvPr>
            <p:cNvSpPr/>
            <p:nvPr/>
          </p:nvSpPr>
          <p:spPr>
            <a:xfrm>
              <a:off x="3819916" y="2479682"/>
              <a:ext cx="86964" cy="107397"/>
            </a:xfrm>
            <a:custGeom>
              <a:avLst/>
              <a:gdLst/>
              <a:ahLst/>
              <a:cxnLst/>
              <a:rect l="l" t="t" r="r" b="b"/>
              <a:pathLst>
                <a:path w="2077" h="2565" extrusionOk="0">
                  <a:moveTo>
                    <a:pt x="1588" y="0"/>
                  </a:moveTo>
                  <a:cubicBezTo>
                    <a:pt x="1537" y="0"/>
                    <a:pt x="1458" y="28"/>
                    <a:pt x="1347" y="90"/>
                  </a:cubicBezTo>
                  <a:cubicBezTo>
                    <a:pt x="163" y="745"/>
                    <a:pt x="1" y="2565"/>
                    <a:pt x="1" y="2565"/>
                  </a:cubicBezTo>
                  <a:cubicBezTo>
                    <a:pt x="1" y="2565"/>
                    <a:pt x="2076" y="0"/>
                    <a:pt x="15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15;p57">
              <a:extLst>
                <a:ext uri="{FF2B5EF4-FFF2-40B4-BE49-F238E27FC236}">
                  <a16:creationId xmlns:a16="http://schemas.microsoft.com/office/drawing/2014/main" id="{512A68ED-182D-5329-5FF2-072C2C834879}"/>
                </a:ext>
              </a:extLst>
            </p:cNvPr>
            <p:cNvSpPr/>
            <p:nvPr/>
          </p:nvSpPr>
          <p:spPr>
            <a:xfrm>
              <a:off x="3809030" y="2394224"/>
              <a:ext cx="86252" cy="98520"/>
            </a:xfrm>
            <a:custGeom>
              <a:avLst/>
              <a:gdLst/>
              <a:ahLst/>
              <a:cxnLst/>
              <a:rect l="l" t="t" r="r" b="b"/>
              <a:pathLst>
                <a:path w="2060" h="2353" extrusionOk="0">
                  <a:moveTo>
                    <a:pt x="1678" y="0"/>
                  </a:moveTo>
                  <a:cubicBezTo>
                    <a:pt x="1637" y="0"/>
                    <a:pt x="1566" y="28"/>
                    <a:pt x="1460" y="90"/>
                  </a:cubicBezTo>
                  <a:cubicBezTo>
                    <a:pt x="383" y="722"/>
                    <a:pt x="1" y="2352"/>
                    <a:pt x="1" y="2352"/>
                  </a:cubicBezTo>
                  <a:cubicBezTo>
                    <a:pt x="1" y="2352"/>
                    <a:pt x="2060" y="0"/>
                    <a:pt x="16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16;p57">
              <a:extLst>
                <a:ext uri="{FF2B5EF4-FFF2-40B4-BE49-F238E27FC236}">
                  <a16:creationId xmlns:a16="http://schemas.microsoft.com/office/drawing/2014/main" id="{F84C4A52-525F-DA0D-43CA-8B115F4EA07D}"/>
                </a:ext>
              </a:extLst>
            </p:cNvPr>
            <p:cNvSpPr/>
            <p:nvPr/>
          </p:nvSpPr>
          <p:spPr>
            <a:xfrm>
              <a:off x="3799106" y="2311823"/>
              <a:ext cx="63224" cy="114808"/>
            </a:xfrm>
            <a:custGeom>
              <a:avLst/>
              <a:gdLst/>
              <a:ahLst/>
              <a:cxnLst/>
              <a:rect l="l" t="t" r="r" b="b"/>
              <a:pathLst>
                <a:path w="1510" h="2742" extrusionOk="0">
                  <a:moveTo>
                    <a:pt x="1133" y="0"/>
                  </a:moveTo>
                  <a:cubicBezTo>
                    <a:pt x="1085" y="0"/>
                    <a:pt x="1013" y="40"/>
                    <a:pt x="912" y="129"/>
                  </a:cubicBezTo>
                  <a:cubicBezTo>
                    <a:pt x="1" y="922"/>
                    <a:pt x="4" y="2741"/>
                    <a:pt x="4" y="2741"/>
                  </a:cubicBezTo>
                  <a:cubicBezTo>
                    <a:pt x="327" y="2517"/>
                    <a:pt x="1509" y="0"/>
                    <a:pt x="11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17;p57">
              <a:extLst>
                <a:ext uri="{FF2B5EF4-FFF2-40B4-BE49-F238E27FC236}">
                  <a16:creationId xmlns:a16="http://schemas.microsoft.com/office/drawing/2014/main" id="{A99A8359-B4FB-78EE-8963-7D1A0ABEA32A}"/>
                </a:ext>
              </a:extLst>
            </p:cNvPr>
            <p:cNvSpPr/>
            <p:nvPr/>
          </p:nvSpPr>
          <p:spPr>
            <a:xfrm>
              <a:off x="3779929" y="2243030"/>
              <a:ext cx="52672" cy="92868"/>
            </a:xfrm>
            <a:custGeom>
              <a:avLst/>
              <a:gdLst/>
              <a:ahLst/>
              <a:cxnLst/>
              <a:rect l="l" t="t" r="r" b="b"/>
              <a:pathLst>
                <a:path w="1258" h="2218" extrusionOk="0">
                  <a:moveTo>
                    <a:pt x="893" y="1"/>
                  </a:moveTo>
                  <a:cubicBezTo>
                    <a:pt x="869" y="1"/>
                    <a:pt x="840" y="9"/>
                    <a:pt x="805" y="27"/>
                  </a:cubicBezTo>
                  <a:cubicBezTo>
                    <a:pt x="226" y="323"/>
                    <a:pt x="0" y="2217"/>
                    <a:pt x="0" y="2217"/>
                  </a:cubicBezTo>
                  <a:cubicBezTo>
                    <a:pt x="275" y="2077"/>
                    <a:pt x="1257" y="1"/>
                    <a:pt x="8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18;p57">
              <a:extLst>
                <a:ext uri="{FF2B5EF4-FFF2-40B4-BE49-F238E27FC236}">
                  <a16:creationId xmlns:a16="http://schemas.microsoft.com/office/drawing/2014/main" id="{6D05D24D-F62A-7B3D-6FEC-4DC58BCC07F0}"/>
                </a:ext>
              </a:extLst>
            </p:cNvPr>
            <p:cNvSpPr/>
            <p:nvPr/>
          </p:nvSpPr>
          <p:spPr>
            <a:xfrm>
              <a:off x="3758952" y="2190525"/>
              <a:ext cx="36678" cy="73189"/>
            </a:xfrm>
            <a:custGeom>
              <a:avLst/>
              <a:gdLst/>
              <a:ahLst/>
              <a:cxnLst/>
              <a:rect l="l" t="t" r="r" b="b"/>
              <a:pathLst>
                <a:path w="876" h="1748" extrusionOk="0">
                  <a:moveTo>
                    <a:pt x="705" y="1"/>
                  </a:moveTo>
                  <a:cubicBezTo>
                    <a:pt x="668" y="1"/>
                    <a:pt x="605" y="61"/>
                    <a:pt x="514" y="204"/>
                  </a:cubicBezTo>
                  <a:cubicBezTo>
                    <a:pt x="0" y="993"/>
                    <a:pt x="64" y="1747"/>
                    <a:pt x="64" y="1747"/>
                  </a:cubicBezTo>
                  <a:cubicBezTo>
                    <a:pt x="530" y="1252"/>
                    <a:pt x="876" y="1"/>
                    <a:pt x="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19;p57">
              <a:extLst>
                <a:ext uri="{FF2B5EF4-FFF2-40B4-BE49-F238E27FC236}">
                  <a16:creationId xmlns:a16="http://schemas.microsoft.com/office/drawing/2014/main" id="{4E0A7F88-B857-41B1-73B7-22C1EB58E52C}"/>
                </a:ext>
              </a:extLst>
            </p:cNvPr>
            <p:cNvSpPr/>
            <p:nvPr/>
          </p:nvSpPr>
          <p:spPr>
            <a:xfrm>
              <a:off x="3678267" y="2194879"/>
              <a:ext cx="69337" cy="38269"/>
            </a:xfrm>
            <a:custGeom>
              <a:avLst/>
              <a:gdLst/>
              <a:ahLst/>
              <a:cxnLst/>
              <a:rect l="l" t="t" r="r" b="b"/>
              <a:pathLst>
                <a:path w="1656" h="914" extrusionOk="0">
                  <a:moveTo>
                    <a:pt x="669" y="1"/>
                  </a:moveTo>
                  <a:cubicBezTo>
                    <a:pt x="0" y="1"/>
                    <a:pt x="1175" y="886"/>
                    <a:pt x="1655" y="913"/>
                  </a:cubicBezTo>
                  <a:cubicBezTo>
                    <a:pt x="1655" y="913"/>
                    <a:pt x="1410" y="25"/>
                    <a:pt x="692" y="1"/>
                  </a:cubicBezTo>
                  <a:cubicBezTo>
                    <a:pt x="684" y="1"/>
                    <a:pt x="677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20;p57">
              <a:extLst>
                <a:ext uri="{FF2B5EF4-FFF2-40B4-BE49-F238E27FC236}">
                  <a16:creationId xmlns:a16="http://schemas.microsoft.com/office/drawing/2014/main" id="{CBEB0C28-2E3B-6371-E25C-44D67FBD3A6C}"/>
                </a:ext>
              </a:extLst>
            </p:cNvPr>
            <p:cNvSpPr/>
            <p:nvPr/>
          </p:nvSpPr>
          <p:spPr>
            <a:xfrm>
              <a:off x="3677681" y="2261369"/>
              <a:ext cx="93705" cy="40781"/>
            </a:xfrm>
            <a:custGeom>
              <a:avLst/>
              <a:gdLst/>
              <a:ahLst/>
              <a:cxnLst/>
              <a:rect l="l" t="t" r="r" b="b"/>
              <a:pathLst>
                <a:path w="2238" h="974" extrusionOk="0">
                  <a:moveTo>
                    <a:pt x="803" y="1"/>
                  </a:moveTo>
                  <a:cubicBezTo>
                    <a:pt x="757" y="1"/>
                    <a:pt x="711" y="6"/>
                    <a:pt x="666" y="16"/>
                  </a:cubicBezTo>
                  <a:cubicBezTo>
                    <a:pt x="0" y="168"/>
                    <a:pt x="1380" y="974"/>
                    <a:pt x="2155" y="974"/>
                  </a:cubicBezTo>
                  <a:cubicBezTo>
                    <a:pt x="2183" y="974"/>
                    <a:pt x="2211" y="973"/>
                    <a:pt x="2238" y="970"/>
                  </a:cubicBezTo>
                  <a:cubicBezTo>
                    <a:pt x="2238" y="970"/>
                    <a:pt x="1464" y="1"/>
                    <a:pt x="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21;p57">
              <a:extLst>
                <a:ext uri="{FF2B5EF4-FFF2-40B4-BE49-F238E27FC236}">
                  <a16:creationId xmlns:a16="http://schemas.microsoft.com/office/drawing/2014/main" id="{BC1F94C5-6384-765A-3017-3245CF2FFF49}"/>
                </a:ext>
              </a:extLst>
            </p:cNvPr>
            <p:cNvSpPr/>
            <p:nvPr/>
          </p:nvSpPr>
          <p:spPr>
            <a:xfrm>
              <a:off x="3693633" y="2331670"/>
              <a:ext cx="94249" cy="50328"/>
            </a:xfrm>
            <a:custGeom>
              <a:avLst/>
              <a:gdLst/>
              <a:ahLst/>
              <a:cxnLst/>
              <a:rect l="l" t="t" r="r" b="b"/>
              <a:pathLst>
                <a:path w="2251" h="1202" extrusionOk="0">
                  <a:moveTo>
                    <a:pt x="752" y="0"/>
                  </a:moveTo>
                  <a:cubicBezTo>
                    <a:pt x="0" y="0"/>
                    <a:pt x="586" y="698"/>
                    <a:pt x="2251" y="1202"/>
                  </a:cubicBezTo>
                  <a:cubicBezTo>
                    <a:pt x="2251" y="1202"/>
                    <a:pt x="1655" y="38"/>
                    <a:pt x="815" y="2"/>
                  </a:cubicBezTo>
                  <a:cubicBezTo>
                    <a:pt x="793" y="1"/>
                    <a:pt x="772" y="0"/>
                    <a:pt x="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22;p57">
              <a:extLst>
                <a:ext uri="{FF2B5EF4-FFF2-40B4-BE49-F238E27FC236}">
                  <a16:creationId xmlns:a16="http://schemas.microsoft.com/office/drawing/2014/main" id="{E69ADC64-2C89-D205-0533-5F3B14770E3F}"/>
                </a:ext>
              </a:extLst>
            </p:cNvPr>
            <p:cNvSpPr/>
            <p:nvPr/>
          </p:nvSpPr>
          <p:spPr>
            <a:xfrm>
              <a:off x="3678016" y="2401007"/>
              <a:ext cx="125945" cy="59330"/>
            </a:xfrm>
            <a:custGeom>
              <a:avLst/>
              <a:gdLst/>
              <a:ahLst/>
              <a:cxnLst/>
              <a:rect l="l" t="t" r="r" b="b"/>
              <a:pathLst>
                <a:path w="3008" h="1417" extrusionOk="0">
                  <a:moveTo>
                    <a:pt x="1029" y="0"/>
                  </a:moveTo>
                  <a:cubicBezTo>
                    <a:pt x="1004" y="0"/>
                    <a:pt x="979" y="1"/>
                    <a:pt x="955" y="3"/>
                  </a:cubicBezTo>
                  <a:cubicBezTo>
                    <a:pt x="0" y="87"/>
                    <a:pt x="1946" y="1258"/>
                    <a:pt x="3007" y="1416"/>
                  </a:cubicBezTo>
                  <a:cubicBezTo>
                    <a:pt x="3007" y="1416"/>
                    <a:pt x="1969" y="0"/>
                    <a:pt x="10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23;p57">
              <a:extLst>
                <a:ext uri="{FF2B5EF4-FFF2-40B4-BE49-F238E27FC236}">
                  <a16:creationId xmlns:a16="http://schemas.microsoft.com/office/drawing/2014/main" id="{1DB5FC17-8C3F-E203-FA61-5B2CCDA307B9}"/>
                </a:ext>
              </a:extLst>
            </p:cNvPr>
            <p:cNvSpPr/>
            <p:nvPr/>
          </p:nvSpPr>
          <p:spPr>
            <a:xfrm>
              <a:off x="3698867" y="2488852"/>
              <a:ext cx="115980" cy="58744"/>
            </a:xfrm>
            <a:custGeom>
              <a:avLst/>
              <a:gdLst/>
              <a:ahLst/>
              <a:cxnLst/>
              <a:rect l="l" t="t" r="r" b="b"/>
              <a:pathLst>
                <a:path w="2770" h="1403" extrusionOk="0">
                  <a:moveTo>
                    <a:pt x="720" y="1"/>
                  </a:moveTo>
                  <a:cubicBezTo>
                    <a:pt x="0" y="1"/>
                    <a:pt x="1042" y="1000"/>
                    <a:pt x="2770" y="1402"/>
                  </a:cubicBezTo>
                  <a:cubicBezTo>
                    <a:pt x="2770" y="1402"/>
                    <a:pt x="1790" y="123"/>
                    <a:pt x="843" y="9"/>
                  </a:cubicBezTo>
                  <a:cubicBezTo>
                    <a:pt x="798" y="4"/>
                    <a:pt x="756" y="1"/>
                    <a:pt x="7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24;p57">
              <a:extLst>
                <a:ext uri="{FF2B5EF4-FFF2-40B4-BE49-F238E27FC236}">
                  <a16:creationId xmlns:a16="http://schemas.microsoft.com/office/drawing/2014/main" id="{2574FFD3-B085-9198-E114-54434AC89119}"/>
                </a:ext>
              </a:extLst>
            </p:cNvPr>
            <p:cNvSpPr/>
            <p:nvPr/>
          </p:nvSpPr>
          <p:spPr>
            <a:xfrm>
              <a:off x="3655656" y="2563591"/>
              <a:ext cx="165135" cy="59665"/>
            </a:xfrm>
            <a:custGeom>
              <a:avLst/>
              <a:gdLst/>
              <a:ahLst/>
              <a:cxnLst/>
              <a:rect l="l" t="t" r="r" b="b"/>
              <a:pathLst>
                <a:path w="3944" h="1425" extrusionOk="0">
                  <a:moveTo>
                    <a:pt x="1534" y="0"/>
                  </a:moveTo>
                  <a:cubicBezTo>
                    <a:pt x="1442" y="0"/>
                    <a:pt x="1350" y="9"/>
                    <a:pt x="1260" y="27"/>
                  </a:cubicBezTo>
                  <a:cubicBezTo>
                    <a:pt x="1" y="288"/>
                    <a:pt x="3778" y="1424"/>
                    <a:pt x="3944" y="1424"/>
                  </a:cubicBezTo>
                  <a:cubicBezTo>
                    <a:pt x="3944" y="1424"/>
                    <a:pt x="2716" y="0"/>
                    <a:pt x="15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25;p57">
              <a:extLst>
                <a:ext uri="{FF2B5EF4-FFF2-40B4-BE49-F238E27FC236}">
                  <a16:creationId xmlns:a16="http://schemas.microsoft.com/office/drawing/2014/main" id="{55848317-606E-B0F1-60B1-9B74828874B1}"/>
                </a:ext>
              </a:extLst>
            </p:cNvPr>
            <p:cNvSpPr/>
            <p:nvPr/>
          </p:nvSpPr>
          <p:spPr>
            <a:xfrm>
              <a:off x="3678685" y="2623130"/>
              <a:ext cx="146880" cy="57153"/>
            </a:xfrm>
            <a:custGeom>
              <a:avLst/>
              <a:gdLst/>
              <a:ahLst/>
              <a:cxnLst/>
              <a:rect l="l" t="t" r="r" b="b"/>
              <a:pathLst>
                <a:path w="3508" h="1365" extrusionOk="0">
                  <a:moveTo>
                    <a:pt x="1009" y="0"/>
                  </a:moveTo>
                  <a:cubicBezTo>
                    <a:pt x="987" y="0"/>
                    <a:pt x="964" y="1"/>
                    <a:pt x="943" y="2"/>
                  </a:cubicBezTo>
                  <a:cubicBezTo>
                    <a:pt x="1" y="69"/>
                    <a:pt x="2480" y="1364"/>
                    <a:pt x="3490" y="1364"/>
                  </a:cubicBezTo>
                  <a:cubicBezTo>
                    <a:pt x="3496" y="1364"/>
                    <a:pt x="3502" y="1364"/>
                    <a:pt x="3508" y="1364"/>
                  </a:cubicBezTo>
                  <a:cubicBezTo>
                    <a:pt x="3508" y="1364"/>
                    <a:pt x="1963" y="0"/>
                    <a:pt x="1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26;p57">
              <a:extLst>
                <a:ext uri="{FF2B5EF4-FFF2-40B4-BE49-F238E27FC236}">
                  <a16:creationId xmlns:a16="http://schemas.microsoft.com/office/drawing/2014/main" id="{648E6222-71CB-D404-DAA0-FB047F1A0322}"/>
                </a:ext>
              </a:extLst>
            </p:cNvPr>
            <p:cNvSpPr/>
            <p:nvPr/>
          </p:nvSpPr>
          <p:spPr>
            <a:xfrm>
              <a:off x="3591385" y="2374880"/>
              <a:ext cx="190927" cy="249713"/>
            </a:xfrm>
            <a:custGeom>
              <a:avLst/>
              <a:gdLst/>
              <a:ahLst/>
              <a:cxnLst/>
              <a:rect l="l" t="t" r="r" b="b"/>
              <a:pathLst>
                <a:path w="4560" h="5964" extrusionOk="0">
                  <a:moveTo>
                    <a:pt x="1" y="773"/>
                  </a:moveTo>
                  <a:lnTo>
                    <a:pt x="1" y="773"/>
                  </a:lnTo>
                  <a:cubicBezTo>
                    <a:pt x="530" y="2738"/>
                    <a:pt x="3446" y="5659"/>
                    <a:pt x="3387" y="5840"/>
                  </a:cubicBezTo>
                  <a:lnTo>
                    <a:pt x="4106" y="5916"/>
                  </a:lnTo>
                  <a:lnTo>
                    <a:pt x="4106" y="5916"/>
                  </a:lnTo>
                  <a:cubicBezTo>
                    <a:pt x="3842" y="5446"/>
                    <a:pt x="1656" y="1625"/>
                    <a:pt x="1" y="773"/>
                  </a:cubicBezTo>
                  <a:close/>
                  <a:moveTo>
                    <a:pt x="4106" y="5916"/>
                  </a:moveTo>
                  <a:cubicBezTo>
                    <a:pt x="4124" y="5947"/>
                    <a:pt x="4133" y="5964"/>
                    <a:pt x="4133" y="5964"/>
                  </a:cubicBezTo>
                  <a:cubicBezTo>
                    <a:pt x="4133" y="5964"/>
                    <a:pt x="4125" y="5947"/>
                    <a:pt x="4109" y="5916"/>
                  </a:cubicBezTo>
                  <a:lnTo>
                    <a:pt x="4109" y="5916"/>
                  </a:lnTo>
                  <a:lnTo>
                    <a:pt x="4106" y="5916"/>
                  </a:lnTo>
                  <a:close/>
                  <a:moveTo>
                    <a:pt x="1461" y="0"/>
                  </a:moveTo>
                  <a:lnTo>
                    <a:pt x="1461" y="0"/>
                  </a:lnTo>
                  <a:cubicBezTo>
                    <a:pt x="1699" y="1151"/>
                    <a:pt x="3857" y="5419"/>
                    <a:pt x="4109" y="5916"/>
                  </a:cubicBezTo>
                  <a:lnTo>
                    <a:pt x="4109" y="5916"/>
                  </a:lnTo>
                  <a:lnTo>
                    <a:pt x="4559" y="5964"/>
                  </a:lnTo>
                  <a:cubicBezTo>
                    <a:pt x="4559" y="5964"/>
                    <a:pt x="3099" y="1228"/>
                    <a:pt x="14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27;p57">
              <a:extLst>
                <a:ext uri="{FF2B5EF4-FFF2-40B4-BE49-F238E27FC236}">
                  <a16:creationId xmlns:a16="http://schemas.microsoft.com/office/drawing/2014/main" id="{7CD44312-8777-71C7-5620-66BD56383D9C}"/>
                </a:ext>
              </a:extLst>
            </p:cNvPr>
            <p:cNvSpPr/>
            <p:nvPr/>
          </p:nvSpPr>
          <p:spPr>
            <a:xfrm>
              <a:off x="3814808" y="2555928"/>
              <a:ext cx="124480" cy="124354"/>
            </a:xfrm>
            <a:custGeom>
              <a:avLst/>
              <a:gdLst/>
              <a:ahLst/>
              <a:cxnLst/>
              <a:rect l="l" t="t" r="r" b="b"/>
              <a:pathLst>
                <a:path w="2973" h="2970" extrusionOk="0">
                  <a:moveTo>
                    <a:pt x="1484" y="1"/>
                  </a:moveTo>
                  <a:cubicBezTo>
                    <a:pt x="664" y="1"/>
                    <a:pt x="1" y="664"/>
                    <a:pt x="1" y="1485"/>
                  </a:cubicBezTo>
                  <a:cubicBezTo>
                    <a:pt x="1" y="2306"/>
                    <a:pt x="664" y="2969"/>
                    <a:pt x="1484" y="2969"/>
                  </a:cubicBezTo>
                  <a:cubicBezTo>
                    <a:pt x="2305" y="2969"/>
                    <a:pt x="2972" y="2306"/>
                    <a:pt x="2972" y="1485"/>
                  </a:cubicBezTo>
                  <a:cubicBezTo>
                    <a:pt x="2972" y="664"/>
                    <a:pt x="2305" y="1"/>
                    <a:pt x="1484" y="1"/>
                  </a:cubicBezTo>
                  <a:close/>
                </a:path>
              </a:pathLst>
            </a:custGeom>
            <a:solidFill>
              <a:srgbClr val="F147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28;p57">
              <a:extLst>
                <a:ext uri="{FF2B5EF4-FFF2-40B4-BE49-F238E27FC236}">
                  <a16:creationId xmlns:a16="http://schemas.microsoft.com/office/drawing/2014/main" id="{7FC1135B-BAD5-4272-1DA3-97C444A48BE7}"/>
                </a:ext>
              </a:extLst>
            </p:cNvPr>
            <p:cNvSpPr/>
            <p:nvPr/>
          </p:nvSpPr>
          <p:spPr>
            <a:xfrm>
              <a:off x="3907677" y="2587038"/>
              <a:ext cx="134403" cy="134193"/>
            </a:xfrm>
            <a:custGeom>
              <a:avLst/>
              <a:gdLst/>
              <a:ahLst/>
              <a:cxnLst/>
              <a:rect l="l" t="t" r="r" b="b"/>
              <a:pathLst>
                <a:path w="3210" h="3205" extrusionOk="0">
                  <a:moveTo>
                    <a:pt x="1603" y="1"/>
                  </a:moveTo>
                  <a:cubicBezTo>
                    <a:pt x="719" y="1"/>
                    <a:pt x="0" y="718"/>
                    <a:pt x="0" y="1602"/>
                  </a:cubicBezTo>
                  <a:cubicBezTo>
                    <a:pt x="0" y="2487"/>
                    <a:pt x="719" y="3205"/>
                    <a:pt x="1603" y="3205"/>
                  </a:cubicBezTo>
                  <a:cubicBezTo>
                    <a:pt x="2490" y="3205"/>
                    <a:pt x="3209" y="2487"/>
                    <a:pt x="3209" y="1602"/>
                  </a:cubicBezTo>
                  <a:cubicBezTo>
                    <a:pt x="3209" y="718"/>
                    <a:pt x="2490" y="1"/>
                    <a:pt x="1603" y="1"/>
                  </a:cubicBezTo>
                  <a:close/>
                </a:path>
              </a:pathLst>
            </a:custGeom>
            <a:solidFill>
              <a:srgbClr val="F147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29;p57">
              <a:extLst>
                <a:ext uri="{FF2B5EF4-FFF2-40B4-BE49-F238E27FC236}">
                  <a16:creationId xmlns:a16="http://schemas.microsoft.com/office/drawing/2014/main" id="{A2027E2D-CF24-7ACD-02A9-F7348BC96B64}"/>
                </a:ext>
              </a:extLst>
            </p:cNvPr>
            <p:cNvSpPr/>
            <p:nvPr/>
          </p:nvSpPr>
          <p:spPr>
            <a:xfrm>
              <a:off x="3665119" y="2608141"/>
              <a:ext cx="428330" cy="608329"/>
            </a:xfrm>
            <a:custGeom>
              <a:avLst/>
              <a:gdLst/>
              <a:ahLst/>
              <a:cxnLst/>
              <a:rect l="l" t="t" r="r" b="b"/>
              <a:pathLst>
                <a:path w="10230" h="14529" extrusionOk="0">
                  <a:moveTo>
                    <a:pt x="3604" y="1"/>
                  </a:moveTo>
                  <a:cubicBezTo>
                    <a:pt x="2404" y="1"/>
                    <a:pt x="1574" y="100"/>
                    <a:pt x="1574" y="100"/>
                  </a:cubicBezTo>
                  <a:cubicBezTo>
                    <a:pt x="1574" y="100"/>
                    <a:pt x="2174" y="2145"/>
                    <a:pt x="3035" y="4816"/>
                  </a:cubicBezTo>
                  <a:cubicBezTo>
                    <a:pt x="1824" y="6312"/>
                    <a:pt x="0" y="13316"/>
                    <a:pt x="0" y="13316"/>
                  </a:cubicBezTo>
                  <a:cubicBezTo>
                    <a:pt x="2289" y="14391"/>
                    <a:pt x="7427" y="14529"/>
                    <a:pt x="7427" y="14529"/>
                  </a:cubicBezTo>
                  <a:lnTo>
                    <a:pt x="8686" y="14205"/>
                  </a:lnTo>
                  <a:lnTo>
                    <a:pt x="9709" y="14529"/>
                  </a:lnTo>
                  <a:lnTo>
                    <a:pt x="8359" y="6679"/>
                  </a:lnTo>
                  <a:lnTo>
                    <a:pt x="8501" y="6269"/>
                  </a:lnTo>
                  <a:cubicBezTo>
                    <a:pt x="8501" y="6269"/>
                    <a:pt x="9108" y="4536"/>
                    <a:pt x="10230" y="1501"/>
                  </a:cubicBezTo>
                  <a:cubicBezTo>
                    <a:pt x="8288" y="245"/>
                    <a:pt x="5489" y="1"/>
                    <a:pt x="36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30;p57">
              <a:extLst>
                <a:ext uri="{FF2B5EF4-FFF2-40B4-BE49-F238E27FC236}">
                  <a16:creationId xmlns:a16="http://schemas.microsoft.com/office/drawing/2014/main" id="{ED6855B2-0200-622C-D7E2-8E86C46825D6}"/>
                </a:ext>
              </a:extLst>
            </p:cNvPr>
            <p:cNvSpPr/>
            <p:nvPr/>
          </p:nvSpPr>
          <p:spPr>
            <a:xfrm>
              <a:off x="3987651" y="2887752"/>
              <a:ext cx="40028" cy="310047"/>
            </a:xfrm>
            <a:custGeom>
              <a:avLst/>
              <a:gdLst/>
              <a:ahLst/>
              <a:cxnLst/>
              <a:rect l="l" t="t" r="r" b="b"/>
              <a:pathLst>
                <a:path w="956" h="7405" extrusionOk="0">
                  <a:moveTo>
                    <a:pt x="0" y="1"/>
                  </a:moveTo>
                  <a:cubicBezTo>
                    <a:pt x="48" y="620"/>
                    <a:pt x="111" y="1240"/>
                    <a:pt x="174" y="1860"/>
                  </a:cubicBezTo>
                  <a:cubicBezTo>
                    <a:pt x="241" y="2480"/>
                    <a:pt x="320" y="3095"/>
                    <a:pt x="395" y="3715"/>
                  </a:cubicBezTo>
                  <a:cubicBezTo>
                    <a:pt x="482" y="4330"/>
                    <a:pt x="561" y="4946"/>
                    <a:pt x="651" y="5562"/>
                  </a:cubicBezTo>
                  <a:cubicBezTo>
                    <a:pt x="746" y="6177"/>
                    <a:pt x="841" y="6793"/>
                    <a:pt x="955" y="7405"/>
                  </a:cubicBezTo>
                  <a:cubicBezTo>
                    <a:pt x="912" y="6785"/>
                    <a:pt x="849" y="6165"/>
                    <a:pt x="782" y="5545"/>
                  </a:cubicBezTo>
                  <a:cubicBezTo>
                    <a:pt x="718" y="4926"/>
                    <a:pt x="636" y="4310"/>
                    <a:pt x="565" y="3691"/>
                  </a:cubicBezTo>
                  <a:cubicBezTo>
                    <a:pt x="478" y="3075"/>
                    <a:pt x="399" y="2460"/>
                    <a:pt x="308" y="1844"/>
                  </a:cubicBezTo>
                  <a:cubicBezTo>
                    <a:pt x="214" y="1228"/>
                    <a:pt x="119" y="613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31;p57">
              <a:extLst>
                <a:ext uri="{FF2B5EF4-FFF2-40B4-BE49-F238E27FC236}">
                  <a16:creationId xmlns:a16="http://schemas.microsoft.com/office/drawing/2014/main" id="{64DB09AB-27DC-04E3-6703-59CCFD326FC9}"/>
                </a:ext>
              </a:extLst>
            </p:cNvPr>
            <p:cNvSpPr/>
            <p:nvPr/>
          </p:nvSpPr>
          <p:spPr>
            <a:xfrm>
              <a:off x="3935564" y="2631504"/>
              <a:ext cx="79720" cy="584966"/>
            </a:xfrm>
            <a:custGeom>
              <a:avLst/>
              <a:gdLst/>
              <a:ahLst/>
              <a:cxnLst/>
              <a:rect l="l" t="t" r="r" b="b"/>
              <a:pathLst>
                <a:path w="1904" h="13971" extrusionOk="0">
                  <a:moveTo>
                    <a:pt x="1904" y="0"/>
                  </a:moveTo>
                  <a:lnTo>
                    <a:pt x="1880" y="79"/>
                  </a:lnTo>
                  <a:cubicBezTo>
                    <a:pt x="1552" y="1152"/>
                    <a:pt x="1237" y="2230"/>
                    <a:pt x="924" y="3307"/>
                  </a:cubicBezTo>
                  <a:cubicBezTo>
                    <a:pt x="763" y="3844"/>
                    <a:pt x="617" y="4385"/>
                    <a:pt x="463" y="4925"/>
                  </a:cubicBezTo>
                  <a:lnTo>
                    <a:pt x="6" y="6543"/>
                  </a:lnTo>
                  <a:lnTo>
                    <a:pt x="1" y="6559"/>
                  </a:lnTo>
                  <a:lnTo>
                    <a:pt x="1" y="6578"/>
                  </a:lnTo>
                  <a:lnTo>
                    <a:pt x="226" y="8425"/>
                  </a:lnTo>
                  <a:cubicBezTo>
                    <a:pt x="305" y="9046"/>
                    <a:pt x="376" y="9661"/>
                    <a:pt x="459" y="10277"/>
                  </a:cubicBezTo>
                  <a:lnTo>
                    <a:pt x="704" y="12128"/>
                  </a:lnTo>
                  <a:cubicBezTo>
                    <a:pt x="791" y="12743"/>
                    <a:pt x="873" y="13359"/>
                    <a:pt x="968" y="13971"/>
                  </a:cubicBezTo>
                  <a:cubicBezTo>
                    <a:pt x="913" y="13350"/>
                    <a:pt x="850" y="12735"/>
                    <a:pt x="791" y="12115"/>
                  </a:cubicBezTo>
                  <a:lnTo>
                    <a:pt x="593" y="10261"/>
                  </a:lnTo>
                  <a:cubicBezTo>
                    <a:pt x="530" y="9645"/>
                    <a:pt x="456" y="9026"/>
                    <a:pt x="384" y="8410"/>
                  </a:cubicBezTo>
                  <a:lnTo>
                    <a:pt x="173" y="6568"/>
                  </a:lnTo>
                  <a:lnTo>
                    <a:pt x="173" y="6568"/>
                  </a:lnTo>
                  <a:lnTo>
                    <a:pt x="613" y="4968"/>
                  </a:lnTo>
                  <a:cubicBezTo>
                    <a:pt x="759" y="4423"/>
                    <a:pt x="913" y="3887"/>
                    <a:pt x="1055" y="3343"/>
                  </a:cubicBezTo>
                  <a:cubicBezTo>
                    <a:pt x="1336" y="2285"/>
                    <a:pt x="1613" y="1231"/>
                    <a:pt x="1883" y="170"/>
                  </a:cubicBezTo>
                  <a:lnTo>
                    <a:pt x="1883" y="170"/>
                  </a:lnTo>
                  <a:lnTo>
                    <a:pt x="1891" y="481"/>
                  </a:lnTo>
                  <a:lnTo>
                    <a:pt x="1904" y="87"/>
                  </a:lnTo>
                  <a:lnTo>
                    <a:pt x="1904" y="87"/>
                  </a:lnTo>
                  <a:cubicBezTo>
                    <a:pt x="1904" y="87"/>
                    <a:pt x="1904" y="87"/>
                    <a:pt x="1904" y="86"/>
                  </a:cubicBezTo>
                  <a:lnTo>
                    <a:pt x="1904" y="86"/>
                  </a:lnTo>
                  <a:lnTo>
                    <a:pt x="1904" y="86"/>
                  </a:lnTo>
                  <a:lnTo>
                    <a:pt x="1904" y="83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32;p57">
              <a:extLst>
                <a:ext uri="{FF2B5EF4-FFF2-40B4-BE49-F238E27FC236}">
                  <a16:creationId xmlns:a16="http://schemas.microsoft.com/office/drawing/2014/main" id="{4005A316-47C5-CE32-BC73-9B6C87561154}"/>
                </a:ext>
              </a:extLst>
            </p:cNvPr>
            <p:cNvSpPr/>
            <p:nvPr/>
          </p:nvSpPr>
          <p:spPr>
            <a:xfrm>
              <a:off x="4154381" y="2944444"/>
              <a:ext cx="75073" cy="431303"/>
            </a:xfrm>
            <a:custGeom>
              <a:avLst/>
              <a:gdLst/>
              <a:ahLst/>
              <a:cxnLst/>
              <a:rect l="l" t="t" r="r" b="b"/>
              <a:pathLst>
                <a:path w="1793" h="10301" extrusionOk="0">
                  <a:moveTo>
                    <a:pt x="356" y="0"/>
                  </a:moveTo>
                  <a:lnTo>
                    <a:pt x="0" y="198"/>
                  </a:lnTo>
                  <a:cubicBezTo>
                    <a:pt x="87" y="446"/>
                    <a:pt x="1015" y="8221"/>
                    <a:pt x="1220" y="10301"/>
                  </a:cubicBezTo>
                  <a:lnTo>
                    <a:pt x="1792" y="10301"/>
                  </a:lnTo>
                  <a:cubicBezTo>
                    <a:pt x="1792" y="10301"/>
                    <a:pt x="723" y="1090"/>
                    <a:pt x="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33;p57">
              <a:extLst>
                <a:ext uri="{FF2B5EF4-FFF2-40B4-BE49-F238E27FC236}">
                  <a16:creationId xmlns:a16="http://schemas.microsoft.com/office/drawing/2014/main" id="{0ED6F742-BC54-DBDD-7F40-266BA52691B3}"/>
                </a:ext>
              </a:extLst>
            </p:cNvPr>
            <p:cNvSpPr/>
            <p:nvPr/>
          </p:nvSpPr>
          <p:spPr>
            <a:xfrm>
              <a:off x="3731024" y="2388698"/>
              <a:ext cx="671092" cy="657401"/>
            </a:xfrm>
            <a:custGeom>
              <a:avLst/>
              <a:gdLst/>
              <a:ahLst/>
              <a:cxnLst/>
              <a:rect l="l" t="t" r="r" b="b"/>
              <a:pathLst>
                <a:path w="16028" h="15701" extrusionOk="0">
                  <a:moveTo>
                    <a:pt x="14760" y="1"/>
                  </a:moveTo>
                  <a:cubicBezTo>
                    <a:pt x="13525" y="1"/>
                    <a:pt x="10541" y="2231"/>
                    <a:pt x="10541" y="2231"/>
                  </a:cubicBezTo>
                  <a:lnTo>
                    <a:pt x="10486" y="2334"/>
                  </a:lnTo>
                  <a:cubicBezTo>
                    <a:pt x="10486" y="2334"/>
                    <a:pt x="9827" y="5854"/>
                    <a:pt x="9894" y="5925"/>
                  </a:cubicBezTo>
                  <a:cubicBezTo>
                    <a:pt x="9962" y="5992"/>
                    <a:pt x="9053" y="11920"/>
                    <a:pt x="9053" y="11920"/>
                  </a:cubicBezTo>
                  <a:lnTo>
                    <a:pt x="3536" y="8987"/>
                  </a:lnTo>
                  <a:cubicBezTo>
                    <a:pt x="3536" y="8987"/>
                    <a:pt x="2787" y="7855"/>
                    <a:pt x="2467" y="7535"/>
                  </a:cubicBezTo>
                  <a:cubicBezTo>
                    <a:pt x="2229" y="7300"/>
                    <a:pt x="1879" y="6658"/>
                    <a:pt x="1716" y="6658"/>
                  </a:cubicBezTo>
                  <a:cubicBezTo>
                    <a:pt x="1660" y="6658"/>
                    <a:pt x="1627" y="6733"/>
                    <a:pt x="1627" y="6924"/>
                  </a:cubicBezTo>
                  <a:cubicBezTo>
                    <a:pt x="1627" y="7674"/>
                    <a:pt x="2262" y="8286"/>
                    <a:pt x="2262" y="8286"/>
                  </a:cubicBezTo>
                  <a:cubicBezTo>
                    <a:pt x="2262" y="8286"/>
                    <a:pt x="1200" y="7752"/>
                    <a:pt x="600" y="7386"/>
                  </a:cubicBezTo>
                  <a:cubicBezTo>
                    <a:pt x="454" y="7296"/>
                    <a:pt x="343" y="7262"/>
                    <a:pt x="259" y="7262"/>
                  </a:cubicBezTo>
                  <a:cubicBezTo>
                    <a:pt x="0" y="7262"/>
                    <a:pt x="0" y="7587"/>
                    <a:pt x="0" y="7587"/>
                  </a:cubicBezTo>
                  <a:lnTo>
                    <a:pt x="399" y="8286"/>
                  </a:lnTo>
                  <a:cubicBezTo>
                    <a:pt x="399" y="8286"/>
                    <a:pt x="170" y="10479"/>
                    <a:pt x="734" y="10779"/>
                  </a:cubicBezTo>
                  <a:cubicBezTo>
                    <a:pt x="805" y="10817"/>
                    <a:pt x="900" y="10833"/>
                    <a:pt x="1011" y="10833"/>
                  </a:cubicBezTo>
                  <a:cubicBezTo>
                    <a:pt x="1784" y="10833"/>
                    <a:pt x="3359" y="10045"/>
                    <a:pt x="3359" y="10045"/>
                  </a:cubicBezTo>
                  <a:cubicBezTo>
                    <a:pt x="3359" y="10045"/>
                    <a:pt x="6718" y="13140"/>
                    <a:pt x="9977" y="15701"/>
                  </a:cubicBezTo>
                  <a:cubicBezTo>
                    <a:pt x="12104" y="12606"/>
                    <a:pt x="16027" y="404"/>
                    <a:pt x="14997" y="37"/>
                  </a:cubicBezTo>
                  <a:cubicBezTo>
                    <a:pt x="14928" y="12"/>
                    <a:pt x="14849" y="1"/>
                    <a:pt x="14760" y="1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34;p57">
              <a:extLst>
                <a:ext uri="{FF2B5EF4-FFF2-40B4-BE49-F238E27FC236}">
                  <a16:creationId xmlns:a16="http://schemas.microsoft.com/office/drawing/2014/main" id="{0F3CC405-59FB-3A19-3A5B-11A8588122C6}"/>
                </a:ext>
              </a:extLst>
            </p:cNvPr>
            <p:cNvSpPr/>
            <p:nvPr/>
          </p:nvSpPr>
          <p:spPr>
            <a:xfrm>
              <a:off x="4059041" y="2430401"/>
              <a:ext cx="190550" cy="457388"/>
            </a:xfrm>
            <a:custGeom>
              <a:avLst/>
              <a:gdLst/>
              <a:ahLst/>
              <a:cxnLst/>
              <a:rect l="l" t="t" r="r" b="b"/>
              <a:pathLst>
                <a:path w="4551" h="10924" extrusionOk="0">
                  <a:moveTo>
                    <a:pt x="4551" y="0"/>
                  </a:moveTo>
                  <a:lnTo>
                    <a:pt x="3947" y="383"/>
                  </a:lnTo>
                  <a:cubicBezTo>
                    <a:pt x="3947" y="383"/>
                    <a:pt x="3383" y="1878"/>
                    <a:pt x="2633" y="3445"/>
                  </a:cubicBezTo>
                  <a:cubicBezTo>
                    <a:pt x="2321" y="3548"/>
                    <a:pt x="2029" y="3634"/>
                    <a:pt x="1753" y="3709"/>
                  </a:cubicBezTo>
                  <a:lnTo>
                    <a:pt x="0" y="10277"/>
                  </a:lnTo>
                  <a:lnTo>
                    <a:pt x="1219" y="10924"/>
                  </a:lnTo>
                  <a:lnTo>
                    <a:pt x="3228" y="4188"/>
                  </a:lnTo>
                  <a:lnTo>
                    <a:pt x="2940" y="3627"/>
                  </a:lnTo>
                  <a:lnTo>
                    <a:pt x="45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5;p57">
              <a:extLst>
                <a:ext uri="{FF2B5EF4-FFF2-40B4-BE49-F238E27FC236}">
                  <a16:creationId xmlns:a16="http://schemas.microsoft.com/office/drawing/2014/main" id="{4B14C744-524B-7FE3-28C4-2FF74BC203CB}"/>
                </a:ext>
              </a:extLst>
            </p:cNvPr>
            <p:cNvSpPr/>
            <p:nvPr/>
          </p:nvSpPr>
          <p:spPr>
            <a:xfrm>
              <a:off x="4003981" y="1906392"/>
              <a:ext cx="247117" cy="211904"/>
            </a:xfrm>
            <a:custGeom>
              <a:avLst/>
              <a:gdLst/>
              <a:ahLst/>
              <a:cxnLst/>
              <a:rect l="l" t="t" r="r" b="b"/>
              <a:pathLst>
                <a:path w="5902" h="5061" extrusionOk="0">
                  <a:moveTo>
                    <a:pt x="1" y="0"/>
                  </a:moveTo>
                  <a:lnTo>
                    <a:pt x="1" y="1184"/>
                  </a:lnTo>
                  <a:cubicBezTo>
                    <a:pt x="1" y="1184"/>
                    <a:pt x="1047" y="3485"/>
                    <a:pt x="2381" y="3998"/>
                  </a:cubicBezTo>
                  <a:cubicBezTo>
                    <a:pt x="1560" y="3044"/>
                    <a:pt x="1616" y="2905"/>
                    <a:pt x="1616" y="2905"/>
                  </a:cubicBezTo>
                  <a:lnTo>
                    <a:pt x="1616" y="2905"/>
                  </a:lnTo>
                  <a:cubicBezTo>
                    <a:pt x="1616" y="2905"/>
                    <a:pt x="3615" y="5061"/>
                    <a:pt x="4746" y="5061"/>
                  </a:cubicBezTo>
                  <a:cubicBezTo>
                    <a:pt x="4755" y="5061"/>
                    <a:pt x="4764" y="5060"/>
                    <a:pt x="4773" y="5060"/>
                  </a:cubicBezTo>
                  <a:cubicBezTo>
                    <a:pt x="5902" y="5024"/>
                    <a:pt x="5115" y="3351"/>
                    <a:pt x="5115" y="3351"/>
                  </a:cubicBezTo>
                  <a:lnTo>
                    <a:pt x="2756" y="5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36;p57">
              <a:extLst>
                <a:ext uri="{FF2B5EF4-FFF2-40B4-BE49-F238E27FC236}">
                  <a16:creationId xmlns:a16="http://schemas.microsoft.com/office/drawing/2014/main" id="{32C91A9F-5866-9D19-6374-937CDBFB2473}"/>
                </a:ext>
              </a:extLst>
            </p:cNvPr>
            <p:cNvSpPr/>
            <p:nvPr/>
          </p:nvSpPr>
          <p:spPr>
            <a:xfrm>
              <a:off x="3910483" y="1919288"/>
              <a:ext cx="104801" cy="197082"/>
            </a:xfrm>
            <a:custGeom>
              <a:avLst/>
              <a:gdLst/>
              <a:ahLst/>
              <a:cxnLst/>
              <a:rect l="l" t="t" r="r" b="b"/>
              <a:pathLst>
                <a:path w="2503" h="4707" extrusionOk="0">
                  <a:moveTo>
                    <a:pt x="1366" y="0"/>
                  </a:moveTo>
                  <a:lnTo>
                    <a:pt x="443" y="1093"/>
                  </a:lnTo>
                  <a:lnTo>
                    <a:pt x="0" y="3485"/>
                  </a:lnTo>
                  <a:cubicBezTo>
                    <a:pt x="0" y="3485"/>
                    <a:pt x="339" y="4706"/>
                    <a:pt x="625" y="4706"/>
                  </a:cubicBezTo>
                  <a:cubicBezTo>
                    <a:pt x="725" y="4706"/>
                    <a:pt x="818" y="4557"/>
                    <a:pt x="889" y="4156"/>
                  </a:cubicBezTo>
                  <a:cubicBezTo>
                    <a:pt x="1161" y="2601"/>
                    <a:pt x="2503" y="1406"/>
                    <a:pt x="2503" y="1406"/>
                  </a:cubicBezTo>
                  <a:lnTo>
                    <a:pt x="2503" y="135"/>
                  </a:lnTo>
                  <a:lnTo>
                    <a:pt x="13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37;p57">
              <a:extLst>
                <a:ext uri="{FF2B5EF4-FFF2-40B4-BE49-F238E27FC236}">
                  <a16:creationId xmlns:a16="http://schemas.microsoft.com/office/drawing/2014/main" id="{336DA712-1784-AAC6-C05A-D565CDA7BC6F}"/>
                </a:ext>
              </a:extLst>
            </p:cNvPr>
            <p:cNvSpPr/>
            <p:nvPr/>
          </p:nvSpPr>
          <p:spPr>
            <a:xfrm>
              <a:off x="4173893" y="2107328"/>
              <a:ext cx="92281" cy="102707"/>
            </a:xfrm>
            <a:custGeom>
              <a:avLst/>
              <a:gdLst/>
              <a:ahLst/>
              <a:cxnLst/>
              <a:rect l="l" t="t" r="r" b="b"/>
              <a:pathLst>
                <a:path w="2204" h="2453" extrusionOk="0">
                  <a:moveTo>
                    <a:pt x="900" y="1"/>
                  </a:moveTo>
                  <a:cubicBezTo>
                    <a:pt x="341" y="1"/>
                    <a:pt x="0" y="636"/>
                    <a:pt x="0" y="636"/>
                  </a:cubicBezTo>
                  <a:lnTo>
                    <a:pt x="0" y="2210"/>
                  </a:lnTo>
                  <a:cubicBezTo>
                    <a:pt x="234" y="2380"/>
                    <a:pt x="458" y="2453"/>
                    <a:pt x="662" y="2453"/>
                  </a:cubicBezTo>
                  <a:cubicBezTo>
                    <a:pt x="1650" y="2453"/>
                    <a:pt x="2204" y="763"/>
                    <a:pt x="1468" y="214"/>
                  </a:cubicBezTo>
                  <a:cubicBezTo>
                    <a:pt x="1261" y="60"/>
                    <a:pt x="1070" y="1"/>
                    <a:pt x="900" y="1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38;p57">
              <a:extLst>
                <a:ext uri="{FF2B5EF4-FFF2-40B4-BE49-F238E27FC236}">
                  <a16:creationId xmlns:a16="http://schemas.microsoft.com/office/drawing/2014/main" id="{16093D54-DB29-F107-F4BB-A9B94BE90603}"/>
                </a:ext>
              </a:extLst>
            </p:cNvPr>
            <p:cNvSpPr/>
            <p:nvPr/>
          </p:nvSpPr>
          <p:spPr>
            <a:xfrm>
              <a:off x="4042167" y="2244119"/>
              <a:ext cx="259133" cy="600751"/>
            </a:xfrm>
            <a:custGeom>
              <a:avLst/>
              <a:gdLst/>
              <a:ahLst/>
              <a:cxnLst/>
              <a:rect l="l" t="t" r="r" b="b"/>
              <a:pathLst>
                <a:path w="6189" h="14348" extrusionOk="0">
                  <a:moveTo>
                    <a:pt x="4761" y="1"/>
                  </a:moveTo>
                  <a:cubicBezTo>
                    <a:pt x="4007" y="1"/>
                    <a:pt x="2724" y="1489"/>
                    <a:pt x="2724" y="1489"/>
                  </a:cubicBezTo>
                  <a:cubicBezTo>
                    <a:pt x="2724" y="1489"/>
                    <a:pt x="924" y="3967"/>
                    <a:pt x="2187" y="5061"/>
                  </a:cubicBezTo>
                  <a:cubicBezTo>
                    <a:pt x="478" y="6327"/>
                    <a:pt x="1039" y="8442"/>
                    <a:pt x="1638" y="8478"/>
                  </a:cubicBezTo>
                  <a:cubicBezTo>
                    <a:pt x="1" y="10941"/>
                    <a:pt x="751" y="12413"/>
                    <a:pt x="1469" y="12582"/>
                  </a:cubicBezTo>
                  <a:lnTo>
                    <a:pt x="704" y="14225"/>
                  </a:lnTo>
                  <a:lnTo>
                    <a:pt x="1469" y="14225"/>
                  </a:lnTo>
                  <a:lnTo>
                    <a:pt x="1638" y="13404"/>
                  </a:lnTo>
                  <a:lnTo>
                    <a:pt x="1607" y="14347"/>
                  </a:lnTo>
                  <a:lnTo>
                    <a:pt x="1879" y="14347"/>
                  </a:lnTo>
                  <a:lnTo>
                    <a:pt x="1899" y="12618"/>
                  </a:lnTo>
                  <a:cubicBezTo>
                    <a:pt x="1899" y="12618"/>
                    <a:pt x="4551" y="9244"/>
                    <a:pt x="2602" y="8333"/>
                  </a:cubicBezTo>
                  <a:cubicBezTo>
                    <a:pt x="4137" y="6327"/>
                    <a:pt x="4259" y="5227"/>
                    <a:pt x="3146" y="5061"/>
                  </a:cubicBezTo>
                  <a:cubicBezTo>
                    <a:pt x="5061" y="3695"/>
                    <a:pt x="6189" y="684"/>
                    <a:pt x="4784" y="1"/>
                  </a:cubicBezTo>
                  <a:cubicBezTo>
                    <a:pt x="4776" y="1"/>
                    <a:pt x="4769" y="1"/>
                    <a:pt x="4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39;p57">
              <a:extLst>
                <a:ext uri="{FF2B5EF4-FFF2-40B4-BE49-F238E27FC236}">
                  <a16:creationId xmlns:a16="http://schemas.microsoft.com/office/drawing/2014/main" id="{1ABD5CEB-294C-ACD7-FA29-B52659F5F21A}"/>
                </a:ext>
              </a:extLst>
            </p:cNvPr>
            <p:cNvSpPr/>
            <p:nvPr/>
          </p:nvSpPr>
          <p:spPr>
            <a:xfrm>
              <a:off x="4008293" y="2133288"/>
              <a:ext cx="47816" cy="103000"/>
            </a:xfrm>
            <a:custGeom>
              <a:avLst/>
              <a:gdLst/>
              <a:ahLst/>
              <a:cxnLst/>
              <a:rect l="l" t="t" r="r" b="b"/>
              <a:pathLst>
                <a:path w="1142" h="2460" extrusionOk="0">
                  <a:moveTo>
                    <a:pt x="648" y="0"/>
                  </a:moveTo>
                  <a:cubicBezTo>
                    <a:pt x="648" y="575"/>
                    <a:pt x="692" y="1146"/>
                    <a:pt x="747" y="1717"/>
                  </a:cubicBezTo>
                  <a:lnTo>
                    <a:pt x="747" y="1717"/>
                  </a:lnTo>
                  <a:cubicBezTo>
                    <a:pt x="561" y="1668"/>
                    <a:pt x="375" y="1621"/>
                    <a:pt x="187" y="1575"/>
                  </a:cubicBezTo>
                  <a:lnTo>
                    <a:pt x="1" y="1532"/>
                  </a:lnTo>
                  <a:lnTo>
                    <a:pt x="99" y="1689"/>
                  </a:lnTo>
                  <a:cubicBezTo>
                    <a:pt x="222" y="1887"/>
                    <a:pt x="360" y="2060"/>
                    <a:pt x="529" y="2215"/>
                  </a:cubicBezTo>
                  <a:cubicBezTo>
                    <a:pt x="613" y="2289"/>
                    <a:pt x="708" y="2357"/>
                    <a:pt x="810" y="2404"/>
                  </a:cubicBezTo>
                  <a:cubicBezTo>
                    <a:pt x="880" y="2436"/>
                    <a:pt x="959" y="2459"/>
                    <a:pt x="1036" y="2459"/>
                  </a:cubicBezTo>
                  <a:cubicBezTo>
                    <a:pt x="1072" y="2459"/>
                    <a:pt x="1107" y="2454"/>
                    <a:pt x="1141" y="2443"/>
                  </a:cubicBezTo>
                  <a:lnTo>
                    <a:pt x="1141" y="2443"/>
                  </a:lnTo>
                  <a:cubicBezTo>
                    <a:pt x="1131" y="2444"/>
                    <a:pt x="1121" y="2444"/>
                    <a:pt x="1111" y="2444"/>
                  </a:cubicBezTo>
                  <a:cubicBezTo>
                    <a:pt x="1012" y="2444"/>
                    <a:pt x="920" y="2406"/>
                    <a:pt x="837" y="2352"/>
                  </a:cubicBezTo>
                  <a:cubicBezTo>
                    <a:pt x="750" y="2293"/>
                    <a:pt x="675" y="2218"/>
                    <a:pt x="604" y="2139"/>
                  </a:cubicBezTo>
                  <a:cubicBezTo>
                    <a:pt x="507" y="2028"/>
                    <a:pt x="419" y="1908"/>
                    <a:pt x="340" y="1785"/>
                  </a:cubicBezTo>
                  <a:lnTo>
                    <a:pt x="340" y="1785"/>
                  </a:lnTo>
                  <a:cubicBezTo>
                    <a:pt x="500" y="1830"/>
                    <a:pt x="661" y="1872"/>
                    <a:pt x="821" y="1914"/>
                  </a:cubicBezTo>
                  <a:lnTo>
                    <a:pt x="944" y="1946"/>
                  </a:lnTo>
                  <a:lnTo>
                    <a:pt x="928" y="1823"/>
                  </a:lnTo>
                  <a:cubicBezTo>
                    <a:pt x="861" y="1212"/>
                    <a:pt x="779" y="600"/>
                    <a:pt x="648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40;p57">
              <a:extLst>
                <a:ext uri="{FF2B5EF4-FFF2-40B4-BE49-F238E27FC236}">
                  <a16:creationId xmlns:a16="http://schemas.microsoft.com/office/drawing/2014/main" id="{D445911F-04A3-3574-162D-1C4A99EBF56F}"/>
                </a:ext>
              </a:extLst>
            </p:cNvPr>
            <p:cNvSpPr/>
            <p:nvPr/>
          </p:nvSpPr>
          <p:spPr>
            <a:xfrm>
              <a:off x="4039696" y="2222807"/>
              <a:ext cx="72770" cy="45722"/>
            </a:xfrm>
            <a:custGeom>
              <a:avLst/>
              <a:gdLst/>
              <a:ahLst/>
              <a:cxnLst/>
              <a:rect l="l" t="t" r="r" b="b"/>
              <a:pathLst>
                <a:path w="1738" h="1092" extrusionOk="0">
                  <a:moveTo>
                    <a:pt x="1737" y="1"/>
                  </a:moveTo>
                  <a:lnTo>
                    <a:pt x="1737" y="1"/>
                  </a:lnTo>
                  <a:cubicBezTo>
                    <a:pt x="1634" y="159"/>
                    <a:pt x="1524" y="309"/>
                    <a:pt x="1406" y="447"/>
                  </a:cubicBezTo>
                  <a:cubicBezTo>
                    <a:pt x="1287" y="585"/>
                    <a:pt x="1160" y="711"/>
                    <a:pt x="1015" y="802"/>
                  </a:cubicBezTo>
                  <a:cubicBezTo>
                    <a:pt x="869" y="897"/>
                    <a:pt x="703" y="948"/>
                    <a:pt x="530" y="953"/>
                  </a:cubicBezTo>
                  <a:cubicBezTo>
                    <a:pt x="516" y="954"/>
                    <a:pt x="502" y="954"/>
                    <a:pt x="488" y="954"/>
                  </a:cubicBezTo>
                  <a:cubicBezTo>
                    <a:pt x="328" y="954"/>
                    <a:pt x="168" y="897"/>
                    <a:pt x="0" y="849"/>
                  </a:cubicBezTo>
                  <a:lnTo>
                    <a:pt x="0" y="849"/>
                  </a:lnTo>
                  <a:cubicBezTo>
                    <a:pt x="147" y="964"/>
                    <a:pt x="320" y="1071"/>
                    <a:pt x="526" y="1086"/>
                  </a:cubicBezTo>
                  <a:cubicBezTo>
                    <a:pt x="556" y="1090"/>
                    <a:pt x="587" y="1092"/>
                    <a:pt x="618" y="1092"/>
                  </a:cubicBezTo>
                  <a:cubicBezTo>
                    <a:pt x="788" y="1092"/>
                    <a:pt x="962" y="1038"/>
                    <a:pt x="1105" y="948"/>
                  </a:cubicBezTo>
                  <a:cubicBezTo>
                    <a:pt x="1275" y="838"/>
                    <a:pt x="1410" y="692"/>
                    <a:pt x="1516" y="526"/>
                  </a:cubicBezTo>
                  <a:cubicBezTo>
                    <a:pt x="1619" y="365"/>
                    <a:pt x="1697" y="186"/>
                    <a:pt x="1737" y="1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241;p57">
              <a:extLst>
                <a:ext uri="{FF2B5EF4-FFF2-40B4-BE49-F238E27FC236}">
                  <a16:creationId xmlns:a16="http://schemas.microsoft.com/office/drawing/2014/main" id="{564B22AF-991D-B08F-B251-44256A123795}"/>
                </a:ext>
              </a:extLst>
            </p:cNvPr>
            <p:cNvSpPr/>
            <p:nvPr/>
          </p:nvSpPr>
          <p:spPr>
            <a:xfrm>
              <a:off x="4175526" y="2122862"/>
              <a:ext cx="53929" cy="67494"/>
            </a:xfrm>
            <a:custGeom>
              <a:avLst/>
              <a:gdLst/>
              <a:ahLst/>
              <a:cxnLst/>
              <a:rect l="l" t="t" r="r" b="b"/>
              <a:pathLst>
                <a:path w="1288" h="1612" extrusionOk="0">
                  <a:moveTo>
                    <a:pt x="983" y="0"/>
                  </a:moveTo>
                  <a:cubicBezTo>
                    <a:pt x="959" y="0"/>
                    <a:pt x="935" y="3"/>
                    <a:pt x="912" y="9"/>
                  </a:cubicBezTo>
                  <a:cubicBezTo>
                    <a:pt x="747" y="56"/>
                    <a:pt x="624" y="174"/>
                    <a:pt x="530" y="289"/>
                  </a:cubicBezTo>
                  <a:cubicBezTo>
                    <a:pt x="426" y="407"/>
                    <a:pt x="344" y="537"/>
                    <a:pt x="269" y="668"/>
                  </a:cubicBezTo>
                  <a:cubicBezTo>
                    <a:pt x="190" y="798"/>
                    <a:pt x="135" y="940"/>
                    <a:pt x="67" y="1074"/>
                  </a:cubicBezTo>
                  <a:lnTo>
                    <a:pt x="0" y="1220"/>
                  </a:lnTo>
                  <a:lnTo>
                    <a:pt x="158" y="1189"/>
                  </a:lnTo>
                  <a:cubicBezTo>
                    <a:pt x="237" y="1169"/>
                    <a:pt x="317" y="1157"/>
                    <a:pt x="391" y="1153"/>
                  </a:cubicBezTo>
                  <a:cubicBezTo>
                    <a:pt x="431" y="1153"/>
                    <a:pt x="466" y="1157"/>
                    <a:pt x="490" y="1165"/>
                  </a:cubicBezTo>
                  <a:cubicBezTo>
                    <a:pt x="510" y="1176"/>
                    <a:pt x="510" y="1173"/>
                    <a:pt x="514" y="1204"/>
                  </a:cubicBezTo>
                  <a:cubicBezTo>
                    <a:pt x="506" y="1267"/>
                    <a:pt x="455" y="1342"/>
                    <a:pt x="411" y="1409"/>
                  </a:cubicBezTo>
                  <a:cubicBezTo>
                    <a:pt x="364" y="1480"/>
                    <a:pt x="308" y="1544"/>
                    <a:pt x="253" y="1611"/>
                  </a:cubicBezTo>
                  <a:cubicBezTo>
                    <a:pt x="328" y="1568"/>
                    <a:pt x="395" y="1512"/>
                    <a:pt x="459" y="1453"/>
                  </a:cubicBezTo>
                  <a:cubicBezTo>
                    <a:pt x="521" y="1390"/>
                    <a:pt x="585" y="1331"/>
                    <a:pt x="621" y="1228"/>
                  </a:cubicBezTo>
                  <a:cubicBezTo>
                    <a:pt x="628" y="1200"/>
                    <a:pt x="628" y="1165"/>
                    <a:pt x="616" y="1129"/>
                  </a:cubicBezTo>
                  <a:cubicBezTo>
                    <a:pt x="604" y="1098"/>
                    <a:pt x="577" y="1070"/>
                    <a:pt x="550" y="1054"/>
                  </a:cubicBezTo>
                  <a:cubicBezTo>
                    <a:pt x="494" y="1023"/>
                    <a:pt x="446" y="1019"/>
                    <a:pt x="399" y="1014"/>
                  </a:cubicBezTo>
                  <a:cubicBezTo>
                    <a:pt x="379" y="1013"/>
                    <a:pt x="358" y="1012"/>
                    <a:pt x="338" y="1012"/>
                  </a:cubicBezTo>
                  <a:cubicBezTo>
                    <a:pt x="319" y="1012"/>
                    <a:pt x="299" y="1013"/>
                    <a:pt x="280" y="1014"/>
                  </a:cubicBezTo>
                  <a:lnTo>
                    <a:pt x="280" y="1014"/>
                  </a:lnTo>
                  <a:cubicBezTo>
                    <a:pt x="325" y="925"/>
                    <a:pt x="368" y="837"/>
                    <a:pt x="419" y="754"/>
                  </a:cubicBezTo>
                  <a:cubicBezTo>
                    <a:pt x="455" y="688"/>
                    <a:pt x="486" y="624"/>
                    <a:pt x="530" y="565"/>
                  </a:cubicBezTo>
                  <a:cubicBezTo>
                    <a:pt x="568" y="502"/>
                    <a:pt x="601" y="439"/>
                    <a:pt x="648" y="384"/>
                  </a:cubicBezTo>
                  <a:cubicBezTo>
                    <a:pt x="727" y="269"/>
                    <a:pt x="825" y="162"/>
                    <a:pt x="940" y="103"/>
                  </a:cubicBezTo>
                  <a:cubicBezTo>
                    <a:pt x="971" y="93"/>
                    <a:pt x="1003" y="86"/>
                    <a:pt x="1036" y="86"/>
                  </a:cubicBezTo>
                  <a:cubicBezTo>
                    <a:pt x="1066" y="86"/>
                    <a:pt x="1097" y="92"/>
                    <a:pt x="1125" y="107"/>
                  </a:cubicBezTo>
                  <a:cubicBezTo>
                    <a:pt x="1189" y="135"/>
                    <a:pt x="1244" y="186"/>
                    <a:pt x="1287" y="249"/>
                  </a:cubicBezTo>
                  <a:cubicBezTo>
                    <a:pt x="1264" y="174"/>
                    <a:pt x="1220" y="107"/>
                    <a:pt x="1157" y="56"/>
                  </a:cubicBezTo>
                  <a:cubicBezTo>
                    <a:pt x="1108" y="19"/>
                    <a:pt x="1045" y="0"/>
                    <a:pt x="983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242;p57">
              <a:extLst>
                <a:ext uri="{FF2B5EF4-FFF2-40B4-BE49-F238E27FC236}">
                  <a16:creationId xmlns:a16="http://schemas.microsoft.com/office/drawing/2014/main" id="{3D1E210C-16E6-1C5A-1E15-DD5878962B26}"/>
                </a:ext>
              </a:extLst>
            </p:cNvPr>
            <p:cNvSpPr/>
            <p:nvPr/>
          </p:nvSpPr>
          <p:spPr>
            <a:xfrm>
              <a:off x="4008293" y="2136554"/>
              <a:ext cx="14110" cy="29142"/>
            </a:xfrm>
            <a:custGeom>
              <a:avLst/>
              <a:gdLst/>
              <a:ahLst/>
              <a:cxnLst/>
              <a:rect l="l" t="t" r="r" b="b"/>
              <a:pathLst>
                <a:path w="337" h="696" extrusionOk="0">
                  <a:moveTo>
                    <a:pt x="167" y="1"/>
                  </a:moveTo>
                  <a:cubicBezTo>
                    <a:pt x="76" y="1"/>
                    <a:pt x="1" y="159"/>
                    <a:pt x="1" y="348"/>
                  </a:cubicBezTo>
                  <a:cubicBezTo>
                    <a:pt x="1" y="542"/>
                    <a:pt x="76" y="696"/>
                    <a:pt x="167" y="696"/>
                  </a:cubicBezTo>
                  <a:cubicBezTo>
                    <a:pt x="261" y="696"/>
                    <a:pt x="336" y="542"/>
                    <a:pt x="336" y="348"/>
                  </a:cubicBezTo>
                  <a:cubicBezTo>
                    <a:pt x="336" y="159"/>
                    <a:pt x="261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243;p57">
              <a:extLst>
                <a:ext uri="{FF2B5EF4-FFF2-40B4-BE49-F238E27FC236}">
                  <a16:creationId xmlns:a16="http://schemas.microsoft.com/office/drawing/2014/main" id="{8E678D10-FFA8-0374-758E-F66344FCFA60}"/>
                </a:ext>
              </a:extLst>
            </p:cNvPr>
            <p:cNvSpPr/>
            <p:nvPr/>
          </p:nvSpPr>
          <p:spPr>
            <a:xfrm>
              <a:off x="4066284" y="2124662"/>
              <a:ext cx="14068" cy="29142"/>
            </a:xfrm>
            <a:custGeom>
              <a:avLst/>
              <a:gdLst/>
              <a:ahLst/>
              <a:cxnLst/>
              <a:rect l="l" t="t" r="r" b="b"/>
              <a:pathLst>
                <a:path w="336" h="696" extrusionOk="0">
                  <a:moveTo>
                    <a:pt x="170" y="1"/>
                  </a:moveTo>
                  <a:cubicBezTo>
                    <a:pt x="76" y="1"/>
                    <a:pt x="1" y="155"/>
                    <a:pt x="1" y="348"/>
                  </a:cubicBezTo>
                  <a:cubicBezTo>
                    <a:pt x="1" y="541"/>
                    <a:pt x="76" y="696"/>
                    <a:pt x="170" y="696"/>
                  </a:cubicBezTo>
                  <a:cubicBezTo>
                    <a:pt x="261" y="696"/>
                    <a:pt x="336" y="541"/>
                    <a:pt x="336" y="348"/>
                  </a:cubicBezTo>
                  <a:cubicBezTo>
                    <a:pt x="336" y="155"/>
                    <a:pt x="261" y="1"/>
                    <a:pt x="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244;p57">
              <a:extLst>
                <a:ext uri="{FF2B5EF4-FFF2-40B4-BE49-F238E27FC236}">
                  <a16:creationId xmlns:a16="http://schemas.microsoft.com/office/drawing/2014/main" id="{D71AE368-B869-BEFC-3610-C3E047B9038F}"/>
                </a:ext>
              </a:extLst>
            </p:cNvPr>
            <p:cNvSpPr/>
            <p:nvPr/>
          </p:nvSpPr>
          <p:spPr>
            <a:xfrm>
              <a:off x="4043004" y="2081033"/>
              <a:ext cx="60670" cy="26336"/>
            </a:xfrm>
            <a:custGeom>
              <a:avLst/>
              <a:gdLst/>
              <a:ahLst/>
              <a:cxnLst/>
              <a:rect l="l" t="t" r="r" b="b"/>
              <a:pathLst>
                <a:path w="1449" h="629" extrusionOk="0">
                  <a:moveTo>
                    <a:pt x="807" y="1"/>
                  </a:moveTo>
                  <a:cubicBezTo>
                    <a:pt x="378" y="1"/>
                    <a:pt x="1" y="629"/>
                    <a:pt x="1" y="629"/>
                  </a:cubicBezTo>
                  <a:lnTo>
                    <a:pt x="1449" y="629"/>
                  </a:lnTo>
                  <a:cubicBezTo>
                    <a:pt x="1249" y="158"/>
                    <a:pt x="1022" y="1"/>
                    <a:pt x="807" y="1"/>
                  </a:cubicBezTo>
                  <a:close/>
                </a:path>
              </a:pathLst>
            </a:custGeom>
            <a:solidFill>
              <a:srgbClr val="AD2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245;p57">
              <a:extLst>
                <a:ext uri="{FF2B5EF4-FFF2-40B4-BE49-F238E27FC236}">
                  <a16:creationId xmlns:a16="http://schemas.microsoft.com/office/drawing/2014/main" id="{72C5F182-1F3A-9BC9-D62B-A41CFCDF1E60}"/>
                </a:ext>
              </a:extLst>
            </p:cNvPr>
            <p:cNvSpPr/>
            <p:nvPr/>
          </p:nvSpPr>
          <p:spPr>
            <a:xfrm>
              <a:off x="3982836" y="2099959"/>
              <a:ext cx="39567" cy="36008"/>
            </a:xfrm>
            <a:custGeom>
              <a:avLst/>
              <a:gdLst/>
              <a:ahLst/>
              <a:cxnLst/>
              <a:rect l="l" t="t" r="r" b="b"/>
              <a:pathLst>
                <a:path w="945" h="860" extrusionOk="0">
                  <a:moveTo>
                    <a:pt x="500" y="0"/>
                  </a:moveTo>
                  <a:cubicBezTo>
                    <a:pt x="309" y="0"/>
                    <a:pt x="106" y="185"/>
                    <a:pt x="1" y="860"/>
                  </a:cubicBezTo>
                  <a:lnTo>
                    <a:pt x="944" y="271"/>
                  </a:lnTo>
                  <a:cubicBezTo>
                    <a:pt x="944" y="271"/>
                    <a:pt x="731" y="0"/>
                    <a:pt x="500" y="0"/>
                  </a:cubicBezTo>
                  <a:close/>
                </a:path>
              </a:pathLst>
            </a:custGeom>
            <a:solidFill>
              <a:srgbClr val="AD24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246;p57">
              <a:extLst>
                <a:ext uri="{FF2B5EF4-FFF2-40B4-BE49-F238E27FC236}">
                  <a16:creationId xmlns:a16="http://schemas.microsoft.com/office/drawing/2014/main" id="{F6D2A3B1-AA4F-1632-034E-EE06D205947C}"/>
                </a:ext>
              </a:extLst>
            </p:cNvPr>
            <p:cNvSpPr/>
            <p:nvPr/>
          </p:nvSpPr>
          <p:spPr>
            <a:xfrm>
              <a:off x="3943519" y="3036643"/>
              <a:ext cx="238659" cy="1586036"/>
            </a:xfrm>
            <a:custGeom>
              <a:avLst/>
              <a:gdLst/>
              <a:ahLst/>
              <a:cxnLst/>
              <a:rect l="l" t="t" r="r" b="b"/>
              <a:pathLst>
                <a:path w="5700" h="37880" extrusionOk="0">
                  <a:moveTo>
                    <a:pt x="5392" y="0"/>
                  </a:moveTo>
                  <a:cubicBezTo>
                    <a:pt x="5356" y="3102"/>
                    <a:pt x="5340" y="6204"/>
                    <a:pt x="5337" y="9306"/>
                  </a:cubicBezTo>
                  <a:cubicBezTo>
                    <a:pt x="5320" y="12408"/>
                    <a:pt x="5340" y="15510"/>
                    <a:pt x="5340" y="18612"/>
                  </a:cubicBezTo>
                  <a:lnTo>
                    <a:pt x="5368" y="27914"/>
                  </a:lnTo>
                  <a:lnTo>
                    <a:pt x="5375" y="32567"/>
                  </a:lnTo>
                  <a:cubicBezTo>
                    <a:pt x="5368" y="34093"/>
                    <a:pt x="5391" y="35630"/>
                    <a:pt x="5308" y="37144"/>
                  </a:cubicBezTo>
                  <a:lnTo>
                    <a:pt x="5308" y="37144"/>
                  </a:lnTo>
                  <a:cubicBezTo>
                    <a:pt x="4442" y="37290"/>
                    <a:pt x="3565" y="37409"/>
                    <a:pt x="2692" y="37524"/>
                  </a:cubicBezTo>
                  <a:lnTo>
                    <a:pt x="0" y="37879"/>
                  </a:lnTo>
                  <a:cubicBezTo>
                    <a:pt x="900" y="37801"/>
                    <a:pt x="1805" y="37713"/>
                    <a:pt x="2704" y="37619"/>
                  </a:cubicBezTo>
                  <a:cubicBezTo>
                    <a:pt x="3604" y="37524"/>
                    <a:pt x="4504" y="37425"/>
                    <a:pt x="5404" y="37303"/>
                  </a:cubicBezTo>
                  <a:lnTo>
                    <a:pt x="5470" y="37291"/>
                  </a:lnTo>
                  <a:lnTo>
                    <a:pt x="5475" y="37227"/>
                  </a:lnTo>
                  <a:cubicBezTo>
                    <a:pt x="5593" y="35665"/>
                    <a:pt x="5593" y="34122"/>
                    <a:pt x="5628" y="32567"/>
                  </a:cubicBezTo>
                  <a:lnTo>
                    <a:pt x="5660" y="30242"/>
                  </a:lnTo>
                  <a:lnTo>
                    <a:pt x="5672" y="27914"/>
                  </a:lnTo>
                  <a:cubicBezTo>
                    <a:pt x="5679" y="24812"/>
                    <a:pt x="5699" y="21710"/>
                    <a:pt x="5668" y="18608"/>
                  </a:cubicBezTo>
                  <a:cubicBezTo>
                    <a:pt x="5644" y="15506"/>
                    <a:pt x="5632" y="12408"/>
                    <a:pt x="5577" y="9306"/>
                  </a:cubicBezTo>
                  <a:cubicBezTo>
                    <a:pt x="5534" y="6204"/>
                    <a:pt x="5475" y="3102"/>
                    <a:pt x="53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247;p57">
              <a:extLst>
                <a:ext uri="{FF2B5EF4-FFF2-40B4-BE49-F238E27FC236}">
                  <a16:creationId xmlns:a16="http://schemas.microsoft.com/office/drawing/2014/main" id="{5E26C3AD-0CFB-E923-CDA8-6A7939070808}"/>
                </a:ext>
              </a:extLst>
            </p:cNvPr>
            <p:cNvSpPr/>
            <p:nvPr/>
          </p:nvSpPr>
          <p:spPr>
            <a:xfrm>
              <a:off x="3774151" y="3114271"/>
              <a:ext cx="187619" cy="123014"/>
            </a:xfrm>
            <a:custGeom>
              <a:avLst/>
              <a:gdLst/>
              <a:ahLst/>
              <a:cxnLst/>
              <a:rect l="l" t="t" r="r" b="b"/>
              <a:pathLst>
                <a:path w="4481" h="2938" extrusionOk="0">
                  <a:moveTo>
                    <a:pt x="3392" y="0"/>
                  </a:moveTo>
                  <a:cubicBezTo>
                    <a:pt x="2419" y="0"/>
                    <a:pt x="1074" y="2128"/>
                    <a:pt x="1074" y="2128"/>
                  </a:cubicBezTo>
                  <a:cubicBezTo>
                    <a:pt x="966" y="1857"/>
                    <a:pt x="788" y="1774"/>
                    <a:pt x="611" y="1774"/>
                  </a:cubicBezTo>
                  <a:cubicBezTo>
                    <a:pt x="336" y="1774"/>
                    <a:pt x="63" y="1975"/>
                    <a:pt x="63" y="1975"/>
                  </a:cubicBezTo>
                  <a:cubicBezTo>
                    <a:pt x="63" y="1975"/>
                    <a:pt x="63" y="1975"/>
                    <a:pt x="62" y="1975"/>
                  </a:cubicBezTo>
                  <a:cubicBezTo>
                    <a:pt x="51" y="1975"/>
                    <a:pt x="1" y="1992"/>
                    <a:pt x="533" y="2441"/>
                  </a:cubicBezTo>
                  <a:cubicBezTo>
                    <a:pt x="900" y="2750"/>
                    <a:pt x="1597" y="2937"/>
                    <a:pt x="2229" y="2937"/>
                  </a:cubicBezTo>
                  <a:cubicBezTo>
                    <a:pt x="2597" y="2937"/>
                    <a:pt x="2943" y="2873"/>
                    <a:pt x="3189" y="2733"/>
                  </a:cubicBezTo>
                  <a:cubicBezTo>
                    <a:pt x="3852" y="2346"/>
                    <a:pt x="4480" y="183"/>
                    <a:pt x="3501" y="9"/>
                  </a:cubicBezTo>
                  <a:cubicBezTo>
                    <a:pt x="3465" y="3"/>
                    <a:pt x="3429" y="0"/>
                    <a:pt x="3392" y="0"/>
                  </a:cubicBezTo>
                  <a:close/>
                </a:path>
              </a:pathLst>
            </a:custGeom>
            <a:solidFill>
              <a:srgbClr val="FBB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248;p57">
              <a:extLst>
                <a:ext uri="{FF2B5EF4-FFF2-40B4-BE49-F238E27FC236}">
                  <a16:creationId xmlns:a16="http://schemas.microsoft.com/office/drawing/2014/main" id="{C3C2D518-BFC3-2DCE-FB9D-395A019C9DEE}"/>
                </a:ext>
              </a:extLst>
            </p:cNvPr>
            <p:cNvSpPr/>
            <p:nvPr/>
          </p:nvSpPr>
          <p:spPr>
            <a:xfrm>
              <a:off x="3914963" y="2533360"/>
              <a:ext cx="26797" cy="45931"/>
            </a:xfrm>
            <a:custGeom>
              <a:avLst/>
              <a:gdLst/>
              <a:ahLst/>
              <a:cxnLst/>
              <a:rect l="l" t="t" r="r" b="b"/>
              <a:pathLst>
                <a:path w="640" h="1097" extrusionOk="0">
                  <a:moveTo>
                    <a:pt x="517" y="0"/>
                  </a:moveTo>
                  <a:cubicBezTo>
                    <a:pt x="505" y="465"/>
                    <a:pt x="4" y="1010"/>
                    <a:pt x="0" y="1014"/>
                  </a:cubicBezTo>
                  <a:lnTo>
                    <a:pt x="87" y="1097"/>
                  </a:lnTo>
                  <a:cubicBezTo>
                    <a:pt x="110" y="1073"/>
                    <a:pt x="627" y="516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249;p57">
              <a:extLst>
                <a:ext uri="{FF2B5EF4-FFF2-40B4-BE49-F238E27FC236}">
                  <a16:creationId xmlns:a16="http://schemas.microsoft.com/office/drawing/2014/main" id="{7295717B-74D6-08A5-B9FE-706D695A5A8B}"/>
                </a:ext>
              </a:extLst>
            </p:cNvPr>
            <p:cNvSpPr/>
            <p:nvPr/>
          </p:nvSpPr>
          <p:spPr>
            <a:xfrm>
              <a:off x="3888208" y="2499780"/>
              <a:ext cx="50244" cy="56190"/>
            </a:xfrm>
            <a:custGeom>
              <a:avLst/>
              <a:gdLst/>
              <a:ahLst/>
              <a:cxnLst/>
              <a:rect l="l" t="t" r="r" b="b"/>
              <a:pathLst>
                <a:path w="1200" h="1342" extrusionOk="0">
                  <a:moveTo>
                    <a:pt x="465" y="1"/>
                  </a:moveTo>
                  <a:lnTo>
                    <a:pt x="465" y="1"/>
                  </a:lnTo>
                  <a:cubicBezTo>
                    <a:pt x="0" y="797"/>
                    <a:pt x="1049" y="1342"/>
                    <a:pt x="1049" y="1342"/>
                  </a:cubicBezTo>
                  <a:cubicBezTo>
                    <a:pt x="1049" y="1342"/>
                    <a:pt x="1199" y="123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250;p57">
              <a:extLst>
                <a:ext uri="{FF2B5EF4-FFF2-40B4-BE49-F238E27FC236}">
                  <a16:creationId xmlns:a16="http://schemas.microsoft.com/office/drawing/2014/main" id="{0984D737-9420-0B21-FAB9-664994ED21C7}"/>
                </a:ext>
              </a:extLst>
            </p:cNvPr>
            <p:cNvSpPr/>
            <p:nvPr/>
          </p:nvSpPr>
          <p:spPr>
            <a:xfrm>
              <a:off x="4110081" y="2512174"/>
              <a:ext cx="109909" cy="375616"/>
            </a:xfrm>
            <a:custGeom>
              <a:avLst/>
              <a:gdLst/>
              <a:ahLst/>
              <a:cxnLst/>
              <a:rect l="l" t="t" r="r" b="b"/>
              <a:pathLst>
                <a:path w="2625" h="8971" extrusionOk="0">
                  <a:moveTo>
                    <a:pt x="2625" y="0"/>
                  </a:moveTo>
                  <a:lnTo>
                    <a:pt x="2625" y="0"/>
                  </a:lnTo>
                  <a:cubicBezTo>
                    <a:pt x="2373" y="738"/>
                    <a:pt x="2140" y="1481"/>
                    <a:pt x="1907" y="2226"/>
                  </a:cubicBezTo>
                  <a:cubicBezTo>
                    <a:pt x="1674" y="2969"/>
                    <a:pt x="1457" y="3714"/>
                    <a:pt x="1232" y="4460"/>
                  </a:cubicBezTo>
                  <a:cubicBezTo>
                    <a:pt x="1019" y="5210"/>
                    <a:pt x="798" y="5960"/>
                    <a:pt x="592" y="6710"/>
                  </a:cubicBezTo>
                  <a:cubicBezTo>
                    <a:pt x="388" y="7459"/>
                    <a:pt x="186" y="8213"/>
                    <a:pt x="0" y="8971"/>
                  </a:cubicBezTo>
                  <a:cubicBezTo>
                    <a:pt x="253" y="8233"/>
                    <a:pt x="490" y="7491"/>
                    <a:pt x="723" y="6745"/>
                  </a:cubicBezTo>
                  <a:cubicBezTo>
                    <a:pt x="952" y="6003"/>
                    <a:pt x="1169" y="5253"/>
                    <a:pt x="1397" y="4512"/>
                  </a:cubicBezTo>
                  <a:cubicBezTo>
                    <a:pt x="1607" y="3761"/>
                    <a:pt x="1828" y="3011"/>
                    <a:pt x="2033" y="2262"/>
                  </a:cubicBezTo>
                  <a:cubicBezTo>
                    <a:pt x="2239" y="1512"/>
                    <a:pt x="2439" y="758"/>
                    <a:pt x="2625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251;p57">
              <a:extLst>
                <a:ext uri="{FF2B5EF4-FFF2-40B4-BE49-F238E27FC236}">
                  <a16:creationId xmlns:a16="http://schemas.microsoft.com/office/drawing/2014/main" id="{D5527631-1A3F-0128-D522-40D78D5E054A}"/>
                </a:ext>
              </a:extLst>
            </p:cNvPr>
            <p:cNvSpPr/>
            <p:nvPr/>
          </p:nvSpPr>
          <p:spPr>
            <a:xfrm>
              <a:off x="4005990" y="2887752"/>
              <a:ext cx="104131" cy="504031"/>
            </a:xfrm>
            <a:custGeom>
              <a:avLst/>
              <a:gdLst/>
              <a:ahLst/>
              <a:cxnLst/>
              <a:rect l="l" t="t" r="r" b="b"/>
              <a:pathLst>
                <a:path w="2487" h="12038" extrusionOk="0">
                  <a:moveTo>
                    <a:pt x="2486" y="1"/>
                  </a:moveTo>
                  <a:lnTo>
                    <a:pt x="2486" y="1"/>
                  </a:lnTo>
                  <a:cubicBezTo>
                    <a:pt x="1358" y="1438"/>
                    <a:pt x="0" y="12037"/>
                    <a:pt x="0" y="12037"/>
                  </a:cubicBezTo>
                  <a:lnTo>
                    <a:pt x="639" y="11911"/>
                  </a:lnTo>
                  <a:cubicBezTo>
                    <a:pt x="639" y="10246"/>
                    <a:pt x="2486" y="1"/>
                    <a:pt x="2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252;p57">
              <a:extLst>
                <a:ext uri="{FF2B5EF4-FFF2-40B4-BE49-F238E27FC236}">
                  <a16:creationId xmlns:a16="http://schemas.microsoft.com/office/drawing/2014/main" id="{219957FD-2A97-82A2-BF7F-3884B7F25FBA}"/>
                </a:ext>
              </a:extLst>
            </p:cNvPr>
            <p:cNvSpPr/>
            <p:nvPr/>
          </p:nvSpPr>
          <p:spPr>
            <a:xfrm>
              <a:off x="3919066" y="3371900"/>
              <a:ext cx="409530" cy="364981"/>
            </a:xfrm>
            <a:custGeom>
              <a:avLst/>
              <a:gdLst/>
              <a:ahLst/>
              <a:cxnLst/>
              <a:rect l="l" t="t" r="r" b="b"/>
              <a:pathLst>
                <a:path w="9781" h="8717" extrusionOk="0">
                  <a:moveTo>
                    <a:pt x="7412" y="1"/>
                  </a:moveTo>
                  <a:lnTo>
                    <a:pt x="2076" y="384"/>
                  </a:lnTo>
                  <a:cubicBezTo>
                    <a:pt x="2076" y="384"/>
                    <a:pt x="1" y="6292"/>
                    <a:pt x="1047" y="7630"/>
                  </a:cubicBezTo>
                  <a:cubicBezTo>
                    <a:pt x="1626" y="8372"/>
                    <a:pt x="3370" y="8717"/>
                    <a:pt x="5052" y="8717"/>
                  </a:cubicBezTo>
                  <a:cubicBezTo>
                    <a:pt x="6403" y="8717"/>
                    <a:pt x="7715" y="8494"/>
                    <a:pt x="8351" y="8075"/>
                  </a:cubicBezTo>
                  <a:cubicBezTo>
                    <a:pt x="9780" y="7133"/>
                    <a:pt x="8469" y="1438"/>
                    <a:pt x="74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53;p57">
              <a:extLst>
                <a:ext uri="{FF2B5EF4-FFF2-40B4-BE49-F238E27FC236}">
                  <a16:creationId xmlns:a16="http://schemas.microsoft.com/office/drawing/2014/main" id="{EDB1EEE1-6285-3319-1A1B-0556BF437727}"/>
                </a:ext>
              </a:extLst>
            </p:cNvPr>
            <p:cNvSpPr/>
            <p:nvPr/>
          </p:nvSpPr>
          <p:spPr>
            <a:xfrm>
              <a:off x="4013737" y="3379688"/>
              <a:ext cx="211402" cy="24661"/>
            </a:xfrm>
            <a:custGeom>
              <a:avLst/>
              <a:gdLst/>
              <a:ahLst/>
              <a:cxnLst/>
              <a:rect l="l" t="t" r="r" b="b"/>
              <a:pathLst>
                <a:path w="5049" h="589" extrusionOk="0">
                  <a:moveTo>
                    <a:pt x="5037" y="0"/>
                  </a:moveTo>
                  <a:cubicBezTo>
                    <a:pt x="4855" y="13"/>
                    <a:pt x="589" y="257"/>
                    <a:pt x="1" y="423"/>
                  </a:cubicBezTo>
                  <a:lnTo>
                    <a:pt x="48" y="589"/>
                  </a:lnTo>
                  <a:cubicBezTo>
                    <a:pt x="620" y="427"/>
                    <a:pt x="5006" y="175"/>
                    <a:pt x="5048" y="170"/>
                  </a:cubicBezTo>
                  <a:lnTo>
                    <a:pt x="50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00C19AE-B55B-E8CB-E0B6-A77809AF5EC0}"/>
              </a:ext>
            </a:extLst>
          </p:cNvPr>
          <p:cNvSpPr txBox="1"/>
          <p:nvPr/>
        </p:nvSpPr>
        <p:spPr>
          <a:xfrm>
            <a:off x="8435857" y="4759011"/>
            <a:ext cx="577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61563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Oval 462">
            <a:extLst>
              <a:ext uri="{FF2B5EF4-FFF2-40B4-BE49-F238E27FC236}">
                <a16:creationId xmlns:a16="http://schemas.microsoft.com/office/drawing/2014/main" id="{4E463BAE-970B-F646-F678-E668789AE498}"/>
              </a:ext>
            </a:extLst>
          </p:cNvPr>
          <p:cNvSpPr/>
          <p:nvPr/>
        </p:nvSpPr>
        <p:spPr>
          <a:xfrm rot="729083">
            <a:off x="4795032" y="226590"/>
            <a:ext cx="4462502" cy="5101772"/>
          </a:xfrm>
          <a:prstGeom prst="ellipse">
            <a:avLst/>
          </a:prstGeom>
          <a:solidFill>
            <a:srgbClr val="CDE2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77" name="Google Shape;377;p31"/>
          <p:cNvGrpSpPr/>
          <p:nvPr/>
        </p:nvGrpSpPr>
        <p:grpSpPr>
          <a:xfrm>
            <a:off x="408358" y="-60255"/>
            <a:ext cx="4702500" cy="2246499"/>
            <a:chOff x="4121900" y="0"/>
            <a:chExt cx="4702500" cy="2301750"/>
          </a:xfrm>
          <a:solidFill>
            <a:schemeClr val="accent2">
              <a:lumMod val="90000"/>
            </a:schemeClr>
          </a:solidFill>
        </p:grpSpPr>
        <p:sp>
          <p:nvSpPr>
            <p:cNvPr id="378" name="Google Shape;378;p31"/>
            <p:cNvSpPr/>
            <p:nvPr/>
          </p:nvSpPr>
          <p:spPr>
            <a:xfrm>
              <a:off x="4121900" y="363150"/>
              <a:ext cx="4702500" cy="1938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9" name="Google Shape;379;p31"/>
            <p:cNvGrpSpPr/>
            <p:nvPr/>
          </p:nvGrpSpPr>
          <p:grpSpPr>
            <a:xfrm>
              <a:off x="4444825" y="0"/>
              <a:ext cx="4133762" cy="641924"/>
              <a:chOff x="4444825" y="0"/>
              <a:chExt cx="4133762" cy="641924"/>
            </a:xfrm>
            <a:grpFill/>
          </p:grpSpPr>
          <p:grpSp>
            <p:nvGrpSpPr>
              <p:cNvPr id="380" name="Google Shape;380;p31"/>
              <p:cNvGrpSpPr/>
              <p:nvPr/>
            </p:nvGrpSpPr>
            <p:grpSpPr>
              <a:xfrm>
                <a:off x="4444825" y="0"/>
                <a:ext cx="46887" cy="641924"/>
                <a:chOff x="4444825" y="0"/>
                <a:chExt cx="46887" cy="641924"/>
              </a:xfrm>
              <a:grpFill/>
            </p:grpSpPr>
            <p:sp>
              <p:nvSpPr>
                <p:cNvPr id="381" name="Google Shape;381;p31"/>
                <p:cNvSpPr/>
                <p:nvPr/>
              </p:nvSpPr>
              <p:spPr>
                <a:xfrm>
                  <a:off x="4444825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grpFill/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31"/>
                <p:cNvSpPr/>
                <p:nvPr/>
              </p:nvSpPr>
              <p:spPr>
                <a:xfrm>
                  <a:off x="4464545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3" name="Google Shape;383;p31"/>
              <p:cNvGrpSpPr/>
              <p:nvPr/>
            </p:nvGrpSpPr>
            <p:grpSpPr>
              <a:xfrm>
                <a:off x="8531700" y="0"/>
                <a:ext cx="46887" cy="641924"/>
                <a:chOff x="2783050" y="0"/>
                <a:chExt cx="46887" cy="641924"/>
              </a:xfrm>
              <a:grpFill/>
            </p:grpSpPr>
            <p:sp>
              <p:nvSpPr>
                <p:cNvPr id="384" name="Google Shape;384;p31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grpFill/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31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87" name="Google Shape;387;p31"/>
          <p:cNvSpPr txBox="1">
            <a:spLocks noGrp="1"/>
          </p:cNvSpPr>
          <p:nvPr>
            <p:ph type="ctrTitle"/>
          </p:nvPr>
        </p:nvSpPr>
        <p:spPr>
          <a:xfrm>
            <a:off x="311328" y="547254"/>
            <a:ext cx="4813910" cy="14498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Fjalla One" panose="02000506040000020004" pitchFamily="2" charset="0"/>
              </a:rPr>
              <a:t>BACKGROUND </a:t>
            </a:r>
            <a:br>
              <a:rPr lang="en" sz="4000" dirty="0">
                <a:latin typeface="Fjalla One" panose="02000506040000020004" pitchFamily="2" charset="0"/>
              </a:rPr>
            </a:br>
            <a:r>
              <a:rPr lang="en" sz="4000" dirty="0">
                <a:latin typeface="Fjalla One" panose="02000506040000020004" pitchFamily="2" charset="0"/>
              </a:rPr>
              <a:t>CONTEXT</a:t>
            </a:r>
            <a:endParaRPr sz="4000" dirty="0">
              <a:latin typeface="Fjalla One" panose="02000506040000020004" pitchFamily="2" charset="0"/>
            </a:endParaRPr>
          </a:p>
        </p:txBody>
      </p:sp>
      <p:grpSp>
        <p:nvGrpSpPr>
          <p:cNvPr id="2" name="Google Shape;482;p32">
            <a:extLst>
              <a:ext uri="{FF2B5EF4-FFF2-40B4-BE49-F238E27FC236}">
                <a16:creationId xmlns:a16="http://schemas.microsoft.com/office/drawing/2014/main" id="{A09FCD00-52B5-F4C5-CA95-6E9524DEFE41}"/>
              </a:ext>
            </a:extLst>
          </p:cNvPr>
          <p:cNvGrpSpPr/>
          <p:nvPr/>
        </p:nvGrpSpPr>
        <p:grpSpPr>
          <a:xfrm>
            <a:off x="5780294" y="1148651"/>
            <a:ext cx="3163953" cy="3024023"/>
            <a:chOff x="5473300" y="1343500"/>
            <a:chExt cx="3418642" cy="3267448"/>
          </a:xfrm>
        </p:grpSpPr>
        <p:sp>
          <p:nvSpPr>
            <p:cNvPr id="3" name="Google Shape;483;p32">
              <a:extLst>
                <a:ext uri="{FF2B5EF4-FFF2-40B4-BE49-F238E27FC236}">
                  <a16:creationId xmlns:a16="http://schemas.microsoft.com/office/drawing/2014/main" id="{40D18D46-B7DC-59B1-8B16-9D121DC26DF8}"/>
                </a:ext>
              </a:extLst>
            </p:cNvPr>
            <p:cNvSpPr/>
            <p:nvPr/>
          </p:nvSpPr>
          <p:spPr>
            <a:xfrm>
              <a:off x="6789626" y="2070017"/>
              <a:ext cx="59923" cy="462891"/>
            </a:xfrm>
            <a:custGeom>
              <a:avLst/>
              <a:gdLst/>
              <a:ahLst/>
              <a:cxnLst/>
              <a:rect l="l" t="t" r="r" b="b"/>
              <a:pathLst>
                <a:path w="814" h="6288" extrusionOk="0">
                  <a:moveTo>
                    <a:pt x="609" y="1"/>
                  </a:moveTo>
                  <a:lnTo>
                    <a:pt x="0" y="21"/>
                  </a:lnTo>
                  <a:lnTo>
                    <a:pt x="206" y="6287"/>
                  </a:lnTo>
                  <a:lnTo>
                    <a:pt x="813" y="6267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84;p32">
              <a:extLst>
                <a:ext uri="{FF2B5EF4-FFF2-40B4-BE49-F238E27FC236}">
                  <a16:creationId xmlns:a16="http://schemas.microsoft.com/office/drawing/2014/main" id="{97531CE1-17F7-E1BA-0CD6-8429CD1899AF}"/>
                </a:ext>
              </a:extLst>
            </p:cNvPr>
            <p:cNvSpPr/>
            <p:nvPr/>
          </p:nvSpPr>
          <p:spPr>
            <a:xfrm>
              <a:off x="5618765" y="2055809"/>
              <a:ext cx="59628" cy="476804"/>
            </a:xfrm>
            <a:custGeom>
              <a:avLst/>
              <a:gdLst/>
              <a:ahLst/>
              <a:cxnLst/>
              <a:rect l="l" t="t" r="r" b="b"/>
              <a:pathLst>
                <a:path w="810" h="6477" extrusionOk="0">
                  <a:moveTo>
                    <a:pt x="203" y="1"/>
                  </a:moveTo>
                  <a:lnTo>
                    <a:pt x="1" y="6460"/>
                  </a:lnTo>
                  <a:lnTo>
                    <a:pt x="609" y="6476"/>
                  </a:lnTo>
                  <a:lnTo>
                    <a:pt x="810" y="20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85;p32">
              <a:extLst>
                <a:ext uri="{FF2B5EF4-FFF2-40B4-BE49-F238E27FC236}">
                  <a16:creationId xmlns:a16="http://schemas.microsoft.com/office/drawing/2014/main" id="{1FE1763B-8396-7B61-5B5D-73BE09352FE6}"/>
                </a:ext>
              </a:extLst>
            </p:cNvPr>
            <p:cNvSpPr/>
            <p:nvPr/>
          </p:nvSpPr>
          <p:spPr>
            <a:xfrm>
              <a:off x="5510402" y="1664172"/>
              <a:ext cx="1432401" cy="414968"/>
            </a:xfrm>
            <a:custGeom>
              <a:avLst/>
              <a:gdLst/>
              <a:ahLst/>
              <a:cxnLst/>
              <a:rect l="l" t="t" r="r" b="b"/>
              <a:pathLst>
                <a:path w="19458" h="5637" extrusionOk="0">
                  <a:moveTo>
                    <a:pt x="1" y="0"/>
                  </a:moveTo>
                  <a:lnTo>
                    <a:pt x="1" y="5636"/>
                  </a:lnTo>
                  <a:lnTo>
                    <a:pt x="19457" y="5514"/>
                  </a:lnTo>
                  <a:lnTo>
                    <a:pt x="192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86;p32">
              <a:extLst>
                <a:ext uri="{FF2B5EF4-FFF2-40B4-BE49-F238E27FC236}">
                  <a16:creationId xmlns:a16="http://schemas.microsoft.com/office/drawing/2014/main" id="{CA4CE54E-2BAF-8018-D978-30195BE8BEA2}"/>
                </a:ext>
              </a:extLst>
            </p:cNvPr>
            <p:cNvSpPr/>
            <p:nvPr/>
          </p:nvSpPr>
          <p:spPr>
            <a:xfrm>
              <a:off x="5473300" y="2513333"/>
              <a:ext cx="1919511" cy="823163"/>
            </a:xfrm>
            <a:custGeom>
              <a:avLst/>
              <a:gdLst/>
              <a:ahLst/>
              <a:cxnLst/>
              <a:rect l="l" t="t" r="r" b="b"/>
              <a:pathLst>
                <a:path w="26075" h="11182" extrusionOk="0">
                  <a:moveTo>
                    <a:pt x="0" y="1"/>
                  </a:moveTo>
                  <a:lnTo>
                    <a:pt x="8847" y="11181"/>
                  </a:lnTo>
                  <a:lnTo>
                    <a:pt x="26074" y="11181"/>
                  </a:lnTo>
                  <a:lnTo>
                    <a:pt x="216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87;p32">
              <a:extLst>
                <a:ext uri="{FF2B5EF4-FFF2-40B4-BE49-F238E27FC236}">
                  <a16:creationId xmlns:a16="http://schemas.microsoft.com/office/drawing/2014/main" id="{CFF515AE-B94C-0641-AFF5-EB1D8BF7F53B}"/>
                </a:ext>
              </a:extLst>
            </p:cNvPr>
            <p:cNvSpPr/>
            <p:nvPr/>
          </p:nvSpPr>
          <p:spPr>
            <a:xfrm>
              <a:off x="5525567" y="2531958"/>
              <a:ext cx="1617395" cy="775755"/>
            </a:xfrm>
            <a:custGeom>
              <a:avLst/>
              <a:gdLst/>
              <a:ahLst/>
              <a:cxnLst/>
              <a:rect l="l" t="t" r="r" b="b"/>
              <a:pathLst>
                <a:path w="21971" h="10538" extrusionOk="0">
                  <a:moveTo>
                    <a:pt x="0" y="1"/>
                  </a:moveTo>
                  <a:lnTo>
                    <a:pt x="8359" y="10538"/>
                  </a:lnTo>
                  <a:lnTo>
                    <a:pt x="19251" y="10538"/>
                  </a:lnTo>
                  <a:lnTo>
                    <a:pt x="21971" y="8462"/>
                  </a:lnTo>
                  <a:lnTo>
                    <a:pt x="21430" y="1673"/>
                  </a:lnTo>
                  <a:lnTo>
                    <a:pt x="172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88;p32">
              <a:extLst>
                <a:ext uri="{FF2B5EF4-FFF2-40B4-BE49-F238E27FC236}">
                  <a16:creationId xmlns:a16="http://schemas.microsoft.com/office/drawing/2014/main" id="{31908794-8CBE-DBD7-D67D-0BA4642C6316}"/>
                </a:ext>
              </a:extLst>
            </p:cNvPr>
            <p:cNvSpPr/>
            <p:nvPr/>
          </p:nvSpPr>
          <p:spPr>
            <a:xfrm>
              <a:off x="5597343" y="2556914"/>
              <a:ext cx="1464276" cy="750799"/>
            </a:xfrm>
            <a:custGeom>
              <a:avLst/>
              <a:gdLst/>
              <a:ahLst/>
              <a:cxnLst/>
              <a:rect l="l" t="t" r="r" b="b"/>
              <a:pathLst>
                <a:path w="19891" h="10199" extrusionOk="0">
                  <a:moveTo>
                    <a:pt x="3579" y="0"/>
                  </a:moveTo>
                  <a:cubicBezTo>
                    <a:pt x="2926" y="0"/>
                    <a:pt x="2464" y="451"/>
                    <a:pt x="2071" y="924"/>
                  </a:cubicBezTo>
                  <a:cubicBezTo>
                    <a:pt x="1916" y="377"/>
                    <a:pt x="1465" y="91"/>
                    <a:pt x="1017" y="91"/>
                  </a:cubicBezTo>
                  <a:cubicBezTo>
                    <a:pt x="589" y="91"/>
                    <a:pt x="164" y="352"/>
                    <a:pt x="0" y="893"/>
                  </a:cubicBezTo>
                  <a:lnTo>
                    <a:pt x="7384" y="10199"/>
                  </a:lnTo>
                  <a:lnTo>
                    <a:pt x="18276" y="10199"/>
                  </a:lnTo>
                  <a:lnTo>
                    <a:pt x="19594" y="9192"/>
                  </a:lnTo>
                  <a:cubicBezTo>
                    <a:pt x="19480" y="8352"/>
                    <a:pt x="19630" y="7499"/>
                    <a:pt x="19440" y="6678"/>
                  </a:cubicBezTo>
                  <a:cubicBezTo>
                    <a:pt x="19239" y="5806"/>
                    <a:pt x="19275" y="5372"/>
                    <a:pt x="19531" y="4527"/>
                  </a:cubicBezTo>
                  <a:cubicBezTo>
                    <a:pt x="19796" y="3651"/>
                    <a:pt x="19890" y="2913"/>
                    <a:pt x="19302" y="2156"/>
                  </a:cubicBezTo>
                  <a:cubicBezTo>
                    <a:pt x="18794" y="1505"/>
                    <a:pt x="17941" y="1418"/>
                    <a:pt x="17144" y="1382"/>
                  </a:cubicBezTo>
                  <a:cubicBezTo>
                    <a:pt x="17088" y="1379"/>
                    <a:pt x="17033" y="1378"/>
                    <a:pt x="16980" y="1378"/>
                  </a:cubicBezTo>
                  <a:cubicBezTo>
                    <a:pt x="15969" y="1378"/>
                    <a:pt x="15233" y="1784"/>
                    <a:pt x="14271" y="1994"/>
                  </a:cubicBezTo>
                  <a:cubicBezTo>
                    <a:pt x="14148" y="2020"/>
                    <a:pt x="14058" y="2033"/>
                    <a:pt x="13990" y="2033"/>
                  </a:cubicBezTo>
                  <a:cubicBezTo>
                    <a:pt x="13739" y="2033"/>
                    <a:pt x="13788" y="1852"/>
                    <a:pt x="13579" y="1461"/>
                  </a:cubicBezTo>
                  <a:cubicBezTo>
                    <a:pt x="13271" y="886"/>
                    <a:pt x="12728" y="603"/>
                    <a:pt x="12112" y="603"/>
                  </a:cubicBezTo>
                  <a:cubicBezTo>
                    <a:pt x="11990" y="603"/>
                    <a:pt x="11864" y="614"/>
                    <a:pt x="11737" y="636"/>
                  </a:cubicBezTo>
                  <a:cubicBezTo>
                    <a:pt x="11426" y="687"/>
                    <a:pt x="11123" y="985"/>
                    <a:pt x="10863" y="985"/>
                  </a:cubicBezTo>
                  <a:cubicBezTo>
                    <a:pt x="10842" y="985"/>
                    <a:pt x="10822" y="983"/>
                    <a:pt x="10801" y="979"/>
                  </a:cubicBezTo>
                  <a:cubicBezTo>
                    <a:pt x="10648" y="952"/>
                    <a:pt x="10490" y="656"/>
                    <a:pt x="10222" y="624"/>
                  </a:cubicBezTo>
                  <a:cubicBezTo>
                    <a:pt x="10156" y="616"/>
                    <a:pt x="10091" y="613"/>
                    <a:pt x="10026" y="613"/>
                  </a:cubicBezTo>
                  <a:cubicBezTo>
                    <a:pt x="9485" y="613"/>
                    <a:pt x="8989" y="882"/>
                    <a:pt x="8943" y="1485"/>
                  </a:cubicBezTo>
                  <a:cubicBezTo>
                    <a:pt x="8490" y="1013"/>
                    <a:pt x="8101" y="569"/>
                    <a:pt x="7563" y="569"/>
                  </a:cubicBezTo>
                  <a:cubicBezTo>
                    <a:pt x="7319" y="569"/>
                    <a:pt x="7043" y="661"/>
                    <a:pt x="6717" y="885"/>
                  </a:cubicBezTo>
                  <a:cubicBezTo>
                    <a:pt x="6488" y="503"/>
                    <a:pt x="6110" y="236"/>
                    <a:pt x="5725" y="236"/>
                  </a:cubicBezTo>
                  <a:cubicBezTo>
                    <a:pt x="5433" y="236"/>
                    <a:pt x="5137" y="388"/>
                    <a:pt x="4898" y="759"/>
                  </a:cubicBezTo>
                  <a:cubicBezTo>
                    <a:pt x="4874" y="305"/>
                    <a:pt x="4179" y="72"/>
                    <a:pt x="3800" y="17"/>
                  </a:cubicBezTo>
                  <a:cubicBezTo>
                    <a:pt x="3724" y="6"/>
                    <a:pt x="3651" y="0"/>
                    <a:pt x="3579" y="0"/>
                  </a:cubicBezTo>
                  <a:close/>
                </a:path>
              </a:pathLst>
            </a:custGeom>
            <a:solidFill>
              <a:srgbClr val="FF8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89;p32">
              <a:extLst>
                <a:ext uri="{FF2B5EF4-FFF2-40B4-BE49-F238E27FC236}">
                  <a16:creationId xmlns:a16="http://schemas.microsoft.com/office/drawing/2014/main" id="{2CF1CD1F-464F-66C7-9819-EF580D61E611}"/>
                </a:ext>
              </a:extLst>
            </p:cNvPr>
            <p:cNvSpPr/>
            <p:nvPr/>
          </p:nvSpPr>
          <p:spPr>
            <a:xfrm>
              <a:off x="5999948" y="2818546"/>
              <a:ext cx="97466" cy="82743"/>
            </a:xfrm>
            <a:custGeom>
              <a:avLst/>
              <a:gdLst/>
              <a:ahLst/>
              <a:cxnLst/>
              <a:rect l="l" t="t" r="r" b="b"/>
              <a:pathLst>
                <a:path w="1324" h="1124" extrusionOk="0">
                  <a:moveTo>
                    <a:pt x="896" y="1"/>
                  </a:moveTo>
                  <a:cubicBezTo>
                    <a:pt x="867" y="1"/>
                    <a:pt x="838" y="1"/>
                    <a:pt x="810" y="2"/>
                  </a:cubicBezTo>
                  <a:cubicBezTo>
                    <a:pt x="640" y="11"/>
                    <a:pt x="462" y="54"/>
                    <a:pt x="309" y="157"/>
                  </a:cubicBezTo>
                  <a:cubicBezTo>
                    <a:pt x="163" y="267"/>
                    <a:pt x="68" y="437"/>
                    <a:pt x="36" y="611"/>
                  </a:cubicBezTo>
                  <a:cubicBezTo>
                    <a:pt x="1" y="780"/>
                    <a:pt x="8" y="953"/>
                    <a:pt x="41" y="1124"/>
                  </a:cubicBezTo>
                  <a:cubicBezTo>
                    <a:pt x="52" y="953"/>
                    <a:pt x="64" y="784"/>
                    <a:pt x="112" y="627"/>
                  </a:cubicBezTo>
                  <a:cubicBezTo>
                    <a:pt x="154" y="472"/>
                    <a:pt x="238" y="326"/>
                    <a:pt x="367" y="239"/>
                  </a:cubicBezTo>
                  <a:cubicBezTo>
                    <a:pt x="494" y="145"/>
                    <a:pt x="656" y="106"/>
                    <a:pt x="817" y="77"/>
                  </a:cubicBezTo>
                  <a:cubicBezTo>
                    <a:pt x="983" y="54"/>
                    <a:pt x="1154" y="50"/>
                    <a:pt x="1323" y="42"/>
                  </a:cubicBezTo>
                  <a:cubicBezTo>
                    <a:pt x="1185" y="16"/>
                    <a:pt x="1040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90;p32">
              <a:extLst>
                <a:ext uri="{FF2B5EF4-FFF2-40B4-BE49-F238E27FC236}">
                  <a16:creationId xmlns:a16="http://schemas.microsoft.com/office/drawing/2014/main" id="{9574C605-1F24-923E-46B3-BD29461BCFBC}"/>
                </a:ext>
              </a:extLst>
            </p:cNvPr>
            <p:cNvSpPr/>
            <p:nvPr/>
          </p:nvSpPr>
          <p:spPr>
            <a:xfrm>
              <a:off x="6179277" y="2968501"/>
              <a:ext cx="146715" cy="49617"/>
            </a:xfrm>
            <a:custGeom>
              <a:avLst/>
              <a:gdLst/>
              <a:ahLst/>
              <a:cxnLst/>
              <a:rect l="l" t="t" r="r" b="b"/>
              <a:pathLst>
                <a:path w="1993" h="674" extrusionOk="0">
                  <a:moveTo>
                    <a:pt x="817" y="1"/>
                  </a:moveTo>
                  <a:cubicBezTo>
                    <a:pt x="528" y="1"/>
                    <a:pt x="243" y="94"/>
                    <a:pt x="0" y="235"/>
                  </a:cubicBezTo>
                  <a:cubicBezTo>
                    <a:pt x="253" y="159"/>
                    <a:pt x="511" y="93"/>
                    <a:pt x="764" y="93"/>
                  </a:cubicBezTo>
                  <a:cubicBezTo>
                    <a:pt x="865" y="93"/>
                    <a:pt x="966" y="104"/>
                    <a:pt x="1066" y="129"/>
                  </a:cubicBezTo>
                  <a:cubicBezTo>
                    <a:pt x="1417" y="207"/>
                    <a:pt x="1709" y="440"/>
                    <a:pt x="1993" y="673"/>
                  </a:cubicBezTo>
                  <a:cubicBezTo>
                    <a:pt x="1767" y="381"/>
                    <a:pt x="1464" y="129"/>
                    <a:pt x="1089" y="29"/>
                  </a:cubicBezTo>
                  <a:cubicBezTo>
                    <a:pt x="999" y="10"/>
                    <a:pt x="908" y="1"/>
                    <a:pt x="8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91;p32">
              <a:extLst>
                <a:ext uri="{FF2B5EF4-FFF2-40B4-BE49-F238E27FC236}">
                  <a16:creationId xmlns:a16="http://schemas.microsoft.com/office/drawing/2014/main" id="{3731ECAF-776B-68D7-42CA-F51A986339A9}"/>
                </a:ext>
              </a:extLst>
            </p:cNvPr>
            <p:cNvSpPr/>
            <p:nvPr/>
          </p:nvSpPr>
          <p:spPr>
            <a:xfrm>
              <a:off x="6181853" y="2811405"/>
              <a:ext cx="139206" cy="42476"/>
            </a:xfrm>
            <a:custGeom>
              <a:avLst/>
              <a:gdLst/>
              <a:ahLst/>
              <a:cxnLst/>
              <a:rect l="l" t="t" r="r" b="b"/>
              <a:pathLst>
                <a:path w="1891" h="577" extrusionOk="0">
                  <a:moveTo>
                    <a:pt x="920" y="0"/>
                  </a:moveTo>
                  <a:cubicBezTo>
                    <a:pt x="904" y="0"/>
                    <a:pt x="888" y="0"/>
                    <a:pt x="872" y="1"/>
                  </a:cubicBezTo>
                  <a:cubicBezTo>
                    <a:pt x="691" y="13"/>
                    <a:pt x="501" y="56"/>
                    <a:pt x="344" y="159"/>
                  </a:cubicBezTo>
                  <a:cubicBezTo>
                    <a:pt x="186" y="261"/>
                    <a:pt x="67" y="411"/>
                    <a:pt x="0" y="577"/>
                  </a:cubicBezTo>
                  <a:cubicBezTo>
                    <a:pt x="103" y="431"/>
                    <a:pt x="233" y="309"/>
                    <a:pt x="383" y="226"/>
                  </a:cubicBezTo>
                  <a:cubicBezTo>
                    <a:pt x="537" y="147"/>
                    <a:pt x="707" y="108"/>
                    <a:pt x="880" y="103"/>
                  </a:cubicBezTo>
                  <a:cubicBezTo>
                    <a:pt x="907" y="102"/>
                    <a:pt x="935" y="101"/>
                    <a:pt x="963" y="101"/>
                  </a:cubicBezTo>
                  <a:cubicBezTo>
                    <a:pt x="1279" y="101"/>
                    <a:pt x="1597" y="199"/>
                    <a:pt x="1891" y="340"/>
                  </a:cubicBezTo>
                  <a:cubicBezTo>
                    <a:pt x="1626" y="122"/>
                    <a:pt x="1275" y="0"/>
                    <a:pt x="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92;p32">
              <a:extLst>
                <a:ext uri="{FF2B5EF4-FFF2-40B4-BE49-F238E27FC236}">
                  <a16:creationId xmlns:a16="http://schemas.microsoft.com/office/drawing/2014/main" id="{12F7996A-E843-F811-5323-0262AE5DDF69}"/>
                </a:ext>
              </a:extLst>
            </p:cNvPr>
            <p:cNvSpPr/>
            <p:nvPr/>
          </p:nvSpPr>
          <p:spPr>
            <a:xfrm>
              <a:off x="6040069" y="3000598"/>
              <a:ext cx="99159" cy="131918"/>
            </a:xfrm>
            <a:custGeom>
              <a:avLst/>
              <a:gdLst/>
              <a:ahLst/>
              <a:cxnLst/>
              <a:rect l="l" t="t" r="r" b="b"/>
              <a:pathLst>
                <a:path w="1347" h="1792" extrusionOk="0">
                  <a:moveTo>
                    <a:pt x="1" y="1"/>
                  </a:moveTo>
                  <a:cubicBezTo>
                    <a:pt x="210" y="39"/>
                    <a:pt x="411" y="103"/>
                    <a:pt x="589" y="201"/>
                  </a:cubicBezTo>
                  <a:cubicBezTo>
                    <a:pt x="766" y="300"/>
                    <a:pt x="928" y="431"/>
                    <a:pt x="1039" y="604"/>
                  </a:cubicBezTo>
                  <a:cubicBezTo>
                    <a:pt x="1272" y="939"/>
                    <a:pt x="1303" y="1378"/>
                    <a:pt x="1252" y="1792"/>
                  </a:cubicBezTo>
                  <a:cubicBezTo>
                    <a:pt x="1319" y="1591"/>
                    <a:pt x="1346" y="1374"/>
                    <a:pt x="1330" y="1161"/>
                  </a:cubicBezTo>
                  <a:cubicBezTo>
                    <a:pt x="1314" y="943"/>
                    <a:pt x="1239" y="730"/>
                    <a:pt x="1121" y="545"/>
                  </a:cubicBezTo>
                  <a:cubicBezTo>
                    <a:pt x="995" y="367"/>
                    <a:pt x="822" y="221"/>
                    <a:pt x="624" y="130"/>
                  </a:cubicBezTo>
                  <a:cubicBezTo>
                    <a:pt x="427" y="43"/>
                    <a:pt x="214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93;p32">
              <a:extLst>
                <a:ext uri="{FF2B5EF4-FFF2-40B4-BE49-F238E27FC236}">
                  <a16:creationId xmlns:a16="http://schemas.microsoft.com/office/drawing/2014/main" id="{60AA3981-57A6-9C22-18CE-C8616DF8C9A1}"/>
                </a:ext>
              </a:extLst>
            </p:cNvPr>
            <p:cNvSpPr/>
            <p:nvPr/>
          </p:nvSpPr>
          <p:spPr>
            <a:xfrm>
              <a:off x="6267542" y="3103440"/>
              <a:ext cx="170345" cy="106079"/>
            </a:xfrm>
            <a:custGeom>
              <a:avLst/>
              <a:gdLst/>
              <a:ahLst/>
              <a:cxnLst/>
              <a:rect l="l" t="t" r="r" b="b"/>
              <a:pathLst>
                <a:path w="2314" h="1441" extrusionOk="0">
                  <a:moveTo>
                    <a:pt x="1265" y="0"/>
                  </a:moveTo>
                  <a:cubicBezTo>
                    <a:pt x="1088" y="0"/>
                    <a:pt x="909" y="25"/>
                    <a:pt x="739" y="75"/>
                  </a:cubicBezTo>
                  <a:cubicBezTo>
                    <a:pt x="470" y="158"/>
                    <a:pt x="218" y="351"/>
                    <a:pt x="111" y="620"/>
                  </a:cubicBezTo>
                  <a:cubicBezTo>
                    <a:pt x="0" y="888"/>
                    <a:pt x="32" y="1172"/>
                    <a:pt x="52" y="1440"/>
                  </a:cubicBezTo>
                  <a:cubicBezTo>
                    <a:pt x="76" y="1168"/>
                    <a:pt x="64" y="888"/>
                    <a:pt x="178" y="651"/>
                  </a:cubicBezTo>
                  <a:cubicBezTo>
                    <a:pt x="293" y="411"/>
                    <a:pt x="513" y="241"/>
                    <a:pt x="766" y="174"/>
                  </a:cubicBezTo>
                  <a:cubicBezTo>
                    <a:pt x="944" y="115"/>
                    <a:pt x="1131" y="90"/>
                    <a:pt x="1321" y="90"/>
                  </a:cubicBezTo>
                  <a:cubicBezTo>
                    <a:pt x="1400" y="90"/>
                    <a:pt x="1480" y="95"/>
                    <a:pt x="1559" y="103"/>
                  </a:cubicBezTo>
                  <a:cubicBezTo>
                    <a:pt x="1823" y="130"/>
                    <a:pt x="2092" y="201"/>
                    <a:pt x="2313" y="360"/>
                  </a:cubicBezTo>
                  <a:cubicBezTo>
                    <a:pt x="2116" y="166"/>
                    <a:pt x="1840" y="67"/>
                    <a:pt x="1568" y="24"/>
                  </a:cubicBezTo>
                  <a:cubicBezTo>
                    <a:pt x="1468" y="8"/>
                    <a:pt x="1367" y="0"/>
                    <a:pt x="12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94;p32">
              <a:extLst>
                <a:ext uri="{FF2B5EF4-FFF2-40B4-BE49-F238E27FC236}">
                  <a16:creationId xmlns:a16="http://schemas.microsoft.com/office/drawing/2014/main" id="{708F7E30-BB9F-3C1A-952A-AD8227509BD5}"/>
                </a:ext>
              </a:extLst>
            </p:cNvPr>
            <p:cNvSpPr/>
            <p:nvPr/>
          </p:nvSpPr>
          <p:spPr>
            <a:xfrm>
              <a:off x="6334680" y="2943325"/>
              <a:ext cx="73541" cy="139574"/>
            </a:xfrm>
            <a:custGeom>
              <a:avLst/>
              <a:gdLst/>
              <a:ahLst/>
              <a:cxnLst/>
              <a:rect l="l" t="t" r="r" b="b"/>
              <a:pathLst>
                <a:path w="999" h="1896" extrusionOk="0">
                  <a:moveTo>
                    <a:pt x="999" y="1"/>
                  </a:moveTo>
                  <a:lnTo>
                    <a:pt x="999" y="1"/>
                  </a:lnTo>
                  <a:cubicBezTo>
                    <a:pt x="817" y="92"/>
                    <a:pt x="636" y="182"/>
                    <a:pt x="462" y="296"/>
                  </a:cubicBezTo>
                  <a:cubicBezTo>
                    <a:pt x="292" y="407"/>
                    <a:pt x="130" y="565"/>
                    <a:pt x="51" y="766"/>
                  </a:cubicBezTo>
                  <a:cubicBezTo>
                    <a:pt x="16" y="869"/>
                    <a:pt x="0" y="976"/>
                    <a:pt x="0" y="1082"/>
                  </a:cubicBezTo>
                  <a:cubicBezTo>
                    <a:pt x="0" y="1189"/>
                    <a:pt x="8" y="1291"/>
                    <a:pt x="35" y="1394"/>
                  </a:cubicBezTo>
                  <a:cubicBezTo>
                    <a:pt x="91" y="1599"/>
                    <a:pt x="225" y="1773"/>
                    <a:pt x="390" y="1895"/>
                  </a:cubicBezTo>
                  <a:cubicBezTo>
                    <a:pt x="253" y="1741"/>
                    <a:pt x="146" y="1568"/>
                    <a:pt x="115" y="1374"/>
                  </a:cubicBezTo>
                  <a:cubicBezTo>
                    <a:pt x="83" y="1185"/>
                    <a:pt x="75" y="979"/>
                    <a:pt x="146" y="802"/>
                  </a:cubicBezTo>
                  <a:cubicBezTo>
                    <a:pt x="210" y="620"/>
                    <a:pt x="352" y="482"/>
                    <a:pt x="505" y="360"/>
                  </a:cubicBezTo>
                  <a:cubicBezTo>
                    <a:pt x="663" y="238"/>
                    <a:pt x="837" y="127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95;p32">
              <a:extLst>
                <a:ext uri="{FF2B5EF4-FFF2-40B4-BE49-F238E27FC236}">
                  <a16:creationId xmlns:a16="http://schemas.microsoft.com/office/drawing/2014/main" id="{E3A4C083-DCB1-3B66-96BC-C6C5308CD055}"/>
                </a:ext>
              </a:extLst>
            </p:cNvPr>
            <p:cNvSpPr/>
            <p:nvPr/>
          </p:nvSpPr>
          <p:spPr>
            <a:xfrm>
              <a:off x="5694663" y="2644885"/>
              <a:ext cx="176382" cy="104754"/>
            </a:xfrm>
            <a:custGeom>
              <a:avLst/>
              <a:gdLst/>
              <a:ahLst/>
              <a:cxnLst/>
              <a:rect l="l" t="t" r="r" b="b"/>
              <a:pathLst>
                <a:path w="2396" h="1423" extrusionOk="0">
                  <a:moveTo>
                    <a:pt x="761" y="1"/>
                  </a:moveTo>
                  <a:cubicBezTo>
                    <a:pt x="741" y="1"/>
                    <a:pt x="722" y="1"/>
                    <a:pt x="702" y="2"/>
                  </a:cubicBezTo>
                  <a:cubicBezTo>
                    <a:pt x="434" y="10"/>
                    <a:pt x="158" y="124"/>
                    <a:pt x="0" y="341"/>
                  </a:cubicBezTo>
                  <a:cubicBezTo>
                    <a:pt x="182" y="163"/>
                    <a:pt x="428" y="80"/>
                    <a:pt x="675" y="80"/>
                  </a:cubicBezTo>
                  <a:cubicBezTo>
                    <a:pt x="685" y="80"/>
                    <a:pt x="696" y="80"/>
                    <a:pt x="707" y="81"/>
                  </a:cubicBezTo>
                  <a:cubicBezTo>
                    <a:pt x="959" y="84"/>
                    <a:pt x="1212" y="156"/>
                    <a:pt x="1441" y="274"/>
                  </a:cubicBezTo>
                  <a:cubicBezTo>
                    <a:pt x="1669" y="385"/>
                    <a:pt x="1882" y="542"/>
                    <a:pt x="2052" y="736"/>
                  </a:cubicBezTo>
                  <a:cubicBezTo>
                    <a:pt x="2222" y="926"/>
                    <a:pt x="2352" y="1162"/>
                    <a:pt x="2396" y="1423"/>
                  </a:cubicBezTo>
                  <a:cubicBezTo>
                    <a:pt x="2396" y="1154"/>
                    <a:pt x="2277" y="897"/>
                    <a:pt x="2112" y="684"/>
                  </a:cubicBezTo>
                  <a:cubicBezTo>
                    <a:pt x="1946" y="471"/>
                    <a:pt x="1725" y="305"/>
                    <a:pt x="1484" y="183"/>
                  </a:cubicBezTo>
                  <a:cubicBezTo>
                    <a:pt x="1260" y="73"/>
                    <a:pt x="1013" y="1"/>
                    <a:pt x="7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96;p32">
              <a:extLst>
                <a:ext uri="{FF2B5EF4-FFF2-40B4-BE49-F238E27FC236}">
                  <a16:creationId xmlns:a16="http://schemas.microsoft.com/office/drawing/2014/main" id="{9F1C87FE-A411-8D81-382B-03B23AE3B2DC}"/>
                </a:ext>
              </a:extLst>
            </p:cNvPr>
            <p:cNvSpPr/>
            <p:nvPr/>
          </p:nvSpPr>
          <p:spPr>
            <a:xfrm>
              <a:off x="5820988" y="2792485"/>
              <a:ext cx="119772" cy="59113"/>
            </a:xfrm>
            <a:custGeom>
              <a:avLst/>
              <a:gdLst/>
              <a:ahLst/>
              <a:cxnLst/>
              <a:rect l="l" t="t" r="r" b="b"/>
              <a:pathLst>
                <a:path w="1627" h="803" extrusionOk="0">
                  <a:moveTo>
                    <a:pt x="913" y="0"/>
                  </a:moveTo>
                  <a:cubicBezTo>
                    <a:pt x="814" y="0"/>
                    <a:pt x="715" y="11"/>
                    <a:pt x="616" y="33"/>
                  </a:cubicBezTo>
                  <a:cubicBezTo>
                    <a:pt x="447" y="76"/>
                    <a:pt x="273" y="152"/>
                    <a:pt x="155" y="298"/>
                  </a:cubicBezTo>
                  <a:cubicBezTo>
                    <a:pt x="37" y="440"/>
                    <a:pt x="1" y="633"/>
                    <a:pt x="40" y="803"/>
                  </a:cubicBezTo>
                  <a:cubicBezTo>
                    <a:pt x="44" y="629"/>
                    <a:pt x="95" y="463"/>
                    <a:pt x="214" y="349"/>
                  </a:cubicBezTo>
                  <a:cubicBezTo>
                    <a:pt x="328" y="234"/>
                    <a:pt x="478" y="163"/>
                    <a:pt x="640" y="132"/>
                  </a:cubicBezTo>
                  <a:cubicBezTo>
                    <a:pt x="747" y="103"/>
                    <a:pt x="858" y="92"/>
                    <a:pt x="968" y="92"/>
                  </a:cubicBezTo>
                  <a:cubicBezTo>
                    <a:pt x="1025" y="92"/>
                    <a:pt x="1081" y="95"/>
                    <a:pt x="1137" y="100"/>
                  </a:cubicBezTo>
                  <a:cubicBezTo>
                    <a:pt x="1303" y="116"/>
                    <a:pt x="1469" y="156"/>
                    <a:pt x="1627" y="227"/>
                  </a:cubicBezTo>
                  <a:cubicBezTo>
                    <a:pt x="1489" y="120"/>
                    <a:pt x="1319" y="57"/>
                    <a:pt x="1149" y="21"/>
                  </a:cubicBezTo>
                  <a:cubicBezTo>
                    <a:pt x="1071" y="7"/>
                    <a:pt x="992" y="0"/>
                    <a:pt x="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97;p32">
              <a:extLst>
                <a:ext uri="{FF2B5EF4-FFF2-40B4-BE49-F238E27FC236}">
                  <a16:creationId xmlns:a16="http://schemas.microsoft.com/office/drawing/2014/main" id="{EE078925-6781-90DD-0684-15A49112F542}"/>
                </a:ext>
              </a:extLst>
            </p:cNvPr>
            <p:cNvSpPr/>
            <p:nvPr/>
          </p:nvSpPr>
          <p:spPr>
            <a:xfrm>
              <a:off x="5918603" y="2666602"/>
              <a:ext cx="151426" cy="75455"/>
            </a:xfrm>
            <a:custGeom>
              <a:avLst/>
              <a:gdLst/>
              <a:ahLst/>
              <a:cxnLst/>
              <a:rect l="l" t="t" r="r" b="b"/>
              <a:pathLst>
                <a:path w="2057" h="1025" extrusionOk="0">
                  <a:moveTo>
                    <a:pt x="928" y="1"/>
                  </a:moveTo>
                  <a:cubicBezTo>
                    <a:pt x="907" y="1"/>
                    <a:pt x="886" y="1"/>
                    <a:pt x="865" y="3"/>
                  </a:cubicBezTo>
                  <a:cubicBezTo>
                    <a:pt x="616" y="22"/>
                    <a:pt x="383" y="157"/>
                    <a:pt x="241" y="354"/>
                  </a:cubicBezTo>
                  <a:cubicBezTo>
                    <a:pt x="95" y="543"/>
                    <a:pt x="1" y="792"/>
                    <a:pt x="64" y="1025"/>
                  </a:cubicBezTo>
                  <a:cubicBezTo>
                    <a:pt x="44" y="792"/>
                    <a:pt x="155" y="571"/>
                    <a:pt x="301" y="405"/>
                  </a:cubicBezTo>
                  <a:cubicBezTo>
                    <a:pt x="376" y="318"/>
                    <a:pt x="463" y="243"/>
                    <a:pt x="557" y="192"/>
                  </a:cubicBezTo>
                  <a:cubicBezTo>
                    <a:pt x="656" y="141"/>
                    <a:pt x="762" y="110"/>
                    <a:pt x="873" y="101"/>
                  </a:cubicBezTo>
                  <a:cubicBezTo>
                    <a:pt x="897" y="99"/>
                    <a:pt x="922" y="98"/>
                    <a:pt x="947" y="98"/>
                  </a:cubicBezTo>
                  <a:cubicBezTo>
                    <a:pt x="1140" y="98"/>
                    <a:pt x="1337" y="165"/>
                    <a:pt x="1512" y="263"/>
                  </a:cubicBezTo>
                  <a:cubicBezTo>
                    <a:pt x="1714" y="370"/>
                    <a:pt x="1895" y="520"/>
                    <a:pt x="2057" y="689"/>
                  </a:cubicBezTo>
                  <a:cubicBezTo>
                    <a:pt x="1927" y="492"/>
                    <a:pt x="1757" y="323"/>
                    <a:pt x="1552" y="196"/>
                  </a:cubicBezTo>
                  <a:cubicBezTo>
                    <a:pt x="1371" y="77"/>
                    <a:pt x="1151" y="1"/>
                    <a:pt x="9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98;p32">
              <a:extLst>
                <a:ext uri="{FF2B5EF4-FFF2-40B4-BE49-F238E27FC236}">
                  <a16:creationId xmlns:a16="http://schemas.microsoft.com/office/drawing/2014/main" id="{6163C2CA-9D81-2D04-482A-52BE0211FC16}"/>
                </a:ext>
              </a:extLst>
            </p:cNvPr>
            <p:cNvSpPr/>
            <p:nvPr/>
          </p:nvSpPr>
          <p:spPr>
            <a:xfrm>
              <a:off x="6099919" y="2692368"/>
              <a:ext cx="104386" cy="72069"/>
            </a:xfrm>
            <a:custGeom>
              <a:avLst/>
              <a:gdLst/>
              <a:ahLst/>
              <a:cxnLst/>
              <a:rect l="l" t="t" r="r" b="b"/>
              <a:pathLst>
                <a:path w="1418" h="979" extrusionOk="0">
                  <a:moveTo>
                    <a:pt x="920" y="0"/>
                  </a:moveTo>
                  <a:cubicBezTo>
                    <a:pt x="754" y="4"/>
                    <a:pt x="585" y="39"/>
                    <a:pt x="423" y="110"/>
                  </a:cubicBezTo>
                  <a:cubicBezTo>
                    <a:pt x="269" y="186"/>
                    <a:pt x="122" y="312"/>
                    <a:pt x="64" y="478"/>
                  </a:cubicBezTo>
                  <a:cubicBezTo>
                    <a:pt x="0" y="643"/>
                    <a:pt x="16" y="820"/>
                    <a:pt x="67" y="979"/>
                  </a:cubicBezTo>
                  <a:cubicBezTo>
                    <a:pt x="56" y="813"/>
                    <a:pt x="67" y="647"/>
                    <a:pt x="135" y="509"/>
                  </a:cubicBezTo>
                  <a:cubicBezTo>
                    <a:pt x="202" y="371"/>
                    <a:pt x="324" y="261"/>
                    <a:pt x="466" y="201"/>
                  </a:cubicBezTo>
                  <a:cubicBezTo>
                    <a:pt x="608" y="130"/>
                    <a:pt x="766" y="99"/>
                    <a:pt x="927" y="79"/>
                  </a:cubicBezTo>
                  <a:cubicBezTo>
                    <a:pt x="1023" y="67"/>
                    <a:pt x="1121" y="62"/>
                    <a:pt x="1221" y="62"/>
                  </a:cubicBezTo>
                  <a:cubicBezTo>
                    <a:pt x="1286" y="62"/>
                    <a:pt x="1352" y="64"/>
                    <a:pt x="1417" y="67"/>
                  </a:cubicBezTo>
                  <a:cubicBezTo>
                    <a:pt x="1259" y="20"/>
                    <a:pt x="1089" y="0"/>
                    <a:pt x="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99;p32">
              <a:extLst>
                <a:ext uri="{FF2B5EF4-FFF2-40B4-BE49-F238E27FC236}">
                  <a16:creationId xmlns:a16="http://schemas.microsoft.com/office/drawing/2014/main" id="{685078B3-FB8D-1FA1-73ED-724568E3DCAF}"/>
                </a:ext>
              </a:extLst>
            </p:cNvPr>
            <p:cNvSpPr/>
            <p:nvPr/>
          </p:nvSpPr>
          <p:spPr>
            <a:xfrm>
              <a:off x="6127230" y="3162406"/>
              <a:ext cx="121833" cy="52046"/>
            </a:xfrm>
            <a:custGeom>
              <a:avLst/>
              <a:gdLst/>
              <a:ahLst/>
              <a:cxnLst/>
              <a:rect l="l" t="t" r="r" b="b"/>
              <a:pathLst>
                <a:path w="1655" h="707" extrusionOk="0">
                  <a:moveTo>
                    <a:pt x="993" y="1"/>
                  </a:moveTo>
                  <a:cubicBezTo>
                    <a:pt x="902" y="1"/>
                    <a:pt x="810" y="15"/>
                    <a:pt x="722" y="40"/>
                  </a:cubicBezTo>
                  <a:cubicBezTo>
                    <a:pt x="399" y="158"/>
                    <a:pt x="150" y="419"/>
                    <a:pt x="0" y="707"/>
                  </a:cubicBezTo>
                  <a:cubicBezTo>
                    <a:pt x="217" y="466"/>
                    <a:pt x="458" y="233"/>
                    <a:pt x="754" y="138"/>
                  </a:cubicBezTo>
                  <a:cubicBezTo>
                    <a:pt x="843" y="106"/>
                    <a:pt x="935" y="91"/>
                    <a:pt x="1026" y="91"/>
                  </a:cubicBezTo>
                  <a:cubicBezTo>
                    <a:pt x="1090" y="91"/>
                    <a:pt x="1153" y="98"/>
                    <a:pt x="1216" y="111"/>
                  </a:cubicBezTo>
                  <a:cubicBezTo>
                    <a:pt x="1366" y="142"/>
                    <a:pt x="1512" y="218"/>
                    <a:pt x="1654" y="300"/>
                  </a:cubicBezTo>
                  <a:cubicBezTo>
                    <a:pt x="1540" y="182"/>
                    <a:pt x="1398" y="87"/>
                    <a:pt x="1232" y="36"/>
                  </a:cubicBezTo>
                  <a:cubicBezTo>
                    <a:pt x="1155" y="12"/>
                    <a:pt x="1075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00;p32">
              <a:extLst>
                <a:ext uri="{FF2B5EF4-FFF2-40B4-BE49-F238E27FC236}">
                  <a16:creationId xmlns:a16="http://schemas.microsoft.com/office/drawing/2014/main" id="{5D0DCE67-0A32-C6A7-08C2-67F6B9E69C28}"/>
                </a:ext>
              </a:extLst>
            </p:cNvPr>
            <p:cNvSpPr/>
            <p:nvPr/>
          </p:nvSpPr>
          <p:spPr>
            <a:xfrm>
              <a:off x="6072313" y="2869709"/>
              <a:ext cx="144433" cy="63824"/>
            </a:xfrm>
            <a:custGeom>
              <a:avLst/>
              <a:gdLst/>
              <a:ahLst/>
              <a:cxnLst/>
              <a:rect l="l" t="t" r="r" b="b"/>
              <a:pathLst>
                <a:path w="1962" h="867" extrusionOk="0">
                  <a:moveTo>
                    <a:pt x="1205" y="1"/>
                  </a:moveTo>
                  <a:cubicBezTo>
                    <a:pt x="1069" y="1"/>
                    <a:pt x="934" y="18"/>
                    <a:pt x="801" y="50"/>
                  </a:cubicBezTo>
                  <a:cubicBezTo>
                    <a:pt x="608" y="105"/>
                    <a:pt x="419" y="196"/>
                    <a:pt x="269" y="338"/>
                  </a:cubicBezTo>
                  <a:cubicBezTo>
                    <a:pt x="123" y="480"/>
                    <a:pt x="24" y="669"/>
                    <a:pt x="0" y="866"/>
                  </a:cubicBezTo>
                  <a:cubicBezTo>
                    <a:pt x="64" y="681"/>
                    <a:pt x="174" y="515"/>
                    <a:pt x="320" y="397"/>
                  </a:cubicBezTo>
                  <a:cubicBezTo>
                    <a:pt x="470" y="275"/>
                    <a:pt x="644" y="192"/>
                    <a:pt x="829" y="149"/>
                  </a:cubicBezTo>
                  <a:cubicBezTo>
                    <a:pt x="974" y="108"/>
                    <a:pt x="1127" y="89"/>
                    <a:pt x="1281" y="89"/>
                  </a:cubicBezTo>
                  <a:cubicBezTo>
                    <a:pt x="1319" y="89"/>
                    <a:pt x="1358" y="90"/>
                    <a:pt x="1397" y="93"/>
                  </a:cubicBezTo>
                  <a:cubicBezTo>
                    <a:pt x="1587" y="105"/>
                    <a:pt x="1781" y="145"/>
                    <a:pt x="1962" y="227"/>
                  </a:cubicBezTo>
                  <a:cubicBezTo>
                    <a:pt x="1800" y="109"/>
                    <a:pt x="1603" y="45"/>
                    <a:pt x="1406" y="14"/>
                  </a:cubicBezTo>
                  <a:cubicBezTo>
                    <a:pt x="1339" y="5"/>
                    <a:pt x="1272" y="1"/>
                    <a:pt x="1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01;p32">
              <a:extLst>
                <a:ext uri="{FF2B5EF4-FFF2-40B4-BE49-F238E27FC236}">
                  <a16:creationId xmlns:a16="http://schemas.microsoft.com/office/drawing/2014/main" id="{2F7BAE2D-0B08-5F6F-D2DE-88C610CBABA5}"/>
                </a:ext>
              </a:extLst>
            </p:cNvPr>
            <p:cNvSpPr/>
            <p:nvPr/>
          </p:nvSpPr>
          <p:spPr>
            <a:xfrm>
              <a:off x="6562080" y="3055957"/>
              <a:ext cx="122127" cy="34157"/>
            </a:xfrm>
            <a:custGeom>
              <a:avLst/>
              <a:gdLst/>
              <a:ahLst/>
              <a:cxnLst/>
              <a:rect l="l" t="t" r="r" b="b"/>
              <a:pathLst>
                <a:path w="1659" h="464" extrusionOk="0">
                  <a:moveTo>
                    <a:pt x="943" y="0"/>
                  </a:moveTo>
                  <a:cubicBezTo>
                    <a:pt x="887" y="0"/>
                    <a:pt x="831" y="4"/>
                    <a:pt x="775" y="10"/>
                  </a:cubicBezTo>
                  <a:cubicBezTo>
                    <a:pt x="621" y="34"/>
                    <a:pt x="471" y="77"/>
                    <a:pt x="337" y="156"/>
                  </a:cubicBezTo>
                  <a:cubicBezTo>
                    <a:pt x="203" y="235"/>
                    <a:pt x="88" y="338"/>
                    <a:pt x="1" y="464"/>
                  </a:cubicBezTo>
                  <a:cubicBezTo>
                    <a:pt x="230" y="271"/>
                    <a:pt x="498" y="136"/>
                    <a:pt x="787" y="109"/>
                  </a:cubicBezTo>
                  <a:cubicBezTo>
                    <a:pt x="858" y="99"/>
                    <a:pt x="930" y="94"/>
                    <a:pt x="1002" y="94"/>
                  </a:cubicBezTo>
                  <a:cubicBezTo>
                    <a:pt x="1219" y="94"/>
                    <a:pt x="1439" y="136"/>
                    <a:pt x="1658" y="196"/>
                  </a:cubicBezTo>
                  <a:cubicBezTo>
                    <a:pt x="1445" y="66"/>
                    <a:pt x="1195" y="0"/>
                    <a:pt x="9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02;p32">
              <a:extLst>
                <a:ext uri="{FF2B5EF4-FFF2-40B4-BE49-F238E27FC236}">
                  <a16:creationId xmlns:a16="http://schemas.microsoft.com/office/drawing/2014/main" id="{1F4E3FA9-1035-E127-A5C4-FE9CDD8F457A}"/>
                </a:ext>
              </a:extLst>
            </p:cNvPr>
            <p:cNvSpPr/>
            <p:nvPr/>
          </p:nvSpPr>
          <p:spPr>
            <a:xfrm>
              <a:off x="6510180" y="3196859"/>
              <a:ext cx="126691" cy="52487"/>
            </a:xfrm>
            <a:custGeom>
              <a:avLst/>
              <a:gdLst/>
              <a:ahLst/>
              <a:cxnLst/>
              <a:rect l="l" t="t" r="r" b="b"/>
              <a:pathLst>
                <a:path w="1721" h="713" extrusionOk="0">
                  <a:moveTo>
                    <a:pt x="767" y="0"/>
                  </a:moveTo>
                  <a:cubicBezTo>
                    <a:pt x="598" y="0"/>
                    <a:pt x="426" y="54"/>
                    <a:pt x="296" y="160"/>
                  </a:cubicBezTo>
                  <a:cubicBezTo>
                    <a:pt x="142" y="282"/>
                    <a:pt x="48" y="464"/>
                    <a:pt x="0" y="645"/>
                  </a:cubicBezTo>
                  <a:cubicBezTo>
                    <a:pt x="83" y="475"/>
                    <a:pt x="193" y="322"/>
                    <a:pt x="343" y="223"/>
                  </a:cubicBezTo>
                  <a:cubicBezTo>
                    <a:pt x="460" y="141"/>
                    <a:pt x="599" y="97"/>
                    <a:pt x="741" y="97"/>
                  </a:cubicBezTo>
                  <a:cubicBezTo>
                    <a:pt x="777" y="97"/>
                    <a:pt x="812" y="99"/>
                    <a:pt x="848" y="105"/>
                  </a:cubicBezTo>
                  <a:cubicBezTo>
                    <a:pt x="1026" y="124"/>
                    <a:pt x="1192" y="204"/>
                    <a:pt x="1341" y="310"/>
                  </a:cubicBezTo>
                  <a:cubicBezTo>
                    <a:pt x="1487" y="417"/>
                    <a:pt x="1614" y="555"/>
                    <a:pt x="1720" y="712"/>
                  </a:cubicBezTo>
                  <a:cubicBezTo>
                    <a:pt x="1587" y="361"/>
                    <a:pt x="1259" y="61"/>
                    <a:pt x="860" y="6"/>
                  </a:cubicBezTo>
                  <a:cubicBezTo>
                    <a:pt x="829" y="2"/>
                    <a:pt x="798" y="0"/>
                    <a:pt x="7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03;p32">
              <a:extLst>
                <a:ext uri="{FF2B5EF4-FFF2-40B4-BE49-F238E27FC236}">
                  <a16:creationId xmlns:a16="http://schemas.microsoft.com/office/drawing/2014/main" id="{54813DF5-1F41-6704-B57F-33C6A3300AD3}"/>
                </a:ext>
              </a:extLst>
            </p:cNvPr>
            <p:cNvSpPr/>
            <p:nvPr/>
          </p:nvSpPr>
          <p:spPr>
            <a:xfrm>
              <a:off x="6706220" y="3059197"/>
              <a:ext cx="131992" cy="90767"/>
            </a:xfrm>
            <a:custGeom>
              <a:avLst/>
              <a:gdLst/>
              <a:ahLst/>
              <a:cxnLst/>
              <a:rect l="l" t="t" r="r" b="b"/>
              <a:pathLst>
                <a:path w="1793" h="1233" extrusionOk="0">
                  <a:moveTo>
                    <a:pt x="1302" y="0"/>
                  </a:moveTo>
                  <a:cubicBezTo>
                    <a:pt x="1259" y="0"/>
                    <a:pt x="1216" y="2"/>
                    <a:pt x="1173" y="5"/>
                  </a:cubicBezTo>
                  <a:cubicBezTo>
                    <a:pt x="964" y="25"/>
                    <a:pt x="755" y="81"/>
                    <a:pt x="561" y="171"/>
                  </a:cubicBezTo>
                  <a:cubicBezTo>
                    <a:pt x="372" y="270"/>
                    <a:pt x="194" y="412"/>
                    <a:pt x="95" y="609"/>
                  </a:cubicBezTo>
                  <a:cubicBezTo>
                    <a:pt x="1" y="810"/>
                    <a:pt x="17" y="1043"/>
                    <a:pt x="103" y="1232"/>
                  </a:cubicBezTo>
                  <a:cubicBezTo>
                    <a:pt x="56" y="1028"/>
                    <a:pt x="68" y="819"/>
                    <a:pt x="166" y="644"/>
                  </a:cubicBezTo>
                  <a:cubicBezTo>
                    <a:pt x="265" y="475"/>
                    <a:pt x="427" y="349"/>
                    <a:pt x="605" y="262"/>
                  </a:cubicBezTo>
                  <a:cubicBezTo>
                    <a:pt x="782" y="171"/>
                    <a:pt x="979" y="116"/>
                    <a:pt x="1181" y="85"/>
                  </a:cubicBezTo>
                  <a:cubicBezTo>
                    <a:pt x="1284" y="68"/>
                    <a:pt x="1388" y="59"/>
                    <a:pt x="1493" y="59"/>
                  </a:cubicBezTo>
                  <a:cubicBezTo>
                    <a:pt x="1593" y="59"/>
                    <a:pt x="1693" y="67"/>
                    <a:pt x="1793" y="85"/>
                  </a:cubicBezTo>
                  <a:cubicBezTo>
                    <a:pt x="1639" y="25"/>
                    <a:pt x="1470" y="0"/>
                    <a:pt x="13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04;p32">
              <a:extLst>
                <a:ext uri="{FF2B5EF4-FFF2-40B4-BE49-F238E27FC236}">
                  <a16:creationId xmlns:a16="http://schemas.microsoft.com/office/drawing/2014/main" id="{76C8985A-192B-70C8-244D-AD286F150B6E}"/>
                </a:ext>
              </a:extLst>
            </p:cNvPr>
            <p:cNvSpPr/>
            <p:nvPr/>
          </p:nvSpPr>
          <p:spPr>
            <a:xfrm>
              <a:off x="6435460" y="2980133"/>
              <a:ext cx="114250" cy="70155"/>
            </a:xfrm>
            <a:custGeom>
              <a:avLst/>
              <a:gdLst/>
              <a:ahLst/>
              <a:cxnLst/>
              <a:rect l="l" t="t" r="r" b="b"/>
              <a:pathLst>
                <a:path w="1552" h="953" extrusionOk="0">
                  <a:moveTo>
                    <a:pt x="445" y="0"/>
                  </a:moveTo>
                  <a:cubicBezTo>
                    <a:pt x="293" y="0"/>
                    <a:pt x="142" y="25"/>
                    <a:pt x="1" y="77"/>
                  </a:cubicBezTo>
                  <a:cubicBezTo>
                    <a:pt x="82" y="67"/>
                    <a:pt x="162" y="62"/>
                    <a:pt x="242" y="62"/>
                  </a:cubicBezTo>
                  <a:cubicBezTo>
                    <a:pt x="329" y="62"/>
                    <a:pt x="415" y="68"/>
                    <a:pt x="502" y="81"/>
                  </a:cubicBezTo>
                  <a:cubicBezTo>
                    <a:pt x="668" y="101"/>
                    <a:pt x="830" y="140"/>
                    <a:pt x="979" y="208"/>
                  </a:cubicBezTo>
                  <a:cubicBezTo>
                    <a:pt x="1129" y="270"/>
                    <a:pt x="1263" y="365"/>
                    <a:pt x="1362" y="492"/>
                  </a:cubicBezTo>
                  <a:cubicBezTo>
                    <a:pt x="1460" y="621"/>
                    <a:pt x="1512" y="783"/>
                    <a:pt x="1520" y="953"/>
                  </a:cubicBezTo>
                  <a:cubicBezTo>
                    <a:pt x="1551" y="787"/>
                    <a:pt x="1524" y="602"/>
                    <a:pt x="1425" y="448"/>
                  </a:cubicBezTo>
                  <a:cubicBezTo>
                    <a:pt x="1331" y="294"/>
                    <a:pt x="1176" y="191"/>
                    <a:pt x="1019" y="117"/>
                  </a:cubicBezTo>
                  <a:cubicBezTo>
                    <a:pt x="837" y="41"/>
                    <a:pt x="640" y="0"/>
                    <a:pt x="4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05;p32">
              <a:extLst>
                <a:ext uri="{FF2B5EF4-FFF2-40B4-BE49-F238E27FC236}">
                  <a16:creationId xmlns:a16="http://schemas.microsoft.com/office/drawing/2014/main" id="{A907EA39-07EE-0B08-948B-9F8511A71B6B}"/>
                </a:ext>
              </a:extLst>
            </p:cNvPr>
            <p:cNvSpPr/>
            <p:nvPr/>
          </p:nvSpPr>
          <p:spPr>
            <a:xfrm>
              <a:off x="6457839" y="3103734"/>
              <a:ext cx="114545" cy="78474"/>
            </a:xfrm>
            <a:custGeom>
              <a:avLst/>
              <a:gdLst/>
              <a:ahLst/>
              <a:cxnLst/>
              <a:rect l="l" t="t" r="r" b="b"/>
              <a:pathLst>
                <a:path w="1556" h="1066" extrusionOk="0">
                  <a:moveTo>
                    <a:pt x="1034" y="0"/>
                  </a:moveTo>
                  <a:cubicBezTo>
                    <a:pt x="861" y="0"/>
                    <a:pt x="675" y="52"/>
                    <a:pt x="526" y="162"/>
                  </a:cubicBezTo>
                  <a:cubicBezTo>
                    <a:pt x="375" y="272"/>
                    <a:pt x="276" y="427"/>
                    <a:pt x="198" y="584"/>
                  </a:cubicBezTo>
                  <a:cubicBezTo>
                    <a:pt x="119" y="738"/>
                    <a:pt x="56" y="900"/>
                    <a:pt x="1" y="1066"/>
                  </a:cubicBezTo>
                  <a:lnTo>
                    <a:pt x="265" y="620"/>
                  </a:lnTo>
                  <a:cubicBezTo>
                    <a:pt x="356" y="478"/>
                    <a:pt x="451" y="332"/>
                    <a:pt x="584" y="241"/>
                  </a:cubicBezTo>
                  <a:cubicBezTo>
                    <a:pt x="711" y="143"/>
                    <a:pt x="872" y="95"/>
                    <a:pt x="1038" y="79"/>
                  </a:cubicBezTo>
                  <a:cubicBezTo>
                    <a:pt x="1097" y="74"/>
                    <a:pt x="1156" y="71"/>
                    <a:pt x="1215" y="71"/>
                  </a:cubicBezTo>
                  <a:cubicBezTo>
                    <a:pt x="1328" y="71"/>
                    <a:pt x="1442" y="79"/>
                    <a:pt x="1555" y="87"/>
                  </a:cubicBezTo>
                  <a:cubicBezTo>
                    <a:pt x="1386" y="35"/>
                    <a:pt x="1216" y="0"/>
                    <a:pt x="1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06;p32">
              <a:extLst>
                <a:ext uri="{FF2B5EF4-FFF2-40B4-BE49-F238E27FC236}">
                  <a16:creationId xmlns:a16="http://schemas.microsoft.com/office/drawing/2014/main" id="{A49562EA-930A-E0C6-9832-B198E3FEBFC3}"/>
                </a:ext>
              </a:extLst>
            </p:cNvPr>
            <p:cNvSpPr/>
            <p:nvPr/>
          </p:nvSpPr>
          <p:spPr>
            <a:xfrm>
              <a:off x="6649241" y="3191926"/>
              <a:ext cx="141930" cy="54843"/>
            </a:xfrm>
            <a:custGeom>
              <a:avLst/>
              <a:gdLst/>
              <a:ahLst/>
              <a:cxnLst/>
              <a:rect l="l" t="t" r="r" b="b"/>
              <a:pathLst>
                <a:path w="1928" h="745" extrusionOk="0">
                  <a:moveTo>
                    <a:pt x="651" y="0"/>
                  </a:moveTo>
                  <a:cubicBezTo>
                    <a:pt x="429" y="0"/>
                    <a:pt x="209" y="38"/>
                    <a:pt x="1" y="105"/>
                  </a:cubicBezTo>
                  <a:cubicBezTo>
                    <a:pt x="165" y="92"/>
                    <a:pt x="328" y="81"/>
                    <a:pt x="490" y="81"/>
                  </a:cubicBezTo>
                  <a:cubicBezTo>
                    <a:pt x="687" y="81"/>
                    <a:pt x="880" y="98"/>
                    <a:pt x="1066" y="152"/>
                  </a:cubicBezTo>
                  <a:cubicBezTo>
                    <a:pt x="1237" y="196"/>
                    <a:pt x="1394" y="274"/>
                    <a:pt x="1540" y="373"/>
                  </a:cubicBezTo>
                  <a:cubicBezTo>
                    <a:pt x="1687" y="475"/>
                    <a:pt x="1809" y="606"/>
                    <a:pt x="1927" y="744"/>
                  </a:cubicBezTo>
                  <a:cubicBezTo>
                    <a:pt x="1844" y="582"/>
                    <a:pt x="1729" y="432"/>
                    <a:pt x="1587" y="314"/>
                  </a:cubicBezTo>
                  <a:cubicBezTo>
                    <a:pt x="1445" y="191"/>
                    <a:pt x="1272" y="109"/>
                    <a:pt x="1095" y="54"/>
                  </a:cubicBezTo>
                  <a:cubicBezTo>
                    <a:pt x="948" y="17"/>
                    <a:pt x="799" y="0"/>
                    <a:pt x="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07;p32">
              <a:extLst>
                <a:ext uri="{FF2B5EF4-FFF2-40B4-BE49-F238E27FC236}">
                  <a16:creationId xmlns:a16="http://schemas.microsoft.com/office/drawing/2014/main" id="{9EC53686-EDD6-E43C-7ECB-58264AB2F4D5}"/>
                </a:ext>
              </a:extLst>
            </p:cNvPr>
            <p:cNvSpPr/>
            <p:nvPr/>
          </p:nvSpPr>
          <p:spPr>
            <a:xfrm>
              <a:off x="6748622" y="2928160"/>
              <a:ext cx="186614" cy="80020"/>
            </a:xfrm>
            <a:custGeom>
              <a:avLst/>
              <a:gdLst/>
              <a:ahLst/>
              <a:cxnLst/>
              <a:rect l="l" t="t" r="r" b="b"/>
              <a:pathLst>
                <a:path w="2535" h="1087" extrusionOk="0">
                  <a:moveTo>
                    <a:pt x="1128" y="1"/>
                  </a:moveTo>
                  <a:cubicBezTo>
                    <a:pt x="728" y="1"/>
                    <a:pt x="334" y="137"/>
                    <a:pt x="1" y="345"/>
                  </a:cubicBezTo>
                  <a:cubicBezTo>
                    <a:pt x="237" y="246"/>
                    <a:pt x="479" y="167"/>
                    <a:pt x="723" y="124"/>
                  </a:cubicBezTo>
                  <a:cubicBezTo>
                    <a:pt x="843" y="105"/>
                    <a:pt x="965" y="93"/>
                    <a:pt x="1086" y="93"/>
                  </a:cubicBezTo>
                  <a:cubicBezTo>
                    <a:pt x="1213" y="93"/>
                    <a:pt x="1338" y="106"/>
                    <a:pt x="1461" y="136"/>
                  </a:cubicBezTo>
                  <a:cubicBezTo>
                    <a:pt x="1702" y="187"/>
                    <a:pt x="1923" y="309"/>
                    <a:pt x="2104" y="475"/>
                  </a:cubicBezTo>
                  <a:cubicBezTo>
                    <a:pt x="2286" y="645"/>
                    <a:pt x="2420" y="858"/>
                    <a:pt x="2534" y="1087"/>
                  </a:cubicBezTo>
                  <a:cubicBezTo>
                    <a:pt x="2459" y="843"/>
                    <a:pt x="2337" y="610"/>
                    <a:pt x="2155" y="420"/>
                  </a:cubicBezTo>
                  <a:cubicBezTo>
                    <a:pt x="1978" y="231"/>
                    <a:pt x="1738" y="100"/>
                    <a:pt x="1481" y="37"/>
                  </a:cubicBezTo>
                  <a:cubicBezTo>
                    <a:pt x="1364" y="12"/>
                    <a:pt x="1246" y="1"/>
                    <a:pt x="1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08;p32">
              <a:extLst>
                <a:ext uri="{FF2B5EF4-FFF2-40B4-BE49-F238E27FC236}">
                  <a16:creationId xmlns:a16="http://schemas.microsoft.com/office/drawing/2014/main" id="{DE24FE77-506A-0452-7B58-6B4E6FFB7E9B}"/>
                </a:ext>
              </a:extLst>
            </p:cNvPr>
            <p:cNvSpPr/>
            <p:nvPr/>
          </p:nvSpPr>
          <p:spPr>
            <a:xfrm>
              <a:off x="6587109" y="2848949"/>
              <a:ext cx="53518" cy="126986"/>
            </a:xfrm>
            <a:custGeom>
              <a:avLst/>
              <a:gdLst/>
              <a:ahLst/>
              <a:cxnLst/>
              <a:rect l="l" t="t" r="r" b="b"/>
              <a:pathLst>
                <a:path w="727" h="1725" extrusionOk="0">
                  <a:moveTo>
                    <a:pt x="1" y="1"/>
                  </a:moveTo>
                  <a:lnTo>
                    <a:pt x="1" y="1"/>
                  </a:lnTo>
                  <a:cubicBezTo>
                    <a:pt x="147" y="83"/>
                    <a:pt x="261" y="201"/>
                    <a:pt x="352" y="336"/>
                  </a:cubicBezTo>
                  <a:cubicBezTo>
                    <a:pt x="442" y="469"/>
                    <a:pt x="513" y="620"/>
                    <a:pt x="557" y="773"/>
                  </a:cubicBezTo>
                  <a:cubicBezTo>
                    <a:pt x="608" y="932"/>
                    <a:pt x="632" y="1094"/>
                    <a:pt x="628" y="1256"/>
                  </a:cubicBezTo>
                  <a:cubicBezTo>
                    <a:pt x="628" y="1413"/>
                    <a:pt x="593" y="1578"/>
                    <a:pt x="506" y="1724"/>
                  </a:cubicBezTo>
                  <a:cubicBezTo>
                    <a:pt x="628" y="1602"/>
                    <a:pt x="688" y="1429"/>
                    <a:pt x="707" y="1259"/>
                  </a:cubicBezTo>
                  <a:cubicBezTo>
                    <a:pt x="726" y="1085"/>
                    <a:pt x="699" y="912"/>
                    <a:pt x="655" y="746"/>
                  </a:cubicBezTo>
                  <a:cubicBezTo>
                    <a:pt x="600" y="584"/>
                    <a:pt x="526" y="422"/>
                    <a:pt x="415" y="292"/>
                  </a:cubicBezTo>
                  <a:cubicBezTo>
                    <a:pt x="309" y="158"/>
                    <a:pt x="167" y="4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09;p32">
              <a:extLst>
                <a:ext uri="{FF2B5EF4-FFF2-40B4-BE49-F238E27FC236}">
                  <a16:creationId xmlns:a16="http://schemas.microsoft.com/office/drawing/2014/main" id="{1CC01146-C1BE-68C2-C7E4-ADEBF498569B}"/>
                </a:ext>
              </a:extLst>
            </p:cNvPr>
            <p:cNvSpPr/>
            <p:nvPr/>
          </p:nvSpPr>
          <p:spPr>
            <a:xfrm>
              <a:off x="6309945" y="2730280"/>
              <a:ext cx="125587" cy="56536"/>
            </a:xfrm>
            <a:custGeom>
              <a:avLst/>
              <a:gdLst/>
              <a:ahLst/>
              <a:cxnLst/>
              <a:rect l="l" t="t" r="r" b="b"/>
              <a:pathLst>
                <a:path w="1706" h="768" extrusionOk="0">
                  <a:moveTo>
                    <a:pt x="1306" y="1"/>
                  </a:moveTo>
                  <a:cubicBezTo>
                    <a:pt x="1093" y="1"/>
                    <a:pt x="879" y="23"/>
                    <a:pt x="668" y="69"/>
                  </a:cubicBezTo>
                  <a:cubicBezTo>
                    <a:pt x="502" y="112"/>
                    <a:pt x="329" y="172"/>
                    <a:pt x="187" y="290"/>
                  </a:cubicBezTo>
                  <a:cubicBezTo>
                    <a:pt x="116" y="345"/>
                    <a:pt x="60" y="420"/>
                    <a:pt x="25" y="507"/>
                  </a:cubicBezTo>
                  <a:cubicBezTo>
                    <a:pt x="12" y="551"/>
                    <a:pt x="9" y="594"/>
                    <a:pt x="1" y="637"/>
                  </a:cubicBezTo>
                  <a:cubicBezTo>
                    <a:pt x="5" y="681"/>
                    <a:pt x="9" y="728"/>
                    <a:pt x="16" y="768"/>
                  </a:cubicBezTo>
                  <a:cubicBezTo>
                    <a:pt x="9" y="590"/>
                    <a:pt x="99" y="436"/>
                    <a:pt x="234" y="349"/>
                  </a:cubicBezTo>
                  <a:cubicBezTo>
                    <a:pt x="367" y="258"/>
                    <a:pt x="529" y="203"/>
                    <a:pt x="691" y="168"/>
                  </a:cubicBezTo>
                  <a:cubicBezTo>
                    <a:pt x="1019" y="85"/>
                    <a:pt x="1362" y="69"/>
                    <a:pt x="1706" y="26"/>
                  </a:cubicBezTo>
                  <a:cubicBezTo>
                    <a:pt x="1573" y="9"/>
                    <a:pt x="1440" y="1"/>
                    <a:pt x="13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10;p32">
              <a:extLst>
                <a:ext uri="{FF2B5EF4-FFF2-40B4-BE49-F238E27FC236}">
                  <a16:creationId xmlns:a16="http://schemas.microsoft.com/office/drawing/2014/main" id="{73D08FD0-97EC-8450-2718-0BE6CAA000F2}"/>
                </a:ext>
              </a:extLst>
            </p:cNvPr>
            <p:cNvSpPr/>
            <p:nvPr/>
          </p:nvSpPr>
          <p:spPr>
            <a:xfrm>
              <a:off x="6425596" y="2838937"/>
              <a:ext cx="84657" cy="30109"/>
            </a:xfrm>
            <a:custGeom>
              <a:avLst/>
              <a:gdLst/>
              <a:ahLst/>
              <a:cxnLst/>
              <a:rect l="l" t="t" r="r" b="b"/>
              <a:pathLst>
                <a:path w="1150" h="409" extrusionOk="0">
                  <a:moveTo>
                    <a:pt x="771" y="1"/>
                  </a:moveTo>
                  <a:cubicBezTo>
                    <a:pt x="685" y="1"/>
                    <a:pt x="599" y="12"/>
                    <a:pt x="514" y="37"/>
                  </a:cubicBezTo>
                  <a:cubicBezTo>
                    <a:pt x="304" y="113"/>
                    <a:pt x="135" y="246"/>
                    <a:pt x="0" y="408"/>
                  </a:cubicBezTo>
                  <a:cubicBezTo>
                    <a:pt x="190" y="314"/>
                    <a:pt x="356" y="188"/>
                    <a:pt x="545" y="132"/>
                  </a:cubicBezTo>
                  <a:cubicBezTo>
                    <a:pt x="731" y="65"/>
                    <a:pt x="936" y="81"/>
                    <a:pt x="1149" y="69"/>
                  </a:cubicBezTo>
                  <a:cubicBezTo>
                    <a:pt x="1030" y="27"/>
                    <a:pt x="901" y="1"/>
                    <a:pt x="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11;p32">
              <a:extLst>
                <a:ext uri="{FF2B5EF4-FFF2-40B4-BE49-F238E27FC236}">
                  <a16:creationId xmlns:a16="http://schemas.microsoft.com/office/drawing/2014/main" id="{4D0DF49C-BE63-B43F-86A9-C304010EA9C5}"/>
                </a:ext>
              </a:extLst>
            </p:cNvPr>
            <p:cNvSpPr/>
            <p:nvPr/>
          </p:nvSpPr>
          <p:spPr>
            <a:xfrm>
              <a:off x="6291099" y="3215115"/>
              <a:ext cx="154297" cy="44095"/>
            </a:xfrm>
            <a:custGeom>
              <a:avLst/>
              <a:gdLst/>
              <a:ahLst/>
              <a:cxnLst/>
              <a:rect l="l" t="t" r="r" b="b"/>
              <a:pathLst>
                <a:path w="2096" h="599" extrusionOk="0">
                  <a:moveTo>
                    <a:pt x="931" y="1"/>
                  </a:moveTo>
                  <a:cubicBezTo>
                    <a:pt x="745" y="1"/>
                    <a:pt x="555" y="49"/>
                    <a:pt x="399" y="149"/>
                  </a:cubicBezTo>
                  <a:cubicBezTo>
                    <a:pt x="225" y="260"/>
                    <a:pt x="95" y="421"/>
                    <a:pt x="0" y="599"/>
                  </a:cubicBezTo>
                  <a:cubicBezTo>
                    <a:pt x="126" y="444"/>
                    <a:pt x="268" y="307"/>
                    <a:pt x="438" y="216"/>
                  </a:cubicBezTo>
                  <a:cubicBezTo>
                    <a:pt x="585" y="141"/>
                    <a:pt x="746" y="98"/>
                    <a:pt x="909" y="98"/>
                  </a:cubicBezTo>
                  <a:cubicBezTo>
                    <a:pt x="935" y="98"/>
                    <a:pt x="961" y="99"/>
                    <a:pt x="987" y="101"/>
                  </a:cubicBezTo>
                  <a:cubicBezTo>
                    <a:pt x="1180" y="109"/>
                    <a:pt x="1370" y="165"/>
                    <a:pt x="1551" y="227"/>
                  </a:cubicBezTo>
                  <a:cubicBezTo>
                    <a:pt x="1736" y="295"/>
                    <a:pt x="1914" y="378"/>
                    <a:pt x="2095" y="464"/>
                  </a:cubicBezTo>
                  <a:cubicBezTo>
                    <a:pt x="1780" y="227"/>
                    <a:pt x="1409" y="34"/>
                    <a:pt x="995" y="3"/>
                  </a:cubicBezTo>
                  <a:cubicBezTo>
                    <a:pt x="974" y="2"/>
                    <a:pt x="952" y="1"/>
                    <a:pt x="9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12;p32">
              <a:extLst>
                <a:ext uri="{FF2B5EF4-FFF2-40B4-BE49-F238E27FC236}">
                  <a16:creationId xmlns:a16="http://schemas.microsoft.com/office/drawing/2014/main" id="{9767DDE9-811D-458A-76E5-44C9F6D91213}"/>
                </a:ext>
              </a:extLst>
            </p:cNvPr>
            <p:cNvSpPr/>
            <p:nvPr/>
          </p:nvSpPr>
          <p:spPr>
            <a:xfrm>
              <a:off x="5920664" y="3023493"/>
              <a:ext cx="74719" cy="14649"/>
            </a:xfrm>
            <a:custGeom>
              <a:avLst/>
              <a:gdLst/>
              <a:ahLst/>
              <a:cxnLst/>
              <a:rect l="l" t="t" r="r" b="b"/>
              <a:pathLst>
                <a:path w="1015" h="199" extrusionOk="0">
                  <a:moveTo>
                    <a:pt x="485" y="1"/>
                  </a:moveTo>
                  <a:cubicBezTo>
                    <a:pt x="320" y="1"/>
                    <a:pt x="155" y="26"/>
                    <a:pt x="0" y="96"/>
                  </a:cubicBezTo>
                  <a:cubicBezTo>
                    <a:pt x="38" y="97"/>
                    <a:pt x="75" y="98"/>
                    <a:pt x="112" y="98"/>
                  </a:cubicBezTo>
                  <a:cubicBezTo>
                    <a:pt x="199" y="98"/>
                    <a:pt x="284" y="95"/>
                    <a:pt x="368" y="95"/>
                  </a:cubicBezTo>
                  <a:cubicBezTo>
                    <a:pt x="418" y="95"/>
                    <a:pt x="468" y="96"/>
                    <a:pt x="517" y="100"/>
                  </a:cubicBezTo>
                  <a:cubicBezTo>
                    <a:pt x="687" y="104"/>
                    <a:pt x="849" y="135"/>
                    <a:pt x="1014" y="198"/>
                  </a:cubicBezTo>
                  <a:cubicBezTo>
                    <a:pt x="892" y="60"/>
                    <a:pt x="699" y="13"/>
                    <a:pt x="521" y="1"/>
                  </a:cubicBezTo>
                  <a:cubicBezTo>
                    <a:pt x="509" y="1"/>
                    <a:pt x="497" y="1"/>
                    <a:pt x="4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13;p32">
              <a:extLst>
                <a:ext uri="{FF2B5EF4-FFF2-40B4-BE49-F238E27FC236}">
                  <a16:creationId xmlns:a16="http://schemas.microsoft.com/office/drawing/2014/main" id="{DA9C9F3E-88CE-0E49-8E20-F820BA92545D}"/>
                </a:ext>
              </a:extLst>
            </p:cNvPr>
            <p:cNvSpPr/>
            <p:nvPr/>
          </p:nvSpPr>
          <p:spPr>
            <a:xfrm>
              <a:off x="6060093" y="3594680"/>
              <a:ext cx="1133082" cy="823163"/>
            </a:xfrm>
            <a:custGeom>
              <a:avLst/>
              <a:gdLst/>
              <a:ahLst/>
              <a:cxnLst/>
              <a:rect l="l" t="t" r="r" b="b"/>
              <a:pathLst>
                <a:path w="15392" h="11182" extrusionOk="0">
                  <a:moveTo>
                    <a:pt x="15392" y="0"/>
                  </a:moveTo>
                  <a:lnTo>
                    <a:pt x="648" y="340"/>
                  </a:lnTo>
                  <a:lnTo>
                    <a:pt x="0" y="11149"/>
                  </a:lnTo>
                  <a:lnTo>
                    <a:pt x="14710" y="11182"/>
                  </a:lnTo>
                  <a:lnTo>
                    <a:pt x="153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14;p32">
              <a:extLst>
                <a:ext uri="{FF2B5EF4-FFF2-40B4-BE49-F238E27FC236}">
                  <a16:creationId xmlns:a16="http://schemas.microsoft.com/office/drawing/2014/main" id="{609640B9-B87D-EE3B-12C0-2B8D1F22B445}"/>
                </a:ext>
              </a:extLst>
            </p:cNvPr>
            <p:cNvSpPr/>
            <p:nvPr/>
          </p:nvSpPr>
          <p:spPr>
            <a:xfrm>
              <a:off x="6107796" y="3336435"/>
              <a:ext cx="1180417" cy="283344"/>
            </a:xfrm>
            <a:custGeom>
              <a:avLst/>
              <a:gdLst/>
              <a:ahLst/>
              <a:cxnLst/>
              <a:rect l="l" t="t" r="r" b="b"/>
              <a:pathLst>
                <a:path w="16035" h="3849" extrusionOk="0">
                  <a:moveTo>
                    <a:pt x="228" y="0"/>
                  </a:moveTo>
                  <a:lnTo>
                    <a:pt x="0" y="3848"/>
                  </a:lnTo>
                  <a:lnTo>
                    <a:pt x="15656" y="3848"/>
                  </a:lnTo>
                  <a:lnTo>
                    <a:pt x="160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15;p32">
              <a:extLst>
                <a:ext uri="{FF2B5EF4-FFF2-40B4-BE49-F238E27FC236}">
                  <a16:creationId xmlns:a16="http://schemas.microsoft.com/office/drawing/2014/main" id="{35011084-5873-7D39-8654-F493CD6970A2}"/>
                </a:ext>
              </a:extLst>
            </p:cNvPr>
            <p:cNvSpPr/>
            <p:nvPr/>
          </p:nvSpPr>
          <p:spPr>
            <a:xfrm>
              <a:off x="5473300" y="2513333"/>
              <a:ext cx="651346" cy="1902138"/>
            </a:xfrm>
            <a:custGeom>
              <a:avLst/>
              <a:gdLst/>
              <a:ahLst/>
              <a:cxnLst/>
              <a:rect l="l" t="t" r="r" b="b"/>
              <a:pathLst>
                <a:path w="8848" h="25839" extrusionOk="0">
                  <a:moveTo>
                    <a:pt x="0" y="1"/>
                  </a:moveTo>
                  <a:lnTo>
                    <a:pt x="0" y="25838"/>
                  </a:lnTo>
                  <a:lnTo>
                    <a:pt x="7971" y="25838"/>
                  </a:lnTo>
                  <a:lnTo>
                    <a:pt x="8847" y="111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16;p32">
              <a:extLst>
                <a:ext uri="{FF2B5EF4-FFF2-40B4-BE49-F238E27FC236}">
                  <a16:creationId xmlns:a16="http://schemas.microsoft.com/office/drawing/2014/main" id="{008C7525-CA46-E2A0-959E-D073A0784EE9}"/>
                </a:ext>
              </a:extLst>
            </p:cNvPr>
            <p:cNvSpPr/>
            <p:nvPr/>
          </p:nvSpPr>
          <p:spPr>
            <a:xfrm>
              <a:off x="6241335" y="1920871"/>
              <a:ext cx="338261" cy="316618"/>
            </a:xfrm>
            <a:custGeom>
              <a:avLst/>
              <a:gdLst/>
              <a:ahLst/>
              <a:cxnLst/>
              <a:rect l="l" t="t" r="r" b="b"/>
              <a:pathLst>
                <a:path w="4595" h="4301" extrusionOk="0">
                  <a:moveTo>
                    <a:pt x="3046" y="1"/>
                  </a:moveTo>
                  <a:cubicBezTo>
                    <a:pt x="2017" y="1"/>
                    <a:pt x="460" y="700"/>
                    <a:pt x="238" y="1395"/>
                  </a:cubicBezTo>
                  <a:cubicBezTo>
                    <a:pt x="1" y="2137"/>
                    <a:pt x="948" y="4300"/>
                    <a:pt x="948" y="4300"/>
                  </a:cubicBezTo>
                  <a:lnTo>
                    <a:pt x="2705" y="3929"/>
                  </a:lnTo>
                  <a:cubicBezTo>
                    <a:pt x="2705" y="3929"/>
                    <a:pt x="2669" y="3723"/>
                    <a:pt x="2705" y="3254"/>
                  </a:cubicBezTo>
                  <a:cubicBezTo>
                    <a:pt x="3482" y="3187"/>
                    <a:pt x="3818" y="2441"/>
                    <a:pt x="3818" y="2441"/>
                  </a:cubicBezTo>
                  <a:cubicBezTo>
                    <a:pt x="3818" y="2441"/>
                    <a:pt x="3891" y="2451"/>
                    <a:pt x="3991" y="2451"/>
                  </a:cubicBezTo>
                  <a:cubicBezTo>
                    <a:pt x="4204" y="2451"/>
                    <a:pt x="4540" y="2404"/>
                    <a:pt x="4563" y="2105"/>
                  </a:cubicBezTo>
                  <a:cubicBezTo>
                    <a:pt x="4595" y="1663"/>
                    <a:pt x="4188" y="1597"/>
                    <a:pt x="4188" y="1597"/>
                  </a:cubicBezTo>
                  <a:cubicBezTo>
                    <a:pt x="4188" y="1597"/>
                    <a:pt x="4259" y="113"/>
                    <a:pt x="3245" y="10"/>
                  </a:cubicBezTo>
                  <a:cubicBezTo>
                    <a:pt x="3181" y="4"/>
                    <a:pt x="3115" y="1"/>
                    <a:pt x="3046" y="1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17;p32">
              <a:extLst>
                <a:ext uri="{FF2B5EF4-FFF2-40B4-BE49-F238E27FC236}">
                  <a16:creationId xmlns:a16="http://schemas.microsoft.com/office/drawing/2014/main" id="{877B2AAA-4DDB-2C00-AF08-C3FDCE02B3C4}"/>
                </a:ext>
              </a:extLst>
            </p:cNvPr>
            <p:cNvSpPr/>
            <p:nvPr/>
          </p:nvSpPr>
          <p:spPr>
            <a:xfrm>
              <a:off x="6690245" y="4415426"/>
              <a:ext cx="585534" cy="117710"/>
            </a:xfrm>
            <a:custGeom>
              <a:avLst/>
              <a:gdLst/>
              <a:ahLst/>
              <a:cxnLst/>
              <a:rect l="l" t="t" r="r" b="b"/>
              <a:pathLst>
                <a:path w="7954" h="1599" extrusionOk="0">
                  <a:moveTo>
                    <a:pt x="5759" y="0"/>
                  </a:moveTo>
                  <a:cubicBezTo>
                    <a:pt x="5759" y="0"/>
                    <a:pt x="1773" y="743"/>
                    <a:pt x="861" y="1011"/>
                  </a:cubicBezTo>
                  <a:cubicBezTo>
                    <a:pt x="0" y="1268"/>
                    <a:pt x="104" y="1599"/>
                    <a:pt x="1029" y="1599"/>
                  </a:cubicBezTo>
                  <a:cubicBezTo>
                    <a:pt x="1084" y="1599"/>
                    <a:pt x="1141" y="1598"/>
                    <a:pt x="1201" y="1595"/>
                  </a:cubicBezTo>
                  <a:cubicBezTo>
                    <a:pt x="2281" y="1552"/>
                    <a:pt x="6434" y="1283"/>
                    <a:pt x="6434" y="1283"/>
                  </a:cubicBezTo>
                  <a:lnTo>
                    <a:pt x="6434" y="1595"/>
                  </a:lnTo>
                  <a:lnTo>
                    <a:pt x="7953" y="1595"/>
                  </a:lnTo>
                  <a:lnTo>
                    <a:pt x="7953" y="798"/>
                  </a:lnTo>
                  <a:lnTo>
                    <a:pt x="5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18;p32">
              <a:extLst>
                <a:ext uri="{FF2B5EF4-FFF2-40B4-BE49-F238E27FC236}">
                  <a16:creationId xmlns:a16="http://schemas.microsoft.com/office/drawing/2014/main" id="{A5923153-00A7-BCFC-2BB6-8019B092609C}"/>
                </a:ext>
              </a:extLst>
            </p:cNvPr>
            <p:cNvSpPr/>
            <p:nvPr/>
          </p:nvSpPr>
          <p:spPr>
            <a:xfrm>
              <a:off x="7683545" y="4461951"/>
              <a:ext cx="497417" cy="148997"/>
            </a:xfrm>
            <a:custGeom>
              <a:avLst/>
              <a:gdLst/>
              <a:ahLst/>
              <a:cxnLst/>
              <a:rect l="l" t="t" r="r" b="b"/>
              <a:pathLst>
                <a:path w="6757" h="2024" extrusionOk="0">
                  <a:moveTo>
                    <a:pt x="1765" y="0"/>
                  </a:moveTo>
                  <a:lnTo>
                    <a:pt x="1" y="836"/>
                  </a:lnTo>
                  <a:lnTo>
                    <a:pt x="1" y="1697"/>
                  </a:lnTo>
                  <a:lnTo>
                    <a:pt x="1318" y="1697"/>
                  </a:lnTo>
                  <a:lnTo>
                    <a:pt x="1318" y="1393"/>
                  </a:lnTo>
                  <a:cubicBezTo>
                    <a:pt x="1318" y="1393"/>
                    <a:pt x="3004" y="1764"/>
                    <a:pt x="4358" y="1934"/>
                  </a:cubicBezTo>
                  <a:cubicBezTo>
                    <a:pt x="4829" y="1993"/>
                    <a:pt x="5300" y="2024"/>
                    <a:pt x="5677" y="2024"/>
                  </a:cubicBezTo>
                  <a:cubicBezTo>
                    <a:pt x="6380" y="2024"/>
                    <a:pt x="6757" y="1918"/>
                    <a:pt x="6196" y="1697"/>
                  </a:cubicBezTo>
                  <a:cubicBezTo>
                    <a:pt x="5336" y="1357"/>
                    <a:pt x="1765" y="0"/>
                    <a:pt x="1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19;p32">
              <a:extLst>
                <a:ext uri="{FF2B5EF4-FFF2-40B4-BE49-F238E27FC236}">
                  <a16:creationId xmlns:a16="http://schemas.microsoft.com/office/drawing/2014/main" id="{B3E85CE1-DD8C-9892-55A9-8811C45069A1}"/>
                </a:ext>
              </a:extLst>
            </p:cNvPr>
            <p:cNvSpPr/>
            <p:nvPr/>
          </p:nvSpPr>
          <p:spPr>
            <a:xfrm>
              <a:off x="6987432" y="3458932"/>
              <a:ext cx="857688" cy="1073969"/>
            </a:xfrm>
            <a:custGeom>
              <a:avLst/>
              <a:gdLst/>
              <a:ahLst/>
              <a:cxnLst/>
              <a:rect l="l" t="t" r="r" b="b"/>
              <a:pathLst>
                <a:path w="11651" h="14589" extrusionOk="0">
                  <a:moveTo>
                    <a:pt x="3936" y="0"/>
                  </a:moveTo>
                  <a:cubicBezTo>
                    <a:pt x="1757" y="0"/>
                    <a:pt x="1" y="104"/>
                    <a:pt x="1" y="104"/>
                  </a:cubicBezTo>
                  <a:cubicBezTo>
                    <a:pt x="1" y="104"/>
                    <a:pt x="1900" y="7192"/>
                    <a:pt x="2100" y="9119"/>
                  </a:cubicBezTo>
                  <a:cubicBezTo>
                    <a:pt x="2249" y="10505"/>
                    <a:pt x="2317" y="10852"/>
                    <a:pt x="2104" y="10852"/>
                  </a:cubicBezTo>
                  <a:cubicBezTo>
                    <a:pt x="2022" y="10852"/>
                    <a:pt x="1899" y="10800"/>
                    <a:pt x="1722" y="10736"/>
                  </a:cubicBezTo>
                  <a:cubicBezTo>
                    <a:pt x="1588" y="10689"/>
                    <a:pt x="1457" y="10667"/>
                    <a:pt x="1339" y="10667"/>
                  </a:cubicBezTo>
                  <a:cubicBezTo>
                    <a:pt x="900" y="10667"/>
                    <a:pt x="646" y="10970"/>
                    <a:pt x="1122" y="11372"/>
                  </a:cubicBezTo>
                  <a:cubicBezTo>
                    <a:pt x="1692" y="11852"/>
                    <a:pt x="2224" y="12310"/>
                    <a:pt x="1840" y="12310"/>
                  </a:cubicBezTo>
                  <a:cubicBezTo>
                    <a:pt x="1820" y="12310"/>
                    <a:pt x="1798" y="12309"/>
                    <a:pt x="1773" y="12307"/>
                  </a:cubicBezTo>
                  <a:cubicBezTo>
                    <a:pt x="1750" y="12304"/>
                    <a:pt x="1728" y="12303"/>
                    <a:pt x="1707" y="12303"/>
                  </a:cubicBezTo>
                  <a:cubicBezTo>
                    <a:pt x="1261" y="12303"/>
                    <a:pt x="1201" y="12800"/>
                    <a:pt x="1445" y="13041"/>
                  </a:cubicBezTo>
                  <a:cubicBezTo>
                    <a:pt x="1698" y="13297"/>
                    <a:pt x="3494" y="14181"/>
                    <a:pt x="3750" y="14210"/>
                  </a:cubicBezTo>
                  <a:cubicBezTo>
                    <a:pt x="3815" y="14216"/>
                    <a:pt x="3901" y="14230"/>
                    <a:pt x="3985" y="14230"/>
                  </a:cubicBezTo>
                  <a:cubicBezTo>
                    <a:pt x="4227" y="14230"/>
                    <a:pt x="4447" y="14107"/>
                    <a:pt x="4054" y="13297"/>
                  </a:cubicBezTo>
                  <a:cubicBezTo>
                    <a:pt x="3521" y="12208"/>
                    <a:pt x="4271" y="2938"/>
                    <a:pt x="4271" y="2938"/>
                  </a:cubicBezTo>
                  <a:cubicBezTo>
                    <a:pt x="4271" y="2938"/>
                    <a:pt x="8233" y="3924"/>
                    <a:pt x="9244" y="7066"/>
                  </a:cubicBezTo>
                  <a:cubicBezTo>
                    <a:pt x="10258" y="10208"/>
                    <a:pt x="10155" y="11143"/>
                    <a:pt x="9903" y="11297"/>
                  </a:cubicBezTo>
                  <a:cubicBezTo>
                    <a:pt x="9650" y="11447"/>
                    <a:pt x="8762" y="11802"/>
                    <a:pt x="8714" y="12055"/>
                  </a:cubicBezTo>
                  <a:cubicBezTo>
                    <a:pt x="8663" y="12307"/>
                    <a:pt x="9397" y="12461"/>
                    <a:pt x="9674" y="12713"/>
                  </a:cubicBezTo>
                  <a:cubicBezTo>
                    <a:pt x="9954" y="12966"/>
                    <a:pt x="9650" y="13041"/>
                    <a:pt x="9322" y="13321"/>
                  </a:cubicBezTo>
                  <a:cubicBezTo>
                    <a:pt x="8991" y="13601"/>
                    <a:pt x="9018" y="14434"/>
                    <a:pt x="9421" y="14588"/>
                  </a:cubicBezTo>
                  <a:cubicBezTo>
                    <a:pt x="9421" y="14588"/>
                    <a:pt x="10688" y="13854"/>
                    <a:pt x="11221" y="13625"/>
                  </a:cubicBezTo>
                  <a:cubicBezTo>
                    <a:pt x="11525" y="13171"/>
                    <a:pt x="11651" y="12816"/>
                    <a:pt x="11375" y="12256"/>
                  </a:cubicBezTo>
                  <a:cubicBezTo>
                    <a:pt x="11095" y="11700"/>
                    <a:pt x="11295" y="3317"/>
                    <a:pt x="11548" y="933"/>
                  </a:cubicBezTo>
                  <a:cubicBezTo>
                    <a:pt x="10159" y="169"/>
                    <a:pt x="6706" y="0"/>
                    <a:pt x="39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20;p32">
              <a:extLst>
                <a:ext uri="{FF2B5EF4-FFF2-40B4-BE49-F238E27FC236}">
                  <a16:creationId xmlns:a16="http://schemas.microsoft.com/office/drawing/2014/main" id="{032522C5-01F6-35ED-7890-D7D0BC472155}"/>
                </a:ext>
              </a:extLst>
            </p:cNvPr>
            <p:cNvSpPr/>
            <p:nvPr/>
          </p:nvSpPr>
          <p:spPr>
            <a:xfrm>
              <a:off x="6942748" y="3336435"/>
              <a:ext cx="929684" cy="260818"/>
            </a:xfrm>
            <a:custGeom>
              <a:avLst/>
              <a:gdLst/>
              <a:ahLst/>
              <a:cxnLst/>
              <a:rect l="l" t="t" r="r" b="b"/>
              <a:pathLst>
                <a:path w="12629" h="3543" extrusionOk="0">
                  <a:moveTo>
                    <a:pt x="0" y="0"/>
                  </a:moveTo>
                  <a:lnTo>
                    <a:pt x="336" y="1654"/>
                  </a:lnTo>
                  <a:cubicBezTo>
                    <a:pt x="336" y="1654"/>
                    <a:pt x="4585" y="3542"/>
                    <a:pt x="8008" y="3542"/>
                  </a:cubicBezTo>
                  <a:cubicBezTo>
                    <a:pt x="8248" y="3542"/>
                    <a:pt x="8484" y="3533"/>
                    <a:pt x="8714" y="3513"/>
                  </a:cubicBezTo>
                  <a:cubicBezTo>
                    <a:pt x="12226" y="3205"/>
                    <a:pt x="12258" y="2901"/>
                    <a:pt x="12258" y="2901"/>
                  </a:cubicBezTo>
                  <a:lnTo>
                    <a:pt x="12629" y="1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15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21;p32">
              <a:extLst>
                <a:ext uri="{FF2B5EF4-FFF2-40B4-BE49-F238E27FC236}">
                  <a16:creationId xmlns:a16="http://schemas.microsoft.com/office/drawing/2014/main" id="{6EBAB1D6-5969-D6D3-44B7-025FD04B252D}"/>
                </a:ext>
              </a:extLst>
            </p:cNvPr>
            <p:cNvSpPr/>
            <p:nvPr/>
          </p:nvSpPr>
          <p:spPr>
            <a:xfrm>
              <a:off x="6308546" y="2187656"/>
              <a:ext cx="156947" cy="111895"/>
            </a:xfrm>
            <a:custGeom>
              <a:avLst/>
              <a:gdLst/>
              <a:ahLst/>
              <a:cxnLst/>
              <a:rect l="l" t="t" r="r" b="b"/>
              <a:pathLst>
                <a:path w="2132" h="1520" extrusionOk="0">
                  <a:moveTo>
                    <a:pt x="1858" y="1"/>
                  </a:moveTo>
                  <a:cubicBezTo>
                    <a:pt x="1858" y="1"/>
                    <a:pt x="643" y="270"/>
                    <a:pt x="35" y="676"/>
                  </a:cubicBezTo>
                  <a:cubicBezTo>
                    <a:pt x="0" y="1082"/>
                    <a:pt x="304" y="1520"/>
                    <a:pt x="304" y="1520"/>
                  </a:cubicBezTo>
                  <a:lnTo>
                    <a:pt x="2131" y="1015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rgbClr val="0315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22;p32">
              <a:extLst>
                <a:ext uri="{FF2B5EF4-FFF2-40B4-BE49-F238E27FC236}">
                  <a16:creationId xmlns:a16="http://schemas.microsoft.com/office/drawing/2014/main" id="{EE097565-5928-ABBD-528F-C4FB61CDC112}"/>
                </a:ext>
              </a:extLst>
            </p:cNvPr>
            <p:cNvSpPr/>
            <p:nvPr/>
          </p:nvSpPr>
          <p:spPr>
            <a:xfrm>
              <a:off x="8255319" y="3788143"/>
              <a:ext cx="636623" cy="324053"/>
            </a:xfrm>
            <a:custGeom>
              <a:avLst/>
              <a:gdLst/>
              <a:ahLst/>
              <a:cxnLst/>
              <a:rect l="l" t="t" r="r" b="b"/>
              <a:pathLst>
                <a:path w="8648" h="4402" extrusionOk="0">
                  <a:moveTo>
                    <a:pt x="5436" y="1"/>
                  </a:moveTo>
                  <a:cubicBezTo>
                    <a:pt x="4805" y="1"/>
                    <a:pt x="4460" y="345"/>
                    <a:pt x="4460" y="345"/>
                  </a:cubicBezTo>
                  <a:cubicBezTo>
                    <a:pt x="4460" y="345"/>
                    <a:pt x="4346" y="175"/>
                    <a:pt x="2969" y="175"/>
                  </a:cubicBezTo>
                  <a:cubicBezTo>
                    <a:pt x="2846" y="175"/>
                    <a:pt x="2713" y="176"/>
                    <a:pt x="2569" y="179"/>
                  </a:cubicBezTo>
                  <a:cubicBezTo>
                    <a:pt x="813" y="210"/>
                    <a:pt x="1" y="2408"/>
                    <a:pt x="1" y="2408"/>
                  </a:cubicBezTo>
                  <a:cubicBezTo>
                    <a:pt x="18" y="2895"/>
                    <a:pt x="251" y="3060"/>
                    <a:pt x="558" y="3060"/>
                  </a:cubicBezTo>
                  <a:cubicBezTo>
                    <a:pt x="1199" y="3060"/>
                    <a:pt x="2163" y="2341"/>
                    <a:pt x="2163" y="2341"/>
                  </a:cubicBezTo>
                  <a:cubicBezTo>
                    <a:pt x="2163" y="2341"/>
                    <a:pt x="2938" y="2126"/>
                    <a:pt x="3323" y="2126"/>
                  </a:cubicBezTo>
                  <a:cubicBezTo>
                    <a:pt x="3370" y="2126"/>
                    <a:pt x="3412" y="2129"/>
                    <a:pt x="3445" y="2137"/>
                  </a:cubicBezTo>
                  <a:cubicBezTo>
                    <a:pt x="3544" y="2699"/>
                    <a:pt x="3676" y="2864"/>
                    <a:pt x="3796" y="2864"/>
                  </a:cubicBezTo>
                  <a:cubicBezTo>
                    <a:pt x="3964" y="2864"/>
                    <a:pt x="4108" y="2543"/>
                    <a:pt x="4108" y="2543"/>
                  </a:cubicBezTo>
                  <a:cubicBezTo>
                    <a:pt x="4132" y="2980"/>
                    <a:pt x="4629" y="4401"/>
                    <a:pt x="5201" y="4401"/>
                  </a:cubicBezTo>
                  <a:cubicBezTo>
                    <a:pt x="5778" y="4401"/>
                    <a:pt x="5471" y="3352"/>
                    <a:pt x="5470" y="3352"/>
                  </a:cubicBezTo>
                  <a:lnTo>
                    <a:pt x="5470" y="3352"/>
                  </a:lnTo>
                  <a:cubicBezTo>
                    <a:pt x="5471" y="3352"/>
                    <a:pt x="5872" y="3852"/>
                    <a:pt x="6257" y="3852"/>
                  </a:cubicBezTo>
                  <a:cubicBezTo>
                    <a:pt x="6372" y="3852"/>
                    <a:pt x="6486" y="3807"/>
                    <a:pt x="6587" y="3691"/>
                  </a:cubicBezTo>
                  <a:cubicBezTo>
                    <a:pt x="7025" y="3182"/>
                    <a:pt x="6046" y="2137"/>
                    <a:pt x="6046" y="2137"/>
                  </a:cubicBezTo>
                  <a:lnTo>
                    <a:pt x="6046" y="2137"/>
                  </a:lnTo>
                  <a:cubicBezTo>
                    <a:pt x="6047" y="2137"/>
                    <a:pt x="7128" y="2543"/>
                    <a:pt x="7906" y="2610"/>
                  </a:cubicBezTo>
                  <a:cubicBezTo>
                    <a:pt x="7922" y="2612"/>
                    <a:pt x="7937" y="2612"/>
                    <a:pt x="7952" y="2612"/>
                  </a:cubicBezTo>
                  <a:cubicBezTo>
                    <a:pt x="8647" y="2612"/>
                    <a:pt x="7909" y="1106"/>
                    <a:pt x="6587" y="345"/>
                  </a:cubicBezTo>
                  <a:cubicBezTo>
                    <a:pt x="6137" y="87"/>
                    <a:pt x="5751" y="1"/>
                    <a:pt x="5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23;p32">
              <a:extLst>
                <a:ext uri="{FF2B5EF4-FFF2-40B4-BE49-F238E27FC236}">
                  <a16:creationId xmlns:a16="http://schemas.microsoft.com/office/drawing/2014/main" id="{DCAAEBB7-060D-4486-66E1-E38DDD94B38F}"/>
                </a:ext>
              </a:extLst>
            </p:cNvPr>
            <p:cNvSpPr/>
            <p:nvPr/>
          </p:nvSpPr>
          <p:spPr>
            <a:xfrm>
              <a:off x="8288152" y="3845490"/>
              <a:ext cx="269652" cy="119992"/>
            </a:xfrm>
            <a:custGeom>
              <a:avLst/>
              <a:gdLst/>
              <a:ahLst/>
              <a:cxnLst/>
              <a:rect l="l" t="t" r="r" b="b"/>
              <a:pathLst>
                <a:path w="3663" h="1630" extrusionOk="0">
                  <a:moveTo>
                    <a:pt x="2366" y="1"/>
                  </a:moveTo>
                  <a:cubicBezTo>
                    <a:pt x="2080" y="1"/>
                    <a:pt x="1796" y="44"/>
                    <a:pt x="1520" y="130"/>
                  </a:cubicBezTo>
                  <a:cubicBezTo>
                    <a:pt x="1342" y="185"/>
                    <a:pt x="1176" y="272"/>
                    <a:pt x="1010" y="358"/>
                  </a:cubicBezTo>
                  <a:cubicBezTo>
                    <a:pt x="861" y="469"/>
                    <a:pt x="699" y="568"/>
                    <a:pt x="580" y="710"/>
                  </a:cubicBezTo>
                  <a:cubicBezTo>
                    <a:pt x="517" y="777"/>
                    <a:pt x="442" y="837"/>
                    <a:pt x="395" y="915"/>
                  </a:cubicBezTo>
                  <a:lnTo>
                    <a:pt x="238" y="1140"/>
                  </a:lnTo>
                  <a:cubicBezTo>
                    <a:pt x="182" y="1211"/>
                    <a:pt x="154" y="1302"/>
                    <a:pt x="111" y="1381"/>
                  </a:cubicBezTo>
                  <a:cubicBezTo>
                    <a:pt x="72" y="1464"/>
                    <a:pt x="36" y="1547"/>
                    <a:pt x="1" y="1629"/>
                  </a:cubicBezTo>
                  <a:cubicBezTo>
                    <a:pt x="209" y="1334"/>
                    <a:pt x="415" y="1041"/>
                    <a:pt x="687" y="824"/>
                  </a:cubicBezTo>
                  <a:cubicBezTo>
                    <a:pt x="948" y="595"/>
                    <a:pt x="1251" y="422"/>
                    <a:pt x="1582" y="323"/>
                  </a:cubicBezTo>
                  <a:cubicBezTo>
                    <a:pt x="1910" y="216"/>
                    <a:pt x="2258" y="169"/>
                    <a:pt x="2605" y="169"/>
                  </a:cubicBezTo>
                  <a:cubicBezTo>
                    <a:pt x="2956" y="169"/>
                    <a:pt x="3311" y="201"/>
                    <a:pt x="3662" y="276"/>
                  </a:cubicBezTo>
                  <a:cubicBezTo>
                    <a:pt x="3335" y="126"/>
                    <a:pt x="2976" y="39"/>
                    <a:pt x="2613" y="12"/>
                  </a:cubicBezTo>
                  <a:cubicBezTo>
                    <a:pt x="2531" y="4"/>
                    <a:pt x="2448" y="1"/>
                    <a:pt x="23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24;p32">
              <a:extLst>
                <a:ext uri="{FF2B5EF4-FFF2-40B4-BE49-F238E27FC236}">
                  <a16:creationId xmlns:a16="http://schemas.microsoft.com/office/drawing/2014/main" id="{DEDB706A-477A-65F7-9C0C-D132E15BC689}"/>
                </a:ext>
              </a:extLst>
            </p:cNvPr>
            <p:cNvSpPr/>
            <p:nvPr/>
          </p:nvSpPr>
          <p:spPr>
            <a:xfrm>
              <a:off x="8245970" y="3902248"/>
              <a:ext cx="269725" cy="119919"/>
            </a:xfrm>
            <a:custGeom>
              <a:avLst/>
              <a:gdLst/>
              <a:ahLst/>
              <a:cxnLst/>
              <a:rect l="l" t="t" r="r" b="b"/>
              <a:pathLst>
                <a:path w="3664" h="1629" extrusionOk="0">
                  <a:moveTo>
                    <a:pt x="2380" y="1"/>
                  </a:moveTo>
                  <a:cubicBezTo>
                    <a:pt x="2089" y="1"/>
                    <a:pt x="1797" y="42"/>
                    <a:pt x="1521" y="132"/>
                  </a:cubicBezTo>
                  <a:cubicBezTo>
                    <a:pt x="1339" y="184"/>
                    <a:pt x="1173" y="270"/>
                    <a:pt x="1011" y="361"/>
                  </a:cubicBezTo>
                  <a:cubicBezTo>
                    <a:pt x="862" y="472"/>
                    <a:pt x="700" y="567"/>
                    <a:pt x="581" y="709"/>
                  </a:cubicBezTo>
                  <a:cubicBezTo>
                    <a:pt x="518" y="780"/>
                    <a:pt x="443" y="835"/>
                    <a:pt x="396" y="913"/>
                  </a:cubicBezTo>
                  <a:lnTo>
                    <a:pt x="238" y="1139"/>
                  </a:lnTo>
                  <a:cubicBezTo>
                    <a:pt x="183" y="1214"/>
                    <a:pt x="151" y="1301"/>
                    <a:pt x="112" y="1383"/>
                  </a:cubicBezTo>
                  <a:cubicBezTo>
                    <a:pt x="72" y="1463"/>
                    <a:pt x="37" y="1545"/>
                    <a:pt x="1" y="1628"/>
                  </a:cubicBezTo>
                  <a:cubicBezTo>
                    <a:pt x="210" y="1332"/>
                    <a:pt x="416" y="1044"/>
                    <a:pt x="687" y="827"/>
                  </a:cubicBezTo>
                  <a:cubicBezTo>
                    <a:pt x="948" y="598"/>
                    <a:pt x="1252" y="425"/>
                    <a:pt x="1580" y="326"/>
                  </a:cubicBezTo>
                  <a:cubicBezTo>
                    <a:pt x="1907" y="215"/>
                    <a:pt x="2255" y="172"/>
                    <a:pt x="2605" y="168"/>
                  </a:cubicBezTo>
                  <a:cubicBezTo>
                    <a:pt x="2957" y="172"/>
                    <a:pt x="3312" y="199"/>
                    <a:pt x="3663" y="279"/>
                  </a:cubicBezTo>
                  <a:cubicBezTo>
                    <a:pt x="3336" y="128"/>
                    <a:pt x="2977" y="42"/>
                    <a:pt x="2614" y="10"/>
                  </a:cubicBezTo>
                  <a:cubicBezTo>
                    <a:pt x="2536" y="4"/>
                    <a:pt x="2458" y="1"/>
                    <a:pt x="2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25;p32">
              <a:extLst>
                <a:ext uri="{FF2B5EF4-FFF2-40B4-BE49-F238E27FC236}">
                  <a16:creationId xmlns:a16="http://schemas.microsoft.com/office/drawing/2014/main" id="{041AAEE9-68E8-2497-29B1-37EED5A152D7}"/>
                </a:ext>
              </a:extLst>
            </p:cNvPr>
            <p:cNvSpPr/>
            <p:nvPr/>
          </p:nvSpPr>
          <p:spPr>
            <a:xfrm>
              <a:off x="8190832" y="3597036"/>
              <a:ext cx="216207" cy="348420"/>
            </a:xfrm>
            <a:custGeom>
              <a:avLst/>
              <a:gdLst/>
              <a:ahLst/>
              <a:cxnLst/>
              <a:rect l="l" t="t" r="r" b="b"/>
              <a:pathLst>
                <a:path w="2937" h="4733" extrusionOk="0">
                  <a:moveTo>
                    <a:pt x="438" y="1"/>
                  </a:moveTo>
                  <a:cubicBezTo>
                    <a:pt x="438" y="1"/>
                    <a:pt x="1" y="612"/>
                    <a:pt x="269" y="983"/>
                  </a:cubicBezTo>
                  <a:cubicBezTo>
                    <a:pt x="1922" y="1323"/>
                    <a:pt x="1824" y="4733"/>
                    <a:pt x="1824" y="4733"/>
                  </a:cubicBezTo>
                  <a:lnTo>
                    <a:pt x="2869" y="4733"/>
                  </a:lnTo>
                  <a:cubicBezTo>
                    <a:pt x="2937" y="308"/>
                    <a:pt x="640" y="107"/>
                    <a:pt x="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26;p32">
              <a:extLst>
                <a:ext uri="{FF2B5EF4-FFF2-40B4-BE49-F238E27FC236}">
                  <a16:creationId xmlns:a16="http://schemas.microsoft.com/office/drawing/2014/main" id="{8C7A1A58-5900-2BB2-3980-FAF84333CE46}"/>
                </a:ext>
              </a:extLst>
            </p:cNvPr>
            <p:cNvSpPr/>
            <p:nvPr/>
          </p:nvSpPr>
          <p:spPr>
            <a:xfrm>
              <a:off x="7902331" y="3461877"/>
              <a:ext cx="378013" cy="229973"/>
            </a:xfrm>
            <a:custGeom>
              <a:avLst/>
              <a:gdLst/>
              <a:ahLst/>
              <a:cxnLst/>
              <a:rect l="l" t="t" r="r" b="b"/>
              <a:pathLst>
                <a:path w="5135" h="3124" extrusionOk="0">
                  <a:moveTo>
                    <a:pt x="2588" y="0"/>
                  </a:moveTo>
                  <a:cubicBezTo>
                    <a:pt x="2343" y="0"/>
                    <a:pt x="2195" y="17"/>
                    <a:pt x="2195" y="17"/>
                  </a:cubicBezTo>
                  <a:cubicBezTo>
                    <a:pt x="2195" y="17"/>
                    <a:pt x="0" y="996"/>
                    <a:pt x="743" y="2345"/>
                  </a:cubicBezTo>
                  <a:cubicBezTo>
                    <a:pt x="1178" y="3093"/>
                    <a:pt x="2608" y="3123"/>
                    <a:pt x="3337" y="3123"/>
                  </a:cubicBezTo>
                  <a:cubicBezTo>
                    <a:pt x="3402" y="3123"/>
                    <a:pt x="3461" y="3123"/>
                    <a:pt x="3513" y="3123"/>
                  </a:cubicBezTo>
                  <a:cubicBezTo>
                    <a:pt x="4156" y="3123"/>
                    <a:pt x="4929" y="2855"/>
                    <a:pt x="4929" y="2855"/>
                  </a:cubicBezTo>
                  <a:cubicBezTo>
                    <a:pt x="4929" y="2855"/>
                    <a:pt x="5135" y="1130"/>
                    <a:pt x="4156" y="218"/>
                  </a:cubicBezTo>
                  <a:cubicBezTo>
                    <a:pt x="3529" y="37"/>
                    <a:pt x="2952" y="0"/>
                    <a:pt x="2588" y="0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27;p32">
              <a:extLst>
                <a:ext uri="{FF2B5EF4-FFF2-40B4-BE49-F238E27FC236}">
                  <a16:creationId xmlns:a16="http://schemas.microsoft.com/office/drawing/2014/main" id="{CF0847E4-6780-DCEF-3B1A-0A09221A794A}"/>
                </a:ext>
              </a:extLst>
            </p:cNvPr>
            <p:cNvSpPr/>
            <p:nvPr/>
          </p:nvSpPr>
          <p:spPr>
            <a:xfrm>
              <a:off x="8056630" y="3393340"/>
              <a:ext cx="166517" cy="90841"/>
            </a:xfrm>
            <a:custGeom>
              <a:avLst/>
              <a:gdLst/>
              <a:ahLst/>
              <a:cxnLst/>
              <a:rect l="l" t="t" r="r" b="b"/>
              <a:pathLst>
                <a:path w="2262" h="1234" extrusionOk="0">
                  <a:moveTo>
                    <a:pt x="0" y="1"/>
                  </a:moveTo>
                  <a:lnTo>
                    <a:pt x="99" y="948"/>
                  </a:lnTo>
                  <a:cubicBezTo>
                    <a:pt x="99" y="948"/>
                    <a:pt x="751" y="1234"/>
                    <a:pt x="1454" y="1234"/>
                  </a:cubicBezTo>
                  <a:cubicBezTo>
                    <a:pt x="1657" y="1234"/>
                    <a:pt x="1864" y="1210"/>
                    <a:pt x="2060" y="1149"/>
                  </a:cubicBezTo>
                  <a:cubicBezTo>
                    <a:pt x="2092" y="577"/>
                    <a:pt x="2261" y="68"/>
                    <a:pt x="2261" y="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315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28;p32">
              <a:extLst>
                <a:ext uri="{FF2B5EF4-FFF2-40B4-BE49-F238E27FC236}">
                  <a16:creationId xmlns:a16="http://schemas.microsoft.com/office/drawing/2014/main" id="{BC2CD1CA-DC9C-599E-BD69-5D5E469888B8}"/>
                </a:ext>
              </a:extLst>
            </p:cNvPr>
            <p:cNvSpPr/>
            <p:nvPr/>
          </p:nvSpPr>
          <p:spPr>
            <a:xfrm>
              <a:off x="6221606" y="1948845"/>
              <a:ext cx="2177826" cy="1564613"/>
            </a:xfrm>
            <a:custGeom>
              <a:avLst/>
              <a:gdLst/>
              <a:ahLst/>
              <a:cxnLst/>
              <a:rect l="l" t="t" r="r" b="b"/>
              <a:pathLst>
                <a:path w="29584" h="21254" extrusionOk="0">
                  <a:moveTo>
                    <a:pt x="19962" y="1"/>
                  </a:moveTo>
                  <a:lnTo>
                    <a:pt x="13948" y="1117"/>
                  </a:lnTo>
                  <a:cubicBezTo>
                    <a:pt x="13948" y="1117"/>
                    <a:pt x="13545" y="1690"/>
                    <a:pt x="12259" y="3040"/>
                  </a:cubicBezTo>
                  <a:cubicBezTo>
                    <a:pt x="10977" y="4394"/>
                    <a:pt x="5810" y="8210"/>
                    <a:pt x="5810" y="8210"/>
                  </a:cubicBezTo>
                  <a:cubicBezTo>
                    <a:pt x="5810" y="8210"/>
                    <a:pt x="5439" y="5640"/>
                    <a:pt x="4389" y="4461"/>
                  </a:cubicBezTo>
                  <a:cubicBezTo>
                    <a:pt x="4085" y="4116"/>
                    <a:pt x="3678" y="3967"/>
                    <a:pt x="3240" y="3967"/>
                  </a:cubicBezTo>
                  <a:cubicBezTo>
                    <a:pt x="2173" y="3967"/>
                    <a:pt x="925" y="4855"/>
                    <a:pt x="542" y="5980"/>
                  </a:cubicBezTo>
                  <a:cubicBezTo>
                    <a:pt x="1" y="7567"/>
                    <a:pt x="2231" y="13139"/>
                    <a:pt x="5033" y="13510"/>
                  </a:cubicBezTo>
                  <a:cubicBezTo>
                    <a:pt x="5250" y="13539"/>
                    <a:pt x="5465" y="13552"/>
                    <a:pt x="5675" y="13552"/>
                  </a:cubicBezTo>
                  <a:cubicBezTo>
                    <a:pt x="8177" y="13552"/>
                    <a:pt x="10131" y="11655"/>
                    <a:pt x="10132" y="11654"/>
                  </a:cubicBezTo>
                  <a:lnTo>
                    <a:pt x="10132" y="11654"/>
                  </a:lnTo>
                  <a:cubicBezTo>
                    <a:pt x="10131" y="11655"/>
                    <a:pt x="7294" y="17464"/>
                    <a:pt x="9962" y="18948"/>
                  </a:cubicBezTo>
                  <a:cubicBezTo>
                    <a:pt x="12109" y="20145"/>
                    <a:pt x="15658" y="21253"/>
                    <a:pt x="18741" y="21253"/>
                  </a:cubicBezTo>
                  <a:cubicBezTo>
                    <a:pt x="19488" y="21253"/>
                    <a:pt x="20208" y="21188"/>
                    <a:pt x="20874" y="21044"/>
                  </a:cubicBezTo>
                  <a:cubicBezTo>
                    <a:pt x="22784" y="20625"/>
                    <a:pt x="23811" y="18474"/>
                    <a:pt x="23811" y="18474"/>
                  </a:cubicBezTo>
                  <a:cubicBezTo>
                    <a:pt x="23811" y="18474"/>
                    <a:pt x="24077" y="20199"/>
                    <a:pt x="26448" y="20199"/>
                  </a:cubicBezTo>
                  <a:cubicBezTo>
                    <a:pt x="26470" y="20199"/>
                    <a:pt x="26492" y="20199"/>
                    <a:pt x="26514" y="20199"/>
                  </a:cubicBezTo>
                  <a:cubicBezTo>
                    <a:pt x="28944" y="20164"/>
                    <a:pt x="29583" y="17124"/>
                    <a:pt x="29248" y="13782"/>
                  </a:cubicBezTo>
                  <a:cubicBezTo>
                    <a:pt x="28909" y="10439"/>
                    <a:pt x="26683" y="6958"/>
                    <a:pt x="25160" y="5337"/>
                  </a:cubicBezTo>
                  <a:cubicBezTo>
                    <a:pt x="23640" y="3718"/>
                    <a:pt x="19962" y="1"/>
                    <a:pt x="199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29;p32">
              <a:extLst>
                <a:ext uri="{FF2B5EF4-FFF2-40B4-BE49-F238E27FC236}">
                  <a16:creationId xmlns:a16="http://schemas.microsoft.com/office/drawing/2014/main" id="{A12C37A7-FA6D-B676-37A3-9BC3B0B86930}"/>
                </a:ext>
              </a:extLst>
            </p:cNvPr>
            <p:cNvSpPr/>
            <p:nvPr/>
          </p:nvSpPr>
          <p:spPr>
            <a:xfrm>
              <a:off x="7234929" y="1948845"/>
              <a:ext cx="479823" cy="182344"/>
            </a:xfrm>
            <a:custGeom>
              <a:avLst/>
              <a:gdLst/>
              <a:ahLst/>
              <a:cxnLst/>
              <a:rect l="l" t="t" r="r" b="b"/>
              <a:pathLst>
                <a:path w="6518" h="2477" extrusionOk="0">
                  <a:moveTo>
                    <a:pt x="6197" y="1"/>
                  </a:moveTo>
                  <a:lnTo>
                    <a:pt x="183" y="1117"/>
                  </a:lnTo>
                  <a:cubicBezTo>
                    <a:pt x="183" y="1117"/>
                    <a:pt x="128" y="1193"/>
                    <a:pt x="1" y="1354"/>
                  </a:cubicBezTo>
                  <a:cubicBezTo>
                    <a:pt x="493" y="2003"/>
                    <a:pt x="1568" y="2477"/>
                    <a:pt x="2650" y="2477"/>
                  </a:cubicBezTo>
                  <a:cubicBezTo>
                    <a:pt x="2739" y="2477"/>
                    <a:pt x="2829" y="2474"/>
                    <a:pt x="2918" y="2467"/>
                  </a:cubicBezTo>
                  <a:cubicBezTo>
                    <a:pt x="4848" y="2230"/>
                    <a:pt x="6075" y="897"/>
                    <a:pt x="6517" y="328"/>
                  </a:cubicBezTo>
                  <a:cubicBezTo>
                    <a:pt x="6316" y="123"/>
                    <a:pt x="6197" y="1"/>
                    <a:pt x="6197" y="1"/>
                  </a:cubicBezTo>
                  <a:close/>
                </a:path>
              </a:pathLst>
            </a:custGeom>
            <a:solidFill>
              <a:srgbClr val="0315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30;p32">
              <a:extLst>
                <a:ext uri="{FF2B5EF4-FFF2-40B4-BE49-F238E27FC236}">
                  <a16:creationId xmlns:a16="http://schemas.microsoft.com/office/drawing/2014/main" id="{535ECB14-1B34-12E8-29B0-DB5CEA7B36A3}"/>
                </a:ext>
              </a:extLst>
            </p:cNvPr>
            <p:cNvSpPr/>
            <p:nvPr/>
          </p:nvSpPr>
          <p:spPr>
            <a:xfrm>
              <a:off x="7248327" y="1767602"/>
              <a:ext cx="442868" cy="326998"/>
            </a:xfrm>
            <a:custGeom>
              <a:avLst/>
              <a:gdLst/>
              <a:ahLst/>
              <a:cxnLst/>
              <a:rect l="l" t="t" r="r" b="b"/>
              <a:pathLst>
                <a:path w="6016" h="4442" extrusionOk="0">
                  <a:moveTo>
                    <a:pt x="4492" y="0"/>
                  </a:moveTo>
                  <a:lnTo>
                    <a:pt x="609" y="2499"/>
                  </a:lnTo>
                  <a:lnTo>
                    <a:pt x="1" y="3579"/>
                  </a:lnTo>
                  <a:cubicBezTo>
                    <a:pt x="1" y="3579"/>
                    <a:pt x="206" y="3816"/>
                    <a:pt x="1354" y="4286"/>
                  </a:cubicBezTo>
                  <a:cubicBezTo>
                    <a:pt x="1711" y="4395"/>
                    <a:pt x="2055" y="4442"/>
                    <a:pt x="2385" y="4442"/>
                  </a:cubicBezTo>
                  <a:cubicBezTo>
                    <a:pt x="4520" y="4442"/>
                    <a:pt x="6015" y="2463"/>
                    <a:pt x="6015" y="2463"/>
                  </a:cubicBezTo>
                  <a:cubicBezTo>
                    <a:pt x="6015" y="2463"/>
                    <a:pt x="4594" y="0"/>
                    <a:pt x="4492" y="0"/>
                  </a:cubicBezTo>
                  <a:close/>
                </a:path>
              </a:pathLst>
            </a:custGeom>
            <a:solidFill>
              <a:srgbClr val="EAA9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31;p32">
              <a:extLst>
                <a:ext uri="{FF2B5EF4-FFF2-40B4-BE49-F238E27FC236}">
                  <a16:creationId xmlns:a16="http://schemas.microsoft.com/office/drawing/2014/main" id="{EAB02D61-94E5-1303-9550-C3B905CBAE0E}"/>
                </a:ext>
              </a:extLst>
            </p:cNvPr>
            <p:cNvSpPr/>
            <p:nvPr/>
          </p:nvSpPr>
          <p:spPr>
            <a:xfrm>
              <a:off x="7131278" y="1591365"/>
              <a:ext cx="123820" cy="173290"/>
            </a:xfrm>
            <a:custGeom>
              <a:avLst/>
              <a:gdLst/>
              <a:ahLst/>
              <a:cxnLst/>
              <a:rect l="l" t="t" r="r" b="b"/>
              <a:pathLst>
                <a:path w="1682" h="2354" extrusionOk="0">
                  <a:moveTo>
                    <a:pt x="995" y="1"/>
                  </a:moveTo>
                  <a:cubicBezTo>
                    <a:pt x="667" y="1"/>
                    <a:pt x="303" y="252"/>
                    <a:pt x="514" y="468"/>
                  </a:cubicBezTo>
                  <a:cubicBezTo>
                    <a:pt x="438" y="523"/>
                    <a:pt x="391" y="591"/>
                    <a:pt x="281" y="607"/>
                  </a:cubicBezTo>
                  <a:cubicBezTo>
                    <a:pt x="299" y="739"/>
                    <a:pt x="1" y="1259"/>
                    <a:pt x="271" y="1291"/>
                  </a:cubicBezTo>
                  <a:lnTo>
                    <a:pt x="271" y="1291"/>
                  </a:lnTo>
                  <a:cubicBezTo>
                    <a:pt x="94" y="1354"/>
                    <a:pt x="176" y="1712"/>
                    <a:pt x="372" y="1791"/>
                  </a:cubicBezTo>
                  <a:cubicBezTo>
                    <a:pt x="261" y="2102"/>
                    <a:pt x="514" y="2323"/>
                    <a:pt x="813" y="2350"/>
                  </a:cubicBezTo>
                  <a:cubicBezTo>
                    <a:pt x="837" y="2353"/>
                    <a:pt x="859" y="2354"/>
                    <a:pt x="880" y="2354"/>
                  </a:cubicBezTo>
                  <a:cubicBezTo>
                    <a:pt x="1259" y="2354"/>
                    <a:pt x="1287" y="2028"/>
                    <a:pt x="1354" y="1684"/>
                  </a:cubicBezTo>
                  <a:cubicBezTo>
                    <a:pt x="1476" y="1077"/>
                    <a:pt x="1682" y="556"/>
                    <a:pt x="1323" y="129"/>
                  </a:cubicBezTo>
                  <a:cubicBezTo>
                    <a:pt x="1243" y="38"/>
                    <a:pt x="1122" y="1"/>
                    <a:pt x="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32;p32">
              <a:extLst>
                <a:ext uri="{FF2B5EF4-FFF2-40B4-BE49-F238E27FC236}">
                  <a16:creationId xmlns:a16="http://schemas.microsoft.com/office/drawing/2014/main" id="{FAD95D75-5714-9FDE-608B-7F63FAB27940}"/>
                </a:ext>
              </a:extLst>
            </p:cNvPr>
            <p:cNvSpPr/>
            <p:nvPr/>
          </p:nvSpPr>
          <p:spPr>
            <a:xfrm>
              <a:off x="7177435" y="1343500"/>
              <a:ext cx="432709" cy="660400"/>
            </a:xfrm>
            <a:custGeom>
              <a:avLst/>
              <a:gdLst/>
              <a:ahLst/>
              <a:cxnLst/>
              <a:rect l="l" t="t" r="r" b="b"/>
              <a:pathLst>
                <a:path w="5878" h="8971" extrusionOk="0">
                  <a:moveTo>
                    <a:pt x="3194" y="1"/>
                  </a:moveTo>
                  <a:cubicBezTo>
                    <a:pt x="2647" y="1"/>
                    <a:pt x="1980" y="351"/>
                    <a:pt x="1370" y="1147"/>
                  </a:cubicBezTo>
                  <a:cubicBezTo>
                    <a:pt x="206" y="2671"/>
                    <a:pt x="1" y="4593"/>
                    <a:pt x="206" y="5963"/>
                  </a:cubicBezTo>
                  <a:cubicBezTo>
                    <a:pt x="408" y="7328"/>
                    <a:pt x="1370" y="8800"/>
                    <a:pt x="2179" y="8950"/>
                  </a:cubicBezTo>
                  <a:cubicBezTo>
                    <a:pt x="2252" y="8964"/>
                    <a:pt x="2336" y="8971"/>
                    <a:pt x="2430" y="8971"/>
                  </a:cubicBezTo>
                  <a:cubicBezTo>
                    <a:pt x="3385" y="8971"/>
                    <a:pt x="5297" y="8266"/>
                    <a:pt x="5574" y="6977"/>
                  </a:cubicBezTo>
                  <a:cubicBezTo>
                    <a:pt x="5878" y="5556"/>
                    <a:pt x="5171" y="3784"/>
                    <a:pt x="5171" y="3784"/>
                  </a:cubicBezTo>
                  <a:cubicBezTo>
                    <a:pt x="5171" y="3784"/>
                    <a:pt x="4610" y="1858"/>
                    <a:pt x="4259" y="797"/>
                  </a:cubicBezTo>
                  <a:cubicBezTo>
                    <a:pt x="4090" y="290"/>
                    <a:pt x="3691" y="1"/>
                    <a:pt x="3194" y="1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3;p32">
              <a:extLst>
                <a:ext uri="{FF2B5EF4-FFF2-40B4-BE49-F238E27FC236}">
                  <a16:creationId xmlns:a16="http://schemas.microsoft.com/office/drawing/2014/main" id="{6974A204-5806-090E-C027-5C4369FAE33C}"/>
                </a:ext>
              </a:extLst>
            </p:cNvPr>
            <p:cNvSpPr/>
            <p:nvPr/>
          </p:nvSpPr>
          <p:spPr>
            <a:xfrm>
              <a:off x="7457249" y="1475273"/>
              <a:ext cx="243445" cy="220109"/>
            </a:xfrm>
            <a:custGeom>
              <a:avLst/>
              <a:gdLst/>
              <a:ahLst/>
              <a:cxnLst/>
              <a:rect l="l" t="t" r="r" b="b"/>
              <a:pathLst>
                <a:path w="3307" h="2990" extrusionOk="0">
                  <a:moveTo>
                    <a:pt x="1724" y="1"/>
                  </a:moveTo>
                  <a:cubicBezTo>
                    <a:pt x="1549" y="1"/>
                    <a:pt x="1385" y="73"/>
                    <a:pt x="1350" y="246"/>
                  </a:cubicBezTo>
                  <a:cubicBezTo>
                    <a:pt x="1350" y="234"/>
                    <a:pt x="1346" y="167"/>
                    <a:pt x="1346" y="159"/>
                  </a:cubicBezTo>
                  <a:cubicBezTo>
                    <a:pt x="1321" y="155"/>
                    <a:pt x="1292" y="153"/>
                    <a:pt x="1261" y="153"/>
                  </a:cubicBezTo>
                  <a:cubicBezTo>
                    <a:pt x="992" y="153"/>
                    <a:pt x="559" y="291"/>
                    <a:pt x="746" y="612"/>
                  </a:cubicBezTo>
                  <a:cubicBezTo>
                    <a:pt x="684" y="557"/>
                    <a:pt x="631" y="534"/>
                    <a:pt x="587" y="534"/>
                  </a:cubicBezTo>
                  <a:cubicBezTo>
                    <a:pt x="380" y="534"/>
                    <a:pt x="359" y="1056"/>
                    <a:pt x="395" y="1228"/>
                  </a:cubicBezTo>
                  <a:cubicBezTo>
                    <a:pt x="364" y="1222"/>
                    <a:pt x="337" y="1219"/>
                    <a:pt x="312" y="1219"/>
                  </a:cubicBezTo>
                  <a:cubicBezTo>
                    <a:pt x="1" y="1219"/>
                    <a:pt x="201" y="1672"/>
                    <a:pt x="425" y="1768"/>
                  </a:cubicBezTo>
                  <a:lnTo>
                    <a:pt x="425" y="1768"/>
                  </a:lnTo>
                  <a:cubicBezTo>
                    <a:pt x="102" y="1820"/>
                    <a:pt x="326" y="2389"/>
                    <a:pt x="509" y="2554"/>
                  </a:cubicBezTo>
                  <a:cubicBezTo>
                    <a:pt x="612" y="2647"/>
                    <a:pt x="701" y="2681"/>
                    <a:pt x="784" y="2681"/>
                  </a:cubicBezTo>
                  <a:cubicBezTo>
                    <a:pt x="1013" y="2681"/>
                    <a:pt x="1190" y="2416"/>
                    <a:pt x="1463" y="2416"/>
                  </a:cubicBezTo>
                  <a:cubicBezTo>
                    <a:pt x="1471" y="2416"/>
                    <a:pt x="1480" y="2416"/>
                    <a:pt x="1488" y="2417"/>
                  </a:cubicBezTo>
                  <a:cubicBezTo>
                    <a:pt x="1329" y="2523"/>
                    <a:pt x="1313" y="2553"/>
                    <a:pt x="1350" y="2553"/>
                  </a:cubicBezTo>
                  <a:cubicBezTo>
                    <a:pt x="1377" y="2553"/>
                    <a:pt x="1431" y="2538"/>
                    <a:pt x="1480" y="2523"/>
                  </a:cubicBezTo>
                  <a:lnTo>
                    <a:pt x="1480" y="2523"/>
                  </a:lnTo>
                  <a:cubicBezTo>
                    <a:pt x="1463" y="2718"/>
                    <a:pt x="1601" y="2897"/>
                    <a:pt x="1676" y="2897"/>
                  </a:cubicBezTo>
                  <a:cubicBezTo>
                    <a:pt x="1709" y="2897"/>
                    <a:pt x="1730" y="2863"/>
                    <a:pt x="1721" y="2783"/>
                  </a:cubicBezTo>
                  <a:lnTo>
                    <a:pt x="1721" y="2783"/>
                  </a:lnTo>
                  <a:cubicBezTo>
                    <a:pt x="1751" y="2929"/>
                    <a:pt x="1917" y="2990"/>
                    <a:pt x="2119" y="2990"/>
                  </a:cubicBezTo>
                  <a:cubicBezTo>
                    <a:pt x="2608" y="2990"/>
                    <a:pt x="3307" y="2634"/>
                    <a:pt x="2767" y="2290"/>
                  </a:cubicBezTo>
                  <a:cubicBezTo>
                    <a:pt x="3117" y="2200"/>
                    <a:pt x="3073" y="1633"/>
                    <a:pt x="2742" y="1633"/>
                  </a:cubicBezTo>
                  <a:cubicBezTo>
                    <a:pt x="2722" y="1633"/>
                    <a:pt x="2702" y="1635"/>
                    <a:pt x="2680" y="1639"/>
                  </a:cubicBezTo>
                  <a:cubicBezTo>
                    <a:pt x="3134" y="1541"/>
                    <a:pt x="3177" y="933"/>
                    <a:pt x="2672" y="925"/>
                  </a:cubicBezTo>
                  <a:cubicBezTo>
                    <a:pt x="2970" y="713"/>
                    <a:pt x="2577" y="342"/>
                    <a:pt x="2323" y="342"/>
                  </a:cubicBezTo>
                  <a:cubicBezTo>
                    <a:pt x="2265" y="342"/>
                    <a:pt x="2214" y="362"/>
                    <a:pt x="2181" y="407"/>
                  </a:cubicBezTo>
                  <a:lnTo>
                    <a:pt x="2181" y="407"/>
                  </a:lnTo>
                  <a:cubicBezTo>
                    <a:pt x="2290" y="171"/>
                    <a:pt x="1994" y="1"/>
                    <a:pt x="1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34;p32">
              <a:extLst>
                <a:ext uri="{FF2B5EF4-FFF2-40B4-BE49-F238E27FC236}">
                  <a16:creationId xmlns:a16="http://schemas.microsoft.com/office/drawing/2014/main" id="{78B8918F-71BF-C4B5-5EC6-7AE236C7054A}"/>
                </a:ext>
              </a:extLst>
            </p:cNvPr>
            <p:cNvSpPr/>
            <p:nvPr/>
          </p:nvSpPr>
          <p:spPr>
            <a:xfrm>
              <a:off x="7526963" y="1610653"/>
              <a:ext cx="131624" cy="140678"/>
            </a:xfrm>
            <a:custGeom>
              <a:avLst/>
              <a:gdLst/>
              <a:ahLst/>
              <a:cxnLst/>
              <a:rect l="l" t="t" r="r" b="b"/>
              <a:pathLst>
                <a:path w="1788" h="1911" extrusionOk="0">
                  <a:moveTo>
                    <a:pt x="974" y="0"/>
                  </a:moveTo>
                  <a:cubicBezTo>
                    <a:pt x="368" y="0"/>
                    <a:pt x="269" y="747"/>
                    <a:pt x="269" y="747"/>
                  </a:cubicBezTo>
                  <a:cubicBezTo>
                    <a:pt x="269" y="747"/>
                    <a:pt x="1" y="1387"/>
                    <a:pt x="438" y="1757"/>
                  </a:cubicBezTo>
                  <a:cubicBezTo>
                    <a:pt x="564" y="1864"/>
                    <a:pt x="706" y="1910"/>
                    <a:pt x="848" y="1910"/>
                  </a:cubicBezTo>
                  <a:cubicBezTo>
                    <a:pt x="1203" y="1910"/>
                    <a:pt x="1558" y="1623"/>
                    <a:pt x="1654" y="1288"/>
                  </a:cubicBezTo>
                  <a:cubicBezTo>
                    <a:pt x="1788" y="815"/>
                    <a:pt x="1654" y="37"/>
                    <a:pt x="1011" y="1"/>
                  </a:cubicBezTo>
                  <a:cubicBezTo>
                    <a:pt x="999" y="0"/>
                    <a:pt x="986" y="0"/>
                    <a:pt x="974" y="0"/>
                  </a:cubicBez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35;p32">
              <a:extLst>
                <a:ext uri="{FF2B5EF4-FFF2-40B4-BE49-F238E27FC236}">
                  <a16:creationId xmlns:a16="http://schemas.microsoft.com/office/drawing/2014/main" id="{176A151D-60EA-7FB8-C14E-464C6BE8BE43}"/>
                </a:ext>
              </a:extLst>
            </p:cNvPr>
            <p:cNvSpPr/>
            <p:nvPr/>
          </p:nvSpPr>
          <p:spPr>
            <a:xfrm>
              <a:off x="7306778" y="1696710"/>
              <a:ext cx="124409" cy="158346"/>
            </a:xfrm>
            <a:custGeom>
              <a:avLst/>
              <a:gdLst/>
              <a:ahLst/>
              <a:cxnLst/>
              <a:rect l="l" t="t" r="r" b="b"/>
              <a:pathLst>
                <a:path w="1690" h="2151" extrusionOk="0">
                  <a:moveTo>
                    <a:pt x="288" y="1"/>
                  </a:moveTo>
                  <a:cubicBezTo>
                    <a:pt x="288" y="1"/>
                    <a:pt x="1" y="640"/>
                    <a:pt x="67" y="1638"/>
                  </a:cubicBezTo>
                  <a:cubicBezTo>
                    <a:pt x="94" y="2015"/>
                    <a:pt x="280" y="2150"/>
                    <a:pt x="511" y="2150"/>
                  </a:cubicBezTo>
                  <a:cubicBezTo>
                    <a:pt x="890" y="2150"/>
                    <a:pt x="1388" y="1788"/>
                    <a:pt x="1504" y="1535"/>
                  </a:cubicBezTo>
                  <a:cubicBezTo>
                    <a:pt x="1689" y="1129"/>
                    <a:pt x="288" y="1"/>
                    <a:pt x="288" y="1"/>
                  </a:cubicBezTo>
                  <a:close/>
                </a:path>
              </a:pathLst>
            </a:custGeom>
            <a:solidFill>
              <a:srgbClr val="FC8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36;p32">
              <a:extLst>
                <a:ext uri="{FF2B5EF4-FFF2-40B4-BE49-F238E27FC236}">
                  <a16:creationId xmlns:a16="http://schemas.microsoft.com/office/drawing/2014/main" id="{962965C0-EC8C-5C3B-DBAC-EDB258105F1B}"/>
                </a:ext>
              </a:extLst>
            </p:cNvPr>
            <p:cNvSpPr/>
            <p:nvPr/>
          </p:nvSpPr>
          <p:spPr>
            <a:xfrm>
              <a:off x="7398798" y="1813539"/>
              <a:ext cx="105858" cy="75823"/>
            </a:xfrm>
            <a:custGeom>
              <a:avLst/>
              <a:gdLst/>
              <a:ahLst/>
              <a:cxnLst/>
              <a:rect l="l" t="t" r="r" b="b"/>
              <a:pathLst>
                <a:path w="1438" h="1030" extrusionOk="0">
                  <a:moveTo>
                    <a:pt x="1438" y="0"/>
                  </a:moveTo>
                  <a:lnTo>
                    <a:pt x="1438" y="0"/>
                  </a:lnTo>
                  <a:cubicBezTo>
                    <a:pt x="1374" y="146"/>
                    <a:pt x="1288" y="276"/>
                    <a:pt x="1193" y="398"/>
                  </a:cubicBezTo>
                  <a:cubicBezTo>
                    <a:pt x="1099" y="513"/>
                    <a:pt x="988" y="620"/>
                    <a:pt x="862" y="698"/>
                  </a:cubicBezTo>
                  <a:cubicBezTo>
                    <a:pt x="740" y="782"/>
                    <a:pt x="601" y="848"/>
                    <a:pt x="455" y="895"/>
                  </a:cubicBezTo>
                  <a:cubicBezTo>
                    <a:pt x="313" y="947"/>
                    <a:pt x="159" y="979"/>
                    <a:pt x="1" y="1014"/>
                  </a:cubicBezTo>
                  <a:cubicBezTo>
                    <a:pt x="80" y="1022"/>
                    <a:pt x="159" y="1026"/>
                    <a:pt x="242" y="1030"/>
                  </a:cubicBezTo>
                  <a:cubicBezTo>
                    <a:pt x="321" y="1022"/>
                    <a:pt x="403" y="1026"/>
                    <a:pt x="487" y="1002"/>
                  </a:cubicBezTo>
                  <a:cubicBezTo>
                    <a:pt x="649" y="975"/>
                    <a:pt x="802" y="908"/>
                    <a:pt x="940" y="817"/>
                  </a:cubicBezTo>
                  <a:cubicBezTo>
                    <a:pt x="1217" y="631"/>
                    <a:pt x="1418" y="323"/>
                    <a:pt x="1438" y="0"/>
                  </a:cubicBezTo>
                  <a:close/>
                </a:path>
              </a:pathLst>
            </a:custGeom>
            <a:solidFill>
              <a:srgbClr val="E28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37;p32">
              <a:extLst>
                <a:ext uri="{FF2B5EF4-FFF2-40B4-BE49-F238E27FC236}">
                  <a16:creationId xmlns:a16="http://schemas.microsoft.com/office/drawing/2014/main" id="{4D8CE374-6CEF-D981-1754-89D82D29C744}"/>
                </a:ext>
              </a:extLst>
            </p:cNvPr>
            <p:cNvSpPr/>
            <p:nvPr/>
          </p:nvSpPr>
          <p:spPr>
            <a:xfrm>
              <a:off x="7359046" y="1664172"/>
              <a:ext cx="26281" cy="34967"/>
            </a:xfrm>
            <a:custGeom>
              <a:avLst/>
              <a:gdLst/>
              <a:ahLst/>
              <a:cxnLst/>
              <a:rect l="l" t="t" r="r" b="b"/>
              <a:pathLst>
                <a:path w="357" h="475" extrusionOk="0">
                  <a:moveTo>
                    <a:pt x="178" y="0"/>
                  </a:moveTo>
                  <a:cubicBezTo>
                    <a:pt x="79" y="0"/>
                    <a:pt x="1" y="107"/>
                    <a:pt x="1" y="237"/>
                  </a:cubicBezTo>
                  <a:cubicBezTo>
                    <a:pt x="1" y="367"/>
                    <a:pt x="79" y="474"/>
                    <a:pt x="178" y="474"/>
                  </a:cubicBezTo>
                  <a:cubicBezTo>
                    <a:pt x="276" y="474"/>
                    <a:pt x="356" y="367"/>
                    <a:pt x="356" y="237"/>
                  </a:cubicBezTo>
                  <a:cubicBezTo>
                    <a:pt x="356" y="107"/>
                    <a:pt x="276" y="0"/>
                    <a:pt x="178" y="0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38;p32">
              <a:extLst>
                <a:ext uri="{FF2B5EF4-FFF2-40B4-BE49-F238E27FC236}">
                  <a16:creationId xmlns:a16="http://schemas.microsoft.com/office/drawing/2014/main" id="{2D2CFBFB-AD7A-CB6B-734E-DD74831B26D0}"/>
                </a:ext>
              </a:extLst>
            </p:cNvPr>
            <p:cNvSpPr/>
            <p:nvPr/>
          </p:nvSpPr>
          <p:spPr>
            <a:xfrm>
              <a:off x="7272179" y="1692882"/>
              <a:ext cx="25986" cy="34967"/>
            </a:xfrm>
            <a:custGeom>
              <a:avLst/>
              <a:gdLst/>
              <a:ahLst/>
              <a:cxnLst/>
              <a:rect l="l" t="t" r="r" b="b"/>
              <a:pathLst>
                <a:path w="353" h="475" extrusionOk="0">
                  <a:moveTo>
                    <a:pt x="174" y="1"/>
                  </a:moveTo>
                  <a:cubicBezTo>
                    <a:pt x="79" y="1"/>
                    <a:pt x="1" y="108"/>
                    <a:pt x="1" y="237"/>
                  </a:cubicBezTo>
                  <a:cubicBezTo>
                    <a:pt x="1" y="368"/>
                    <a:pt x="79" y="474"/>
                    <a:pt x="174" y="474"/>
                  </a:cubicBezTo>
                  <a:cubicBezTo>
                    <a:pt x="273" y="474"/>
                    <a:pt x="352" y="368"/>
                    <a:pt x="352" y="237"/>
                  </a:cubicBezTo>
                  <a:cubicBezTo>
                    <a:pt x="352" y="108"/>
                    <a:pt x="273" y="1"/>
                    <a:pt x="174" y="1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39;p32">
              <a:extLst>
                <a:ext uri="{FF2B5EF4-FFF2-40B4-BE49-F238E27FC236}">
                  <a16:creationId xmlns:a16="http://schemas.microsoft.com/office/drawing/2014/main" id="{91F035E0-ABA3-438A-6D66-CA4F92C03510}"/>
                </a:ext>
              </a:extLst>
            </p:cNvPr>
            <p:cNvSpPr/>
            <p:nvPr/>
          </p:nvSpPr>
          <p:spPr>
            <a:xfrm>
              <a:off x="7349991" y="1593500"/>
              <a:ext cx="75014" cy="36439"/>
            </a:xfrm>
            <a:custGeom>
              <a:avLst/>
              <a:gdLst/>
              <a:ahLst/>
              <a:cxnLst/>
              <a:rect l="l" t="t" r="r" b="b"/>
              <a:pathLst>
                <a:path w="1019" h="495" extrusionOk="0">
                  <a:moveTo>
                    <a:pt x="9" y="1"/>
                  </a:moveTo>
                  <a:lnTo>
                    <a:pt x="1" y="404"/>
                  </a:lnTo>
                  <a:cubicBezTo>
                    <a:pt x="261" y="412"/>
                    <a:pt x="735" y="439"/>
                    <a:pt x="885" y="494"/>
                  </a:cubicBezTo>
                  <a:lnTo>
                    <a:pt x="1019" y="112"/>
                  </a:lnTo>
                  <a:cubicBezTo>
                    <a:pt x="758" y="21"/>
                    <a:pt x="88" y="1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40;p32">
              <a:extLst>
                <a:ext uri="{FF2B5EF4-FFF2-40B4-BE49-F238E27FC236}">
                  <a16:creationId xmlns:a16="http://schemas.microsoft.com/office/drawing/2014/main" id="{0D44C52F-9A2D-6102-3F13-FA05664E3E8E}"/>
                </a:ext>
              </a:extLst>
            </p:cNvPr>
            <p:cNvSpPr/>
            <p:nvPr/>
          </p:nvSpPr>
          <p:spPr>
            <a:xfrm>
              <a:off x="7224476" y="1609843"/>
              <a:ext cx="70155" cy="56168"/>
            </a:xfrm>
            <a:custGeom>
              <a:avLst/>
              <a:gdLst/>
              <a:ahLst/>
              <a:cxnLst/>
              <a:rect l="l" t="t" r="r" b="b"/>
              <a:pathLst>
                <a:path w="953" h="763" extrusionOk="0">
                  <a:moveTo>
                    <a:pt x="778" y="1"/>
                  </a:moveTo>
                  <a:cubicBezTo>
                    <a:pt x="759" y="8"/>
                    <a:pt x="309" y="225"/>
                    <a:pt x="1" y="415"/>
                  </a:cubicBezTo>
                  <a:lnTo>
                    <a:pt x="210" y="762"/>
                  </a:lnTo>
                  <a:cubicBezTo>
                    <a:pt x="503" y="584"/>
                    <a:pt x="948" y="367"/>
                    <a:pt x="953" y="363"/>
                  </a:cubicBezTo>
                  <a:lnTo>
                    <a:pt x="7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41;p32">
              <a:extLst>
                <a:ext uri="{FF2B5EF4-FFF2-40B4-BE49-F238E27FC236}">
                  <a16:creationId xmlns:a16="http://schemas.microsoft.com/office/drawing/2014/main" id="{ECFB0806-EDFB-79B8-648E-AB600BC0B6C3}"/>
                </a:ext>
              </a:extLst>
            </p:cNvPr>
            <p:cNvSpPr/>
            <p:nvPr/>
          </p:nvSpPr>
          <p:spPr>
            <a:xfrm>
              <a:off x="7560900" y="1643265"/>
              <a:ext cx="60585" cy="79651"/>
            </a:xfrm>
            <a:custGeom>
              <a:avLst/>
              <a:gdLst/>
              <a:ahLst/>
              <a:cxnLst/>
              <a:rect l="l" t="t" r="r" b="b"/>
              <a:pathLst>
                <a:path w="823" h="1082" extrusionOk="0">
                  <a:moveTo>
                    <a:pt x="546" y="0"/>
                  </a:moveTo>
                  <a:cubicBezTo>
                    <a:pt x="420" y="4"/>
                    <a:pt x="321" y="87"/>
                    <a:pt x="254" y="177"/>
                  </a:cubicBezTo>
                  <a:cubicBezTo>
                    <a:pt x="190" y="268"/>
                    <a:pt x="139" y="367"/>
                    <a:pt x="108" y="470"/>
                  </a:cubicBezTo>
                  <a:cubicBezTo>
                    <a:pt x="68" y="572"/>
                    <a:pt x="48" y="679"/>
                    <a:pt x="21" y="782"/>
                  </a:cubicBezTo>
                  <a:lnTo>
                    <a:pt x="1" y="860"/>
                  </a:lnTo>
                  <a:lnTo>
                    <a:pt x="77" y="833"/>
                  </a:lnTo>
                  <a:cubicBezTo>
                    <a:pt x="115" y="821"/>
                    <a:pt x="155" y="805"/>
                    <a:pt x="190" y="802"/>
                  </a:cubicBezTo>
                  <a:cubicBezTo>
                    <a:pt x="196" y="801"/>
                    <a:pt x="202" y="801"/>
                    <a:pt x="207" y="801"/>
                  </a:cubicBezTo>
                  <a:cubicBezTo>
                    <a:pt x="236" y="801"/>
                    <a:pt x="251" y="811"/>
                    <a:pt x="258" y="840"/>
                  </a:cubicBezTo>
                  <a:cubicBezTo>
                    <a:pt x="266" y="911"/>
                    <a:pt x="230" y="999"/>
                    <a:pt x="199" y="1082"/>
                  </a:cubicBezTo>
                  <a:cubicBezTo>
                    <a:pt x="226" y="1046"/>
                    <a:pt x="250" y="1011"/>
                    <a:pt x="270" y="967"/>
                  </a:cubicBezTo>
                  <a:cubicBezTo>
                    <a:pt x="290" y="928"/>
                    <a:pt x="313" y="888"/>
                    <a:pt x="309" y="833"/>
                  </a:cubicBezTo>
                  <a:cubicBezTo>
                    <a:pt x="313" y="805"/>
                    <a:pt x="297" y="774"/>
                    <a:pt x="270" y="754"/>
                  </a:cubicBezTo>
                  <a:cubicBezTo>
                    <a:pt x="242" y="738"/>
                    <a:pt x="214" y="731"/>
                    <a:pt x="190" y="731"/>
                  </a:cubicBezTo>
                  <a:cubicBezTo>
                    <a:pt x="168" y="731"/>
                    <a:pt x="146" y="732"/>
                    <a:pt x="124" y="735"/>
                  </a:cubicBezTo>
                  <a:lnTo>
                    <a:pt x="124" y="735"/>
                  </a:lnTo>
                  <a:cubicBezTo>
                    <a:pt x="147" y="657"/>
                    <a:pt x="168" y="579"/>
                    <a:pt x="199" y="505"/>
                  </a:cubicBezTo>
                  <a:cubicBezTo>
                    <a:pt x="234" y="407"/>
                    <a:pt x="274" y="312"/>
                    <a:pt x="329" y="229"/>
                  </a:cubicBezTo>
                  <a:cubicBezTo>
                    <a:pt x="388" y="150"/>
                    <a:pt x="456" y="75"/>
                    <a:pt x="546" y="64"/>
                  </a:cubicBezTo>
                  <a:cubicBezTo>
                    <a:pt x="556" y="62"/>
                    <a:pt x="566" y="62"/>
                    <a:pt x="576" y="62"/>
                  </a:cubicBezTo>
                  <a:cubicBezTo>
                    <a:pt x="662" y="62"/>
                    <a:pt x="752" y="106"/>
                    <a:pt x="822" y="166"/>
                  </a:cubicBezTo>
                  <a:cubicBezTo>
                    <a:pt x="763" y="83"/>
                    <a:pt x="669" y="4"/>
                    <a:pt x="546" y="0"/>
                  </a:cubicBezTo>
                  <a:close/>
                </a:path>
              </a:pathLst>
            </a:custGeom>
            <a:solidFill>
              <a:srgbClr val="E28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42;p32">
              <a:extLst>
                <a:ext uri="{FF2B5EF4-FFF2-40B4-BE49-F238E27FC236}">
                  <a16:creationId xmlns:a16="http://schemas.microsoft.com/office/drawing/2014/main" id="{68EBDA98-C25D-FEAE-4769-3E4A12DFF193}"/>
                </a:ext>
              </a:extLst>
            </p:cNvPr>
            <p:cNvSpPr/>
            <p:nvPr/>
          </p:nvSpPr>
          <p:spPr>
            <a:xfrm>
              <a:off x="7502008" y="1941631"/>
              <a:ext cx="211570" cy="233654"/>
            </a:xfrm>
            <a:custGeom>
              <a:avLst/>
              <a:gdLst/>
              <a:ahLst/>
              <a:cxnLst/>
              <a:rect l="l" t="t" r="r" b="b"/>
              <a:pathLst>
                <a:path w="2874" h="3174" extrusionOk="0">
                  <a:moveTo>
                    <a:pt x="2534" y="0"/>
                  </a:moveTo>
                  <a:lnTo>
                    <a:pt x="1" y="1958"/>
                  </a:lnTo>
                  <a:lnTo>
                    <a:pt x="1184" y="3173"/>
                  </a:lnTo>
                  <a:lnTo>
                    <a:pt x="2873" y="371"/>
                  </a:lnTo>
                  <a:lnTo>
                    <a:pt x="2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43;p32">
              <a:extLst>
                <a:ext uri="{FF2B5EF4-FFF2-40B4-BE49-F238E27FC236}">
                  <a16:creationId xmlns:a16="http://schemas.microsoft.com/office/drawing/2014/main" id="{7DEE8314-7D74-D1EF-E005-1F58DEBE905D}"/>
                </a:ext>
              </a:extLst>
            </p:cNvPr>
            <p:cNvSpPr/>
            <p:nvPr/>
          </p:nvSpPr>
          <p:spPr>
            <a:xfrm>
              <a:off x="7238463" y="2011051"/>
              <a:ext cx="154371" cy="169167"/>
            </a:xfrm>
            <a:custGeom>
              <a:avLst/>
              <a:gdLst/>
              <a:ahLst/>
              <a:cxnLst/>
              <a:rect l="l" t="t" r="r" b="b"/>
              <a:pathLst>
                <a:path w="2097" h="2298" extrusionOk="0">
                  <a:moveTo>
                    <a:pt x="269" y="1"/>
                  </a:moveTo>
                  <a:lnTo>
                    <a:pt x="0" y="474"/>
                  </a:lnTo>
                  <a:lnTo>
                    <a:pt x="947" y="2297"/>
                  </a:lnTo>
                  <a:lnTo>
                    <a:pt x="2096" y="1148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544;p32">
              <a:extLst>
                <a:ext uri="{FF2B5EF4-FFF2-40B4-BE49-F238E27FC236}">
                  <a16:creationId xmlns:a16="http://schemas.microsoft.com/office/drawing/2014/main" id="{BDB99ADD-602A-8151-2FC5-79CB5C5BE6FD}"/>
                </a:ext>
              </a:extLst>
            </p:cNvPr>
            <p:cNvSpPr/>
            <p:nvPr/>
          </p:nvSpPr>
          <p:spPr>
            <a:xfrm>
              <a:off x="6336152" y="1951495"/>
              <a:ext cx="216207" cy="196405"/>
            </a:xfrm>
            <a:custGeom>
              <a:avLst/>
              <a:gdLst/>
              <a:ahLst/>
              <a:cxnLst/>
              <a:rect l="l" t="t" r="r" b="b"/>
              <a:pathLst>
                <a:path w="2937" h="2668" extrusionOk="0">
                  <a:moveTo>
                    <a:pt x="1468" y="1"/>
                  </a:moveTo>
                  <a:cubicBezTo>
                    <a:pt x="655" y="1"/>
                    <a:pt x="0" y="596"/>
                    <a:pt x="0" y="1334"/>
                  </a:cubicBezTo>
                  <a:cubicBezTo>
                    <a:pt x="0" y="2072"/>
                    <a:pt x="655" y="2668"/>
                    <a:pt x="1468" y="2668"/>
                  </a:cubicBezTo>
                  <a:cubicBezTo>
                    <a:pt x="2277" y="2668"/>
                    <a:pt x="2936" y="2072"/>
                    <a:pt x="2936" y="1334"/>
                  </a:cubicBezTo>
                  <a:cubicBezTo>
                    <a:pt x="2936" y="596"/>
                    <a:pt x="2277" y="1"/>
                    <a:pt x="14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545;p32">
              <a:extLst>
                <a:ext uri="{FF2B5EF4-FFF2-40B4-BE49-F238E27FC236}">
                  <a16:creationId xmlns:a16="http://schemas.microsoft.com/office/drawing/2014/main" id="{239DE551-A266-0F5C-543F-4E831DEEF480}"/>
                </a:ext>
              </a:extLst>
            </p:cNvPr>
            <p:cNvSpPr/>
            <p:nvPr/>
          </p:nvSpPr>
          <p:spPr>
            <a:xfrm>
              <a:off x="6305013" y="1927938"/>
              <a:ext cx="249334" cy="128605"/>
            </a:xfrm>
            <a:custGeom>
              <a:avLst/>
              <a:gdLst/>
              <a:ahLst/>
              <a:cxnLst/>
              <a:rect l="l" t="t" r="r" b="b"/>
              <a:pathLst>
                <a:path w="3387" h="1747" extrusionOk="0">
                  <a:moveTo>
                    <a:pt x="1875" y="1"/>
                  </a:moveTo>
                  <a:lnTo>
                    <a:pt x="1" y="987"/>
                  </a:lnTo>
                  <a:cubicBezTo>
                    <a:pt x="1" y="987"/>
                    <a:pt x="24" y="1366"/>
                    <a:pt x="506" y="1619"/>
                  </a:cubicBezTo>
                  <a:cubicBezTo>
                    <a:pt x="675" y="1708"/>
                    <a:pt x="810" y="1747"/>
                    <a:pt x="912" y="1747"/>
                  </a:cubicBezTo>
                  <a:cubicBezTo>
                    <a:pt x="1101" y="1747"/>
                    <a:pt x="1180" y="1615"/>
                    <a:pt x="1165" y="1417"/>
                  </a:cubicBezTo>
                  <a:lnTo>
                    <a:pt x="1165" y="1417"/>
                  </a:lnTo>
                  <a:cubicBezTo>
                    <a:pt x="1267" y="1451"/>
                    <a:pt x="1423" y="1502"/>
                    <a:pt x="1558" y="1502"/>
                  </a:cubicBezTo>
                  <a:cubicBezTo>
                    <a:pt x="1725" y="1502"/>
                    <a:pt x="1861" y="1423"/>
                    <a:pt x="1824" y="1137"/>
                  </a:cubicBezTo>
                  <a:lnTo>
                    <a:pt x="1824" y="1137"/>
                  </a:lnTo>
                  <a:cubicBezTo>
                    <a:pt x="1925" y="1216"/>
                    <a:pt x="2038" y="1251"/>
                    <a:pt x="2146" y="1251"/>
                  </a:cubicBezTo>
                  <a:cubicBezTo>
                    <a:pt x="2390" y="1251"/>
                    <a:pt x="2609" y="1072"/>
                    <a:pt x="2609" y="809"/>
                  </a:cubicBezTo>
                  <a:cubicBezTo>
                    <a:pt x="2817" y="897"/>
                    <a:pt x="2958" y="932"/>
                    <a:pt x="3051" y="932"/>
                  </a:cubicBezTo>
                  <a:cubicBezTo>
                    <a:pt x="3387" y="932"/>
                    <a:pt x="3090" y="478"/>
                    <a:pt x="3090" y="478"/>
                  </a:cubicBezTo>
                  <a:lnTo>
                    <a:pt x="1875" y="1"/>
                  </a:lnTo>
                  <a:close/>
                </a:path>
              </a:pathLst>
            </a:custGeom>
            <a:solidFill>
              <a:srgbClr val="FFC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546;p32">
              <a:extLst>
                <a:ext uri="{FF2B5EF4-FFF2-40B4-BE49-F238E27FC236}">
                  <a16:creationId xmlns:a16="http://schemas.microsoft.com/office/drawing/2014/main" id="{BDE4B6CD-4F3D-88B0-A23D-1A05AA44F356}"/>
                </a:ext>
              </a:extLst>
            </p:cNvPr>
            <p:cNvSpPr/>
            <p:nvPr/>
          </p:nvSpPr>
          <p:spPr>
            <a:xfrm>
              <a:off x="6435460" y="1933459"/>
              <a:ext cx="61689" cy="54107"/>
            </a:xfrm>
            <a:custGeom>
              <a:avLst/>
              <a:gdLst/>
              <a:ahLst/>
              <a:cxnLst/>
              <a:rect l="l" t="t" r="r" b="b"/>
              <a:pathLst>
                <a:path w="838" h="735" extrusionOk="0">
                  <a:moveTo>
                    <a:pt x="1" y="0"/>
                  </a:moveTo>
                  <a:lnTo>
                    <a:pt x="1" y="0"/>
                  </a:lnTo>
                  <a:cubicBezTo>
                    <a:pt x="167" y="95"/>
                    <a:pt x="309" y="202"/>
                    <a:pt x="438" y="337"/>
                  </a:cubicBezTo>
                  <a:cubicBezTo>
                    <a:pt x="577" y="459"/>
                    <a:pt x="699" y="601"/>
                    <a:pt x="837" y="734"/>
                  </a:cubicBezTo>
                  <a:cubicBezTo>
                    <a:pt x="766" y="553"/>
                    <a:pt x="644" y="399"/>
                    <a:pt x="509" y="261"/>
                  </a:cubicBezTo>
                  <a:cubicBezTo>
                    <a:pt x="367" y="135"/>
                    <a:pt x="198" y="13"/>
                    <a:pt x="1" y="0"/>
                  </a:cubicBezTo>
                  <a:close/>
                </a:path>
              </a:pathLst>
            </a:custGeom>
            <a:solidFill>
              <a:srgbClr val="E28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547;p32">
              <a:extLst>
                <a:ext uri="{FF2B5EF4-FFF2-40B4-BE49-F238E27FC236}">
                  <a16:creationId xmlns:a16="http://schemas.microsoft.com/office/drawing/2014/main" id="{AB39E69F-9C1C-B0DA-FA36-B3DF90B3CF8B}"/>
                </a:ext>
              </a:extLst>
            </p:cNvPr>
            <p:cNvSpPr/>
            <p:nvPr/>
          </p:nvSpPr>
          <p:spPr>
            <a:xfrm>
              <a:off x="6360814" y="1944502"/>
              <a:ext cx="78474" cy="67210"/>
            </a:xfrm>
            <a:custGeom>
              <a:avLst/>
              <a:gdLst/>
              <a:ahLst/>
              <a:cxnLst/>
              <a:rect l="l" t="t" r="r" b="b"/>
              <a:pathLst>
                <a:path w="1066" h="913" extrusionOk="0">
                  <a:moveTo>
                    <a:pt x="0" y="1"/>
                  </a:moveTo>
                  <a:lnTo>
                    <a:pt x="0" y="1"/>
                  </a:lnTo>
                  <a:cubicBezTo>
                    <a:pt x="225" y="92"/>
                    <a:pt x="407" y="234"/>
                    <a:pt x="576" y="400"/>
                  </a:cubicBezTo>
                  <a:cubicBezTo>
                    <a:pt x="751" y="557"/>
                    <a:pt x="900" y="739"/>
                    <a:pt x="1066" y="912"/>
                  </a:cubicBezTo>
                  <a:cubicBezTo>
                    <a:pt x="967" y="691"/>
                    <a:pt x="817" y="498"/>
                    <a:pt x="644" y="324"/>
                  </a:cubicBezTo>
                  <a:cubicBezTo>
                    <a:pt x="553" y="245"/>
                    <a:pt x="458" y="163"/>
                    <a:pt x="352" y="107"/>
                  </a:cubicBezTo>
                  <a:cubicBezTo>
                    <a:pt x="241" y="48"/>
                    <a:pt x="123" y="5"/>
                    <a:pt x="0" y="1"/>
                  </a:cubicBezTo>
                  <a:close/>
                </a:path>
              </a:pathLst>
            </a:custGeom>
            <a:solidFill>
              <a:srgbClr val="E28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548;p32">
              <a:extLst>
                <a:ext uri="{FF2B5EF4-FFF2-40B4-BE49-F238E27FC236}">
                  <a16:creationId xmlns:a16="http://schemas.microsoft.com/office/drawing/2014/main" id="{608C1840-369B-0A12-CCDC-8A977151DE4F}"/>
                </a:ext>
              </a:extLst>
            </p:cNvPr>
            <p:cNvSpPr/>
            <p:nvPr/>
          </p:nvSpPr>
          <p:spPr>
            <a:xfrm>
              <a:off x="6295369" y="1978144"/>
              <a:ext cx="95405" cy="54181"/>
            </a:xfrm>
            <a:custGeom>
              <a:avLst/>
              <a:gdLst/>
              <a:ahLst/>
              <a:cxnLst/>
              <a:rect l="l" t="t" r="r" b="b"/>
              <a:pathLst>
                <a:path w="1296" h="736" extrusionOk="0">
                  <a:moveTo>
                    <a:pt x="33" y="1"/>
                  </a:moveTo>
                  <a:cubicBezTo>
                    <a:pt x="22" y="1"/>
                    <a:pt x="12" y="1"/>
                    <a:pt x="1" y="1"/>
                  </a:cubicBezTo>
                  <a:cubicBezTo>
                    <a:pt x="246" y="72"/>
                    <a:pt x="471" y="171"/>
                    <a:pt x="680" y="305"/>
                  </a:cubicBezTo>
                  <a:cubicBezTo>
                    <a:pt x="893" y="431"/>
                    <a:pt x="1090" y="586"/>
                    <a:pt x="1296" y="735"/>
                  </a:cubicBezTo>
                  <a:cubicBezTo>
                    <a:pt x="1150" y="526"/>
                    <a:pt x="948" y="360"/>
                    <a:pt x="731" y="218"/>
                  </a:cubicBezTo>
                  <a:cubicBezTo>
                    <a:pt x="621" y="156"/>
                    <a:pt x="507" y="100"/>
                    <a:pt x="385" y="56"/>
                  </a:cubicBezTo>
                  <a:cubicBezTo>
                    <a:pt x="268" y="21"/>
                    <a:pt x="152" y="1"/>
                    <a:pt x="33" y="1"/>
                  </a:cubicBezTo>
                  <a:close/>
                </a:path>
              </a:pathLst>
            </a:custGeom>
            <a:solidFill>
              <a:srgbClr val="E28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549;p32">
              <a:extLst>
                <a:ext uri="{FF2B5EF4-FFF2-40B4-BE49-F238E27FC236}">
                  <a16:creationId xmlns:a16="http://schemas.microsoft.com/office/drawing/2014/main" id="{247A9503-93BC-62A2-75DC-78A8FB1429CA}"/>
                </a:ext>
              </a:extLst>
            </p:cNvPr>
            <p:cNvSpPr/>
            <p:nvPr/>
          </p:nvSpPr>
          <p:spPr>
            <a:xfrm>
              <a:off x="6289921" y="2031442"/>
              <a:ext cx="46304" cy="47703"/>
            </a:xfrm>
            <a:custGeom>
              <a:avLst/>
              <a:gdLst/>
              <a:ahLst/>
              <a:cxnLst/>
              <a:rect l="l" t="t" r="r" b="b"/>
              <a:pathLst>
                <a:path w="629" h="648" extrusionOk="0">
                  <a:moveTo>
                    <a:pt x="0" y="0"/>
                  </a:moveTo>
                  <a:lnTo>
                    <a:pt x="178" y="157"/>
                  </a:lnTo>
                  <a:cubicBezTo>
                    <a:pt x="202" y="181"/>
                    <a:pt x="233" y="217"/>
                    <a:pt x="261" y="252"/>
                  </a:cubicBezTo>
                  <a:cubicBezTo>
                    <a:pt x="284" y="292"/>
                    <a:pt x="304" y="332"/>
                    <a:pt x="324" y="374"/>
                  </a:cubicBezTo>
                  <a:cubicBezTo>
                    <a:pt x="364" y="458"/>
                    <a:pt x="388" y="552"/>
                    <a:pt x="415" y="647"/>
                  </a:cubicBezTo>
                  <a:cubicBezTo>
                    <a:pt x="435" y="549"/>
                    <a:pt x="426" y="445"/>
                    <a:pt x="403" y="347"/>
                  </a:cubicBezTo>
                  <a:cubicBezTo>
                    <a:pt x="388" y="296"/>
                    <a:pt x="368" y="249"/>
                    <a:pt x="341" y="203"/>
                  </a:cubicBezTo>
                  <a:lnTo>
                    <a:pt x="341" y="203"/>
                  </a:lnTo>
                  <a:cubicBezTo>
                    <a:pt x="434" y="225"/>
                    <a:pt x="528" y="241"/>
                    <a:pt x="628" y="248"/>
                  </a:cubicBezTo>
                  <a:cubicBezTo>
                    <a:pt x="494" y="173"/>
                    <a:pt x="359" y="119"/>
                    <a:pt x="217" y="7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28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550;p32">
              <a:extLst>
                <a:ext uri="{FF2B5EF4-FFF2-40B4-BE49-F238E27FC236}">
                  <a16:creationId xmlns:a16="http://schemas.microsoft.com/office/drawing/2014/main" id="{477B6B2D-0A99-E37B-60DF-7163D7465317}"/>
                </a:ext>
              </a:extLst>
            </p:cNvPr>
            <p:cNvSpPr/>
            <p:nvPr/>
          </p:nvSpPr>
          <p:spPr>
            <a:xfrm>
              <a:off x="7857646" y="3594754"/>
              <a:ext cx="242709" cy="353278"/>
            </a:xfrm>
            <a:custGeom>
              <a:avLst/>
              <a:gdLst/>
              <a:ahLst/>
              <a:cxnLst/>
              <a:rect l="l" t="t" r="r" b="b"/>
              <a:pathLst>
                <a:path w="3297" h="4799" extrusionOk="0">
                  <a:moveTo>
                    <a:pt x="2653" y="0"/>
                  </a:moveTo>
                  <a:cubicBezTo>
                    <a:pt x="2391" y="0"/>
                    <a:pt x="2089" y="90"/>
                    <a:pt x="1890" y="205"/>
                  </a:cubicBezTo>
                  <a:cubicBezTo>
                    <a:pt x="0" y="915"/>
                    <a:pt x="0" y="4799"/>
                    <a:pt x="0" y="4799"/>
                  </a:cubicBezTo>
                  <a:lnTo>
                    <a:pt x="1046" y="4799"/>
                  </a:lnTo>
                  <a:cubicBezTo>
                    <a:pt x="1046" y="777"/>
                    <a:pt x="3141" y="678"/>
                    <a:pt x="3141" y="678"/>
                  </a:cubicBezTo>
                  <a:cubicBezTo>
                    <a:pt x="3296" y="170"/>
                    <a:pt x="3012" y="0"/>
                    <a:pt x="26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551;p32">
              <a:extLst>
                <a:ext uri="{FF2B5EF4-FFF2-40B4-BE49-F238E27FC236}">
                  <a16:creationId xmlns:a16="http://schemas.microsoft.com/office/drawing/2014/main" id="{8B91F212-1659-3B1B-051B-F6FAC8DA90FF}"/>
                </a:ext>
              </a:extLst>
            </p:cNvPr>
            <p:cNvSpPr/>
            <p:nvPr/>
          </p:nvSpPr>
          <p:spPr>
            <a:xfrm>
              <a:off x="7847708" y="3813688"/>
              <a:ext cx="313305" cy="206122"/>
            </a:xfrm>
            <a:custGeom>
              <a:avLst/>
              <a:gdLst/>
              <a:ahLst/>
              <a:cxnLst/>
              <a:rect l="l" t="t" r="r" b="b"/>
              <a:pathLst>
                <a:path w="4256" h="2800" extrusionOk="0">
                  <a:moveTo>
                    <a:pt x="3001" y="1"/>
                  </a:moveTo>
                  <a:cubicBezTo>
                    <a:pt x="2992" y="1"/>
                    <a:pt x="2982" y="1"/>
                    <a:pt x="2972" y="1"/>
                  </a:cubicBezTo>
                  <a:cubicBezTo>
                    <a:pt x="2512" y="17"/>
                    <a:pt x="2309" y="602"/>
                    <a:pt x="1854" y="602"/>
                  </a:cubicBezTo>
                  <a:cubicBezTo>
                    <a:pt x="1846" y="602"/>
                    <a:pt x="1837" y="601"/>
                    <a:pt x="1828" y="601"/>
                  </a:cubicBezTo>
                  <a:cubicBezTo>
                    <a:pt x="1902" y="428"/>
                    <a:pt x="1844" y="282"/>
                    <a:pt x="1689" y="203"/>
                  </a:cubicBezTo>
                  <a:cubicBezTo>
                    <a:pt x="1631" y="172"/>
                    <a:pt x="1572" y="159"/>
                    <a:pt x="1513" y="159"/>
                  </a:cubicBezTo>
                  <a:cubicBezTo>
                    <a:pt x="1265" y="159"/>
                    <a:pt x="1026" y="398"/>
                    <a:pt x="873" y="542"/>
                  </a:cubicBezTo>
                  <a:cubicBezTo>
                    <a:pt x="407" y="968"/>
                    <a:pt x="1" y="1363"/>
                    <a:pt x="166" y="1994"/>
                  </a:cubicBezTo>
                  <a:cubicBezTo>
                    <a:pt x="166" y="2207"/>
                    <a:pt x="553" y="2650"/>
                    <a:pt x="1153" y="2737"/>
                  </a:cubicBezTo>
                  <a:cubicBezTo>
                    <a:pt x="1399" y="2773"/>
                    <a:pt x="1706" y="2799"/>
                    <a:pt x="2028" y="2799"/>
                  </a:cubicBezTo>
                  <a:cubicBezTo>
                    <a:pt x="2756" y="2799"/>
                    <a:pt x="3565" y="2667"/>
                    <a:pt x="3951" y="2227"/>
                  </a:cubicBezTo>
                  <a:cubicBezTo>
                    <a:pt x="4179" y="1967"/>
                    <a:pt x="4255" y="1517"/>
                    <a:pt x="4046" y="1217"/>
                  </a:cubicBezTo>
                  <a:cubicBezTo>
                    <a:pt x="3876" y="972"/>
                    <a:pt x="3647" y="1023"/>
                    <a:pt x="3410" y="913"/>
                  </a:cubicBezTo>
                  <a:cubicBezTo>
                    <a:pt x="3083" y="755"/>
                    <a:pt x="3237" y="735"/>
                    <a:pt x="3276" y="424"/>
                  </a:cubicBezTo>
                  <a:cubicBezTo>
                    <a:pt x="3307" y="157"/>
                    <a:pt x="3274" y="1"/>
                    <a:pt x="3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552;p32">
              <a:extLst>
                <a:ext uri="{FF2B5EF4-FFF2-40B4-BE49-F238E27FC236}">
                  <a16:creationId xmlns:a16="http://schemas.microsoft.com/office/drawing/2014/main" id="{13264298-98EA-5EB3-5615-7FD9D50CE320}"/>
                </a:ext>
              </a:extLst>
            </p:cNvPr>
            <p:cNvSpPr/>
            <p:nvPr/>
          </p:nvSpPr>
          <p:spPr>
            <a:xfrm>
              <a:off x="8106247" y="3838423"/>
              <a:ext cx="181387" cy="160481"/>
            </a:xfrm>
            <a:custGeom>
              <a:avLst/>
              <a:gdLst/>
              <a:ahLst/>
              <a:cxnLst/>
              <a:rect l="l" t="t" r="r" b="b"/>
              <a:pathLst>
                <a:path w="2464" h="2180" extrusionOk="0">
                  <a:moveTo>
                    <a:pt x="1232" y="1"/>
                  </a:moveTo>
                  <a:cubicBezTo>
                    <a:pt x="549" y="1"/>
                    <a:pt x="1" y="490"/>
                    <a:pt x="1" y="1090"/>
                  </a:cubicBezTo>
                  <a:cubicBezTo>
                    <a:pt x="1" y="1694"/>
                    <a:pt x="549" y="2179"/>
                    <a:pt x="1232" y="2179"/>
                  </a:cubicBezTo>
                  <a:cubicBezTo>
                    <a:pt x="1915" y="2179"/>
                    <a:pt x="2463" y="1694"/>
                    <a:pt x="2463" y="1090"/>
                  </a:cubicBezTo>
                  <a:cubicBezTo>
                    <a:pt x="2463" y="490"/>
                    <a:pt x="1915" y="1"/>
                    <a:pt x="12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553;p32">
              <a:extLst>
                <a:ext uri="{FF2B5EF4-FFF2-40B4-BE49-F238E27FC236}">
                  <a16:creationId xmlns:a16="http://schemas.microsoft.com/office/drawing/2014/main" id="{43110168-DCC3-D344-9DEB-93260877CFAB}"/>
                </a:ext>
              </a:extLst>
            </p:cNvPr>
            <p:cNvSpPr/>
            <p:nvPr/>
          </p:nvSpPr>
          <p:spPr>
            <a:xfrm>
              <a:off x="7827611" y="3945387"/>
              <a:ext cx="634046" cy="387877"/>
            </a:xfrm>
            <a:custGeom>
              <a:avLst/>
              <a:gdLst/>
              <a:ahLst/>
              <a:cxnLst/>
              <a:rect l="l" t="t" r="r" b="b"/>
              <a:pathLst>
                <a:path w="8613" h="5269" extrusionOk="0">
                  <a:moveTo>
                    <a:pt x="1" y="1"/>
                  </a:moveTo>
                  <a:lnTo>
                    <a:pt x="408" y="3749"/>
                  </a:lnTo>
                  <a:cubicBezTo>
                    <a:pt x="408" y="3749"/>
                    <a:pt x="510" y="5269"/>
                    <a:pt x="2195" y="5269"/>
                  </a:cubicBezTo>
                  <a:lnTo>
                    <a:pt x="6959" y="5269"/>
                  </a:lnTo>
                  <a:cubicBezTo>
                    <a:pt x="6959" y="5269"/>
                    <a:pt x="8075" y="4965"/>
                    <a:pt x="8277" y="3410"/>
                  </a:cubicBezTo>
                  <a:cubicBezTo>
                    <a:pt x="8478" y="1859"/>
                    <a:pt x="8612" y="1"/>
                    <a:pt x="8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554;p32">
              <a:extLst>
                <a:ext uri="{FF2B5EF4-FFF2-40B4-BE49-F238E27FC236}">
                  <a16:creationId xmlns:a16="http://schemas.microsoft.com/office/drawing/2014/main" id="{BC612FB4-28DF-320C-1B4D-37DD32FE2C81}"/>
                </a:ext>
              </a:extLst>
            </p:cNvPr>
            <p:cNvSpPr/>
            <p:nvPr/>
          </p:nvSpPr>
          <p:spPr>
            <a:xfrm>
              <a:off x="8119351" y="3797492"/>
              <a:ext cx="65665" cy="72143"/>
            </a:xfrm>
            <a:custGeom>
              <a:avLst/>
              <a:gdLst/>
              <a:ahLst/>
              <a:cxnLst/>
              <a:rect l="l" t="t" r="r" b="b"/>
              <a:pathLst>
                <a:path w="892" h="980" extrusionOk="0">
                  <a:moveTo>
                    <a:pt x="63" y="0"/>
                  </a:moveTo>
                  <a:cubicBezTo>
                    <a:pt x="39" y="0"/>
                    <a:pt x="15" y="15"/>
                    <a:pt x="8" y="39"/>
                  </a:cubicBezTo>
                  <a:cubicBezTo>
                    <a:pt x="1" y="68"/>
                    <a:pt x="21" y="95"/>
                    <a:pt x="44" y="99"/>
                  </a:cubicBezTo>
                  <a:cubicBezTo>
                    <a:pt x="553" y="225"/>
                    <a:pt x="786" y="935"/>
                    <a:pt x="786" y="944"/>
                  </a:cubicBezTo>
                  <a:cubicBezTo>
                    <a:pt x="793" y="968"/>
                    <a:pt x="813" y="979"/>
                    <a:pt x="833" y="979"/>
                  </a:cubicBezTo>
                  <a:lnTo>
                    <a:pt x="849" y="979"/>
                  </a:lnTo>
                  <a:cubicBezTo>
                    <a:pt x="877" y="968"/>
                    <a:pt x="892" y="939"/>
                    <a:pt x="884" y="912"/>
                  </a:cubicBezTo>
                  <a:cubicBezTo>
                    <a:pt x="873" y="881"/>
                    <a:pt x="631" y="143"/>
                    <a:pt x="72" y="1"/>
                  </a:cubicBezTo>
                  <a:cubicBezTo>
                    <a:pt x="69" y="0"/>
                    <a:pt x="66" y="0"/>
                    <a:pt x="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555;p32">
              <a:extLst>
                <a:ext uri="{FF2B5EF4-FFF2-40B4-BE49-F238E27FC236}">
                  <a16:creationId xmlns:a16="http://schemas.microsoft.com/office/drawing/2014/main" id="{D51AB16B-1B0F-1561-F6D7-FC7C51C97A62}"/>
                </a:ext>
              </a:extLst>
            </p:cNvPr>
            <p:cNvSpPr/>
            <p:nvPr/>
          </p:nvSpPr>
          <p:spPr>
            <a:xfrm>
              <a:off x="8014522" y="3589821"/>
              <a:ext cx="80535" cy="54917"/>
            </a:xfrm>
            <a:custGeom>
              <a:avLst/>
              <a:gdLst/>
              <a:ahLst/>
              <a:cxnLst/>
              <a:rect l="l" t="t" r="r" b="b"/>
              <a:pathLst>
                <a:path w="1094" h="746" extrusionOk="0">
                  <a:moveTo>
                    <a:pt x="589" y="0"/>
                  </a:moveTo>
                  <a:cubicBezTo>
                    <a:pt x="512" y="0"/>
                    <a:pt x="438" y="10"/>
                    <a:pt x="367" y="19"/>
                  </a:cubicBezTo>
                  <a:cubicBezTo>
                    <a:pt x="299" y="28"/>
                    <a:pt x="232" y="39"/>
                    <a:pt x="170" y="59"/>
                  </a:cubicBezTo>
                  <a:cubicBezTo>
                    <a:pt x="137" y="66"/>
                    <a:pt x="106" y="79"/>
                    <a:pt x="75" y="95"/>
                  </a:cubicBezTo>
                  <a:cubicBezTo>
                    <a:pt x="48" y="106"/>
                    <a:pt x="0" y="122"/>
                    <a:pt x="8" y="161"/>
                  </a:cubicBezTo>
                  <a:cubicBezTo>
                    <a:pt x="28" y="130"/>
                    <a:pt x="71" y="126"/>
                    <a:pt x="114" y="126"/>
                  </a:cubicBezTo>
                  <a:cubicBezTo>
                    <a:pt x="129" y="126"/>
                    <a:pt x="143" y="127"/>
                    <a:pt x="157" y="127"/>
                  </a:cubicBezTo>
                  <a:cubicBezTo>
                    <a:pt x="165" y="127"/>
                    <a:pt x="173" y="127"/>
                    <a:pt x="181" y="126"/>
                  </a:cubicBezTo>
                  <a:cubicBezTo>
                    <a:pt x="245" y="126"/>
                    <a:pt x="308" y="130"/>
                    <a:pt x="370" y="130"/>
                  </a:cubicBezTo>
                  <a:cubicBezTo>
                    <a:pt x="501" y="137"/>
                    <a:pt x="631" y="126"/>
                    <a:pt x="734" y="157"/>
                  </a:cubicBezTo>
                  <a:cubicBezTo>
                    <a:pt x="840" y="190"/>
                    <a:pt x="915" y="264"/>
                    <a:pt x="959" y="374"/>
                  </a:cubicBezTo>
                  <a:cubicBezTo>
                    <a:pt x="998" y="485"/>
                    <a:pt x="1010" y="611"/>
                    <a:pt x="1010" y="745"/>
                  </a:cubicBezTo>
                  <a:cubicBezTo>
                    <a:pt x="1061" y="623"/>
                    <a:pt x="1093" y="485"/>
                    <a:pt x="1061" y="343"/>
                  </a:cubicBezTo>
                  <a:cubicBezTo>
                    <a:pt x="1042" y="205"/>
                    <a:pt x="924" y="63"/>
                    <a:pt x="773" y="24"/>
                  </a:cubicBezTo>
                  <a:cubicBezTo>
                    <a:pt x="709" y="6"/>
                    <a:pt x="648" y="0"/>
                    <a:pt x="589" y="0"/>
                  </a:cubicBezTo>
                  <a:close/>
                </a:path>
              </a:pathLst>
            </a:custGeom>
            <a:solidFill>
              <a:srgbClr val="E28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556;p32">
              <a:extLst>
                <a:ext uri="{FF2B5EF4-FFF2-40B4-BE49-F238E27FC236}">
                  <a16:creationId xmlns:a16="http://schemas.microsoft.com/office/drawing/2014/main" id="{C0CC3A24-8E6A-2892-2433-5DAA7A790A09}"/>
                </a:ext>
              </a:extLst>
            </p:cNvPr>
            <p:cNvSpPr/>
            <p:nvPr/>
          </p:nvSpPr>
          <p:spPr>
            <a:xfrm>
              <a:off x="7907263" y="2597918"/>
              <a:ext cx="67210" cy="710974"/>
            </a:xfrm>
            <a:custGeom>
              <a:avLst/>
              <a:gdLst/>
              <a:ahLst/>
              <a:cxnLst/>
              <a:rect l="l" t="t" r="r" b="b"/>
              <a:pathLst>
                <a:path w="913" h="9658" extrusionOk="0">
                  <a:moveTo>
                    <a:pt x="194" y="1"/>
                  </a:moveTo>
                  <a:cubicBezTo>
                    <a:pt x="20" y="794"/>
                    <a:pt x="0" y="1615"/>
                    <a:pt x="4" y="2424"/>
                  </a:cubicBezTo>
                  <a:cubicBezTo>
                    <a:pt x="13" y="3236"/>
                    <a:pt x="71" y="4050"/>
                    <a:pt x="146" y="4855"/>
                  </a:cubicBezTo>
                  <a:cubicBezTo>
                    <a:pt x="233" y="5664"/>
                    <a:pt x="328" y="6469"/>
                    <a:pt x="458" y="7270"/>
                  </a:cubicBezTo>
                  <a:cubicBezTo>
                    <a:pt x="589" y="8071"/>
                    <a:pt x="731" y="8868"/>
                    <a:pt x="913" y="9657"/>
                  </a:cubicBezTo>
                  <a:lnTo>
                    <a:pt x="612" y="7247"/>
                  </a:lnTo>
                  <a:cubicBezTo>
                    <a:pt x="514" y="6445"/>
                    <a:pt x="419" y="5640"/>
                    <a:pt x="348" y="4835"/>
                  </a:cubicBezTo>
                  <a:cubicBezTo>
                    <a:pt x="257" y="4034"/>
                    <a:pt x="202" y="3229"/>
                    <a:pt x="159" y="2420"/>
                  </a:cubicBezTo>
                  <a:cubicBezTo>
                    <a:pt x="135" y="2017"/>
                    <a:pt x="131" y="1615"/>
                    <a:pt x="131" y="1212"/>
                  </a:cubicBezTo>
                  <a:lnTo>
                    <a:pt x="142" y="604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315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TextBox 463">
            <a:extLst>
              <a:ext uri="{FF2B5EF4-FFF2-40B4-BE49-F238E27FC236}">
                <a16:creationId xmlns:a16="http://schemas.microsoft.com/office/drawing/2014/main" id="{F40A0943-4272-970F-A8B8-6815381C630C}"/>
              </a:ext>
            </a:extLst>
          </p:cNvPr>
          <p:cNvSpPr txBox="1"/>
          <p:nvPr/>
        </p:nvSpPr>
        <p:spPr>
          <a:xfrm>
            <a:off x="306407" y="2508789"/>
            <a:ext cx="4934832" cy="216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Setelah</a:t>
            </a: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beroperasi</a:t>
            </a: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selama</a:t>
            </a:r>
            <a:r>
              <a:rPr lang="en-US" sz="12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beberapa</a:t>
            </a:r>
            <a:r>
              <a:rPr lang="en-US" sz="12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tahun</a:t>
            </a: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12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pihak</a:t>
            </a: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Supermarket </a:t>
            </a:r>
            <a:r>
              <a:rPr lang="en-US" sz="12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merasa</a:t>
            </a: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bahwa</a:t>
            </a: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tidak</a:t>
            </a:r>
            <a:r>
              <a:rPr lang="en-US" sz="12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ada</a:t>
            </a:r>
            <a:r>
              <a:rPr lang="en-US" sz="12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peningkatan</a:t>
            </a:r>
            <a:r>
              <a:rPr lang="en-US" sz="12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yang </a:t>
            </a:r>
            <a:r>
              <a:rPr lang="en-US" sz="12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signifikan</a:t>
            </a: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terhadap</a:t>
            </a: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pendapatan</a:t>
            </a: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yang </a:t>
            </a:r>
            <a:r>
              <a:rPr lang="en-US" sz="12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masuk</a:t>
            </a: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setiap</a:t>
            </a: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tahunnya</a:t>
            </a: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Sebuah</a:t>
            </a: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supermarket </a:t>
            </a:r>
            <a:r>
              <a:rPr lang="en-US" sz="12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melihat</a:t>
            </a: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adanya</a:t>
            </a: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peluang</a:t>
            </a: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untuk</a:t>
            </a: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meningkatkan</a:t>
            </a: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pendapatan</a:t>
            </a: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dari</a:t>
            </a: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bisnis</a:t>
            </a: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mereka</a:t>
            </a: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dalam</a:t>
            </a: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era </a:t>
            </a:r>
            <a:r>
              <a:rPr lang="en-US" sz="12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digitalisasi</a:t>
            </a: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Supermarket </a:t>
            </a:r>
            <a:r>
              <a:rPr lang="en-US" sz="12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memutuskan</a:t>
            </a: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untuk</a:t>
            </a: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memanfaatkan</a:t>
            </a:r>
            <a:r>
              <a:rPr lang="en-US" sz="12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data </a:t>
            </a:r>
            <a:r>
              <a:rPr lang="en-US" sz="12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pelanggan</a:t>
            </a:r>
            <a:r>
              <a:rPr lang="en-US" sz="12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selama</a:t>
            </a:r>
            <a:r>
              <a:rPr lang="en-US" sz="12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2 </a:t>
            </a:r>
            <a:r>
              <a:rPr lang="en-US" sz="12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tahun</a:t>
            </a:r>
            <a:r>
              <a:rPr lang="en-US" sz="12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terakhir</a:t>
            </a: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12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alih-alih</a:t>
            </a: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hanya</a:t>
            </a: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sekedar</a:t>
            </a: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database, </a:t>
            </a:r>
            <a:r>
              <a:rPr lang="en-US" sz="12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dengan</a:t>
            </a: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merubah</a:t>
            </a: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data </a:t>
            </a:r>
            <a:r>
              <a:rPr lang="en-US" sz="12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menjadi</a:t>
            </a: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insight</a:t>
            </a: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untuk</a:t>
            </a: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meningkatkan</a:t>
            </a: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pendapatan</a:t>
            </a: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mereka</a:t>
            </a: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di </a:t>
            </a:r>
            <a:r>
              <a:rPr lang="en-US" sz="12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tahun-tahun</a:t>
            </a: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berikutnya</a:t>
            </a:r>
            <a: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68F883DC-409A-9953-E005-0C8DB6BDFD63}"/>
              </a:ext>
            </a:extLst>
          </p:cNvPr>
          <p:cNvSpPr txBox="1"/>
          <p:nvPr/>
        </p:nvSpPr>
        <p:spPr>
          <a:xfrm>
            <a:off x="8800459" y="4759011"/>
            <a:ext cx="212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6050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5A23C3C-8F15-009B-078B-325F22970336}"/>
              </a:ext>
            </a:extLst>
          </p:cNvPr>
          <p:cNvSpPr/>
          <p:nvPr/>
        </p:nvSpPr>
        <p:spPr>
          <a:xfrm rot="729083">
            <a:off x="-2641802" y="1638001"/>
            <a:ext cx="5786635" cy="3419332"/>
          </a:xfrm>
          <a:prstGeom prst="ellipse">
            <a:avLst/>
          </a:prstGeom>
          <a:solidFill>
            <a:srgbClr val="CDE2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377" name="Google Shape;377;p31"/>
          <p:cNvGrpSpPr/>
          <p:nvPr/>
        </p:nvGrpSpPr>
        <p:grpSpPr>
          <a:xfrm>
            <a:off x="3439886" y="19455"/>
            <a:ext cx="5075148" cy="1672528"/>
            <a:chOff x="4121900" y="0"/>
            <a:chExt cx="4702500" cy="2301750"/>
          </a:xfrm>
          <a:solidFill>
            <a:schemeClr val="accent2">
              <a:lumMod val="90000"/>
            </a:schemeClr>
          </a:solidFill>
        </p:grpSpPr>
        <p:sp>
          <p:nvSpPr>
            <p:cNvPr id="378" name="Google Shape;378;p31"/>
            <p:cNvSpPr/>
            <p:nvPr/>
          </p:nvSpPr>
          <p:spPr>
            <a:xfrm>
              <a:off x="4121900" y="363150"/>
              <a:ext cx="4702500" cy="1938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9" name="Google Shape;379;p31"/>
            <p:cNvGrpSpPr/>
            <p:nvPr/>
          </p:nvGrpSpPr>
          <p:grpSpPr>
            <a:xfrm>
              <a:off x="4444825" y="0"/>
              <a:ext cx="4133762" cy="641924"/>
              <a:chOff x="4444825" y="0"/>
              <a:chExt cx="4133762" cy="641924"/>
            </a:xfrm>
            <a:grpFill/>
          </p:grpSpPr>
          <p:grpSp>
            <p:nvGrpSpPr>
              <p:cNvPr id="380" name="Google Shape;380;p31"/>
              <p:cNvGrpSpPr/>
              <p:nvPr/>
            </p:nvGrpSpPr>
            <p:grpSpPr>
              <a:xfrm>
                <a:off x="4444825" y="0"/>
                <a:ext cx="46887" cy="641924"/>
                <a:chOff x="4444825" y="0"/>
                <a:chExt cx="46887" cy="641924"/>
              </a:xfrm>
              <a:grpFill/>
            </p:grpSpPr>
            <p:sp>
              <p:nvSpPr>
                <p:cNvPr id="381" name="Google Shape;381;p31"/>
                <p:cNvSpPr/>
                <p:nvPr/>
              </p:nvSpPr>
              <p:spPr>
                <a:xfrm>
                  <a:off x="4444825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grpFill/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31"/>
                <p:cNvSpPr/>
                <p:nvPr/>
              </p:nvSpPr>
              <p:spPr>
                <a:xfrm>
                  <a:off x="4464545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3" name="Google Shape;383;p31"/>
              <p:cNvGrpSpPr/>
              <p:nvPr/>
            </p:nvGrpSpPr>
            <p:grpSpPr>
              <a:xfrm>
                <a:off x="8531700" y="0"/>
                <a:ext cx="46887" cy="641924"/>
                <a:chOff x="2783050" y="0"/>
                <a:chExt cx="46887" cy="641924"/>
              </a:xfrm>
              <a:grpFill/>
            </p:grpSpPr>
            <p:sp>
              <p:nvSpPr>
                <p:cNvPr id="384" name="Google Shape;384;p31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grpFill/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31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87" name="Google Shape;387;p31"/>
          <p:cNvSpPr txBox="1">
            <a:spLocks noGrp="1"/>
          </p:cNvSpPr>
          <p:nvPr>
            <p:ph type="ctrTitle"/>
          </p:nvPr>
        </p:nvSpPr>
        <p:spPr>
          <a:xfrm>
            <a:off x="3960955" y="401148"/>
            <a:ext cx="4094838" cy="13322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Fjalla One" panose="02000506040000020004" pitchFamily="2" charset="0"/>
              </a:rPr>
              <a:t>PROBLEM STATEMENT</a:t>
            </a:r>
            <a:endParaRPr sz="4000" dirty="0">
              <a:latin typeface="Fjalla One" panose="02000506040000020004" pitchFamily="2" charset="0"/>
            </a:endParaRPr>
          </a:p>
        </p:txBody>
      </p:sp>
      <p:grpSp>
        <p:nvGrpSpPr>
          <p:cNvPr id="388" name="Google Shape;388;p31"/>
          <p:cNvGrpSpPr/>
          <p:nvPr/>
        </p:nvGrpSpPr>
        <p:grpSpPr>
          <a:xfrm>
            <a:off x="388313" y="858599"/>
            <a:ext cx="1757756" cy="3787553"/>
            <a:chOff x="1128542" y="932451"/>
            <a:chExt cx="1757756" cy="3787553"/>
          </a:xfrm>
        </p:grpSpPr>
        <p:sp>
          <p:nvSpPr>
            <p:cNvPr id="389" name="Google Shape;389;p31"/>
            <p:cNvSpPr/>
            <p:nvPr/>
          </p:nvSpPr>
          <p:spPr>
            <a:xfrm flipH="1">
              <a:off x="1189778" y="4453604"/>
              <a:ext cx="1696520" cy="266400"/>
            </a:xfrm>
            <a:custGeom>
              <a:avLst/>
              <a:gdLst/>
              <a:ahLst/>
              <a:cxnLst/>
              <a:rect l="l" t="t" r="r" b="b"/>
              <a:pathLst>
                <a:path w="32160" h="5050" extrusionOk="0">
                  <a:moveTo>
                    <a:pt x="16082" y="1"/>
                  </a:moveTo>
                  <a:cubicBezTo>
                    <a:pt x="7202" y="1"/>
                    <a:pt x="0" y="1130"/>
                    <a:pt x="0" y="2523"/>
                  </a:cubicBezTo>
                  <a:cubicBezTo>
                    <a:pt x="0" y="3920"/>
                    <a:pt x="7202" y="5049"/>
                    <a:pt x="16082" y="5049"/>
                  </a:cubicBezTo>
                  <a:cubicBezTo>
                    <a:pt x="24962" y="5049"/>
                    <a:pt x="32160" y="3920"/>
                    <a:pt x="32160" y="2523"/>
                  </a:cubicBezTo>
                  <a:cubicBezTo>
                    <a:pt x="32160" y="1130"/>
                    <a:pt x="24962" y="1"/>
                    <a:pt x="16082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 flipH="1">
              <a:off x="1741895" y="4269024"/>
              <a:ext cx="69792" cy="169652"/>
            </a:xfrm>
            <a:custGeom>
              <a:avLst/>
              <a:gdLst/>
              <a:ahLst/>
              <a:cxnLst/>
              <a:rect l="l" t="t" r="r" b="b"/>
              <a:pathLst>
                <a:path w="1323" h="3216" extrusionOk="0">
                  <a:moveTo>
                    <a:pt x="1323" y="0"/>
                  </a:moveTo>
                  <a:lnTo>
                    <a:pt x="1" y="173"/>
                  </a:lnTo>
                  <a:lnTo>
                    <a:pt x="1" y="3216"/>
                  </a:lnTo>
                  <a:lnTo>
                    <a:pt x="1279" y="3216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 flipH="1">
              <a:off x="2257282" y="4242332"/>
              <a:ext cx="76702" cy="196345"/>
            </a:xfrm>
            <a:custGeom>
              <a:avLst/>
              <a:gdLst/>
              <a:ahLst/>
              <a:cxnLst/>
              <a:rect l="l" t="t" r="r" b="b"/>
              <a:pathLst>
                <a:path w="1454" h="3722" extrusionOk="0">
                  <a:moveTo>
                    <a:pt x="0" y="0"/>
                  </a:moveTo>
                  <a:lnTo>
                    <a:pt x="0" y="3315"/>
                  </a:lnTo>
                  <a:lnTo>
                    <a:pt x="1240" y="3722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 flipH="1">
              <a:off x="1369195" y="932451"/>
              <a:ext cx="862609" cy="833384"/>
            </a:xfrm>
            <a:custGeom>
              <a:avLst/>
              <a:gdLst/>
              <a:ahLst/>
              <a:cxnLst/>
              <a:rect l="l" t="t" r="r" b="b"/>
              <a:pathLst>
                <a:path w="16352" h="15798" extrusionOk="0">
                  <a:moveTo>
                    <a:pt x="8470" y="0"/>
                  </a:moveTo>
                  <a:cubicBezTo>
                    <a:pt x="8113" y="0"/>
                    <a:pt x="7756" y="45"/>
                    <a:pt x="7409" y="133"/>
                  </a:cubicBezTo>
                  <a:cubicBezTo>
                    <a:pt x="6966" y="244"/>
                    <a:pt x="6536" y="434"/>
                    <a:pt x="6212" y="749"/>
                  </a:cubicBezTo>
                  <a:cubicBezTo>
                    <a:pt x="5711" y="1235"/>
                    <a:pt x="5518" y="1949"/>
                    <a:pt x="5345" y="2623"/>
                  </a:cubicBezTo>
                  <a:cubicBezTo>
                    <a:pt x="4963" y="2166"/>
                    <a:pt x="4369" y="1883"/>
                    <a:pt x="3780" y="1883"/>
                  </a:cubicBezTo>
                  <a:cubicBezTo>
                    <a:pt x="3597" y="1883"/>
                    <a:pt x="3414" y="1911"/>
                    <a:pt x="3237" y="1969"/>
                  </a:cubicBezTo>
                  <a:cubicBezTo>
                    <a:pt x="2495" y="2213"/>
                    <a:pt x="1963" y="3035"/>
                    <a:pt x="2121" y="3800"/>
                  </a:cubicBezTo>
                  <a:cubicBezTo>
                    <a:pt x="1990" y="3804"/>
                    <a:pt x="1856" y="3811"/>
                    <a:pt x="1722" y="3816"/>
                  </a:cubicBezTo>
                  <a:cubicBezTo>
                    <a:pt x="1707" y="3967"/>
                    <a:pt x="1813" y="4115"/>
                    <a:pt x="1953" y="4172"/>
                  </a:cubicBezTo>
                  <a:lnTo>
                    <a:pt x="1953" y="4172"/>
                  </a:lnTo>
                  <a:cubicBezTo>
                    <a:pt x="1906" y="4168"/>
                    <a:pt x="1860" y="4166"/>
                    <a:pt x="1814" y="4166"/>
                  </a:cubicBezTo>
                  <a:cubicBezTo>
                    <a:pt x="1203" y="4166"/>
                    <a:pt x="599" y="4531"/>
                    <a:pt x="321" y="5079"/>
                  </a:cubicBezTo>
                  <a:cubicBezTo>
                    <a:pt x="1" y="5718"/>
                    <a:pt x="127" y="6543"/>
                    <a:pt x="605" y="7075"/>
                  </a:cubicBezTo>
                  <a:cubicBezTo>
                    <a:pt x="973" y="7489"/>
                    <a:pt x="1529" y="7717"/>
                    <a:pt x="2084" y="7717"/>
                  </a:cubicBezTo>
                  <a:cubicBezTo>
                    <a:pt x="2244" y="7717"/>
                    <a:pt x="2403" y="7698"/>
                    <a:pt x="2558" y="7660"/>
                  </a:cubicBezTo>
                  <a:lnTo>
                    <a:pt x="4626" y="11156"/>
                  </a:lnTo>
                  <a:cubicBezTo>
                    <a:pt x="4910" y="11969"/>
                    <a:pt x="5254" y="12762"/>
                    <a:pt x="5653" y="13524"/>
                  </a:cubicBezTo>
                  <a:cubicBezTo>
                    <a:pt x="5862" y="13918"/>
                    <a:pt x="6150" y="14353"/>
                    <a:pt x="6596" y="14392"/>
                  </a:cubicBezTo>
                  <a:cubicBezTo>
                    <a:pt x="6620" y="14394"/>
                    <a:pt x="6644" y="14395"/>
                    <a:pt x="6668" y="14395"/>
                  </a:cubicBezTo>
                  <a:cubicBezTo>
                    <a:pt x="6819" y="14395"/>
                    <a:pt x="6969" y="14358"/>
                    <a:pt x="7120" y="14358"/>
                  </a:cubicBezTo>
                  <a:cubicBezTo>
                    <a:pt x="7162" y="14358"/>
                    <a:pt x="7204" y="14361"/>
                    <a:pt x="7247" y="14368"/>
                  </a:cubicBezTo>
                  <a:cubicBezTo>
                    <a:pt x="7452" y="14408"/>
                    <a:pt x="7622" y="14554"/>
                    <a:pt x="7788" y="14688"/>
                  </a:cubicBezTo>
                  <a:cubicBezTo>
                    <a:pt x="8567" y="15323"/>
                    <a:pt x="9563" y="15798"/>
                    <a:pt x="10545" y="15798"/>
                  </a:cubicBezTo>
                  <a:cubicBezTo>
                    <a:pt x="10850" y="15798"/>
                    <a:pt x="11154" y="15752"/>
                    <a:pt x="11450" y="15651"/>
                  </a:cubicBezTo>
                  <a:cubicBezTo>
                    <a:pt x="11773" y="15541"/>
                    <a:pt x="12097" y="15348"/>
                    <a:pt x="12232" y="15031"/>
                  </a:cubicBezTo>
                  <a:cubicBezTo>
                    <a:pt x="12362" y="14736"/>
                    <a:pt x="12245" y="14322"/>
                    <a:pt x="11946" y="14210"/>
                  </a:cubicBezTo>
                  <a:lnTo>
                    <a:pt x="11946" y="14210"/>
                  </a:lnTo>
                  <a:cubicBezTo>
                    <a:pt x="12218" y="14294"/>
                    <a:pt x="12507" y="14371"/>
                    <a:pt x="12786" y="14371"/>
                  </a:cubicBezTo>
                  <a:cubicBezTo>
                    <a:pt x="12950" y="14371"/>
                    <a:pt x="13110" y="14345"/>
                    <a:pt x="13261" y="14277"/>
                  </a:cubicBezTo>
                  <a:cubicBezTo>
                    <a:pt x="13684" y="14088"/>
                    <a:pt x="13889" y="13417"/>
                    <a:pt x="13498" y="13161"/>
                  </a:cubicBezTo>
                  <a:lnTo>
                    <a:pt x="13498" y="13161"/>
                  </a:lnTo>
                  <a:cubicBezTo>
                    <a:pt x="13521" y="13162"/>
                    <a:pt x="13544" y="13162"/>
                    <a:pt x="13567" y="13162"/>
                  </a:cubicBezTo>
                  <a:cubicBezTo>
                    <a:pt x="14116" y="13162"/>
                    <a:pt x="14659" y="12853"/>
                    <a:pt x="14935" y="12379"/>
                  </a:cubicBezTo>
                  <a:cubicBezTo>
                    <a:pt x="15208" y="11912"/>
                    <a:pt x="15215" y="11299"/>
                    <a:pt x="14956" y="10823"/>
                  </a:cubicBezTo>
                  <a:lnTo>
                    <a:pt x="14956" y="10823"/>
                  </a:lnTo>
                  <a:cubicBezTo>
                    <a:pt x="15012" y="10887"/>
                    <a:pt x="15100" y="10923"/>
                    <a:pt x="15185" y="10923"/>
                  </a:cubicBezTo>
                  <a:cubicBezTo>
                    <a:pt x="15246" y="10923"/>
                    <a:pt x="15306" y="10905"/>
                    <a:pt x="15353" y="10864"/>
                  </a:cubicBezTo>
                  <a:cubicBezTo>
                    <a:pt x="15254" y="10635"/>
                    <a:pt x="15057" y="10450"/>
                    <a:pt x="14820" y="10375"/>
                  </a:cubicBezTo>
                  <a:lnTo>
                    <a:pt x="14820" y="10375"/>
                  </a:lnTo>
                  <a:cubicBezTo>
                    <a:pt x="14835" y="10376"/>
                    <a:pt x="14849" y="10376"/>
                    <a:pt x="14863" y="10376"/>
                  </a:cubicBezTo>
                  <a:cubicBezTo>
                    <a:pt x="15337" y="10376"/>
                    <a:pt x="15782" y="10074"/>
                    <a:pt x="16032" y="9665"/>
                  </a:cubicBezTo>
                  <a:cubicBezTo>
                    <a:pt x="16285" y="9246"/>
                    <a:pt x="16352" y="8733"/>
                    <a:pt x="16308" y="8244"/>
                  </a:cubicBezTo>
                  <a:cubicBezTo>
                    <a:pt x="16268" y="7758"/>
                    <a:pt x="16126" y="7273"/>
                    <a:pt x="15831" y="6886"/>
                  </a:cubicBezTo>
                  <a:cubicBezTo>
                    <a:pt x="15547" y="6516"/>
                    <a:pt x="15112" y="6250"/>
                    <a:pt x="14649" y="6228"/>
                  </a:cubicBezTo>
                  <a:lnTo>
                    <a:pt x="14649" y="6228"/>
                  </a:lnTo>
                  <a:cubicBezTo>
                    <a:pt x="14819" y="6228"/>
                    <a:pt x="15007" y="6192"/>
                    <a:pt x="15049" y="6037"/>
                  </a:cubicBezTo>
                  <a:cubicBezTo>
                    <a:pt x="15088" y="5904"/>
                    <a:pt x="14966" y="5761"/>
                    <a:pt x="14828" y="5725"/>
                  </a:cubicBezTo>
                  <a:cubicBezTo>
                    <a:pt x="14793" y="5718"/>
                    <a:pt x="14758" y="5714"/>
                    <a:pt x="14723" y="5714"/>
                  </a:cubicBezTo>
                  <a:cubicBezTo>
                    <a:pt x="14618" y="5714"/>
                    <a:pt x="14513" y="5744"/>
                    <a:pt x="14410" y="5773"/>
                  </a:cubicBezTo>
                  <a:cubicBezTo>
                    <a:pt x="15361" y="5315"/>
                    <a:pt x="15704" y="3993"/>
                    <a:pt x="15223" y="3054"/>
                  </a:cubicBezTo>
                  <a:cubicBezTo>
                    <a:pt x="14783" y="2195"/>
                    <a:pt x="13798" y="1703"/>
                    <a:pt x="12830" y="1703"/>
                  </a:cubicBezTo>
                  <a:cubicBezTo>
                    <a:pt x="12739" y="1703"/>
                    <a:pt x="12648" y="1707"/>
                    <a:pt x="12558" y="1716"/>
                  </a:cubicBezTo>
                  <a:cubicBezTo>
                    <a:pt x="12047" y="1766"/>
                    <a:pt x="11513" y="1981"/>
                    <a:pt x="11205" y="2382"/>
                  </a:cubicBezTo>
                  <a:lnTo>
                    <a:pt x="11205" y="2382"/>
                  </a:lnTo>
                  <a:cubicBezTo>
                    <a:pt x="11233" y="2261"/>
                    <a:pt x="11214" y="2129"/>
                    <a:pt x="11142" y="2028"/>
                  </a:cubicBezTo>
                  <a:lnTo>
                    <a:pt x="11142" y="2028"/>
                  </a:lnTo>
                  <a:cubicBezTo>
                    <a:pt x="10968" y="2135"/>
                    <a:pt x="10815" y="2272"/>
                    <a:pt x="10692" y="2434"/>
                  </a:cubicBezTo>
                  <a:cubicBezTo>
                    <a:pt x="11019" y="1925"/>
                    <a:pt x="10977" y="1207"/>
                    <a:pt x="10585" y="745"/>
                  </a:cubicBezTo>
                  <a:cubicBezTo>
                    <a:pt x="10281" y="383"/>
                    <a:pt x="9816" y="193"/>
                    <a:pt x="9354" y="94"/>
                  </a:cubicBezTo>
                  <a:cubicBezTo>
                    <a:pt x="9064" y="31"/>
                    <a:pt x="8767" y="0"/>
                    <a:pt x="84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 flipH="1">
              <a:off x="1799919" y="1412126"/>
              <a:ext cx="433098" cy="836866"/>
            </a:xfrm>
            <a:custGeom>
              <a:avLst/>
              <a:gdLst/>
              <a:ahLst/>
              <a:cxnLst/>
              <a:rect l="l" t="t" r="r" b="b"/>
              <a:pathLst>
                <a:path w="8210" h="15864" extrusionOk="0">
                  <a:moveTo>
                    <a:pt x="2274" y="0"/>
                  </a:moveTo>
                  <a:cubicBezTo>
                    <a:pt x="2114" y="0"/>
                    <a:pt x="1966" y="16"/>
                    <a:pt x="1836" y="51"/>
                  </a:cubicBezTo>
                  <a:cubicBezTo>
                    <a:pt x="1836" y="51"/>
                    <a:pt x="0" y="6290"/>
                    <a:pt x="3639" y="8590"/>
                  </a:cubicBezTo>
                  <a:cubicBezTo>
                    <a:pt x="5340" y="7588"/>
                    <a:pt x="6306" y="6922"/>
                    <a:pt x="6306" y="6921"/>
                  </a:cubicBezTo>
                  <a:lnTo>
                    <a:pt x="6306" y="6921"/>
                  </a:lnTo>
                  <a:lnTo>
                    <a:pt x="5774" y="10493"/>
                  </a:lnTo>
                  <a:lnTo>
                    <a:pt x="4306" y="11258"/>
                  </a:lnTo>
                  <a:lnTo>
                    <a:pt x="4906" y="15864"/>
                  </a:lnTo>
                  <a:lnTo>
                    <a:pt x="8209" y="11559"/>
                  </a:lnTo>
                  <a:lnTo>
                    <a:pt x="6974" y="10493"/>
                  </a:lnTo>
                  <a:cubicBezTo>
                    <a:pt x="6974" y="10493"/>
                    <a:pt x="7676" y="2450"/>
                    <a:pt x="7708" y="2284"/>
                  </a:cubicBezTo>
                  <a:cubicBezTo>
                    <a:pt x="7741" y="2132"/>
                    <a:pt x="4127" y="0"/>
                    <a:pt x="2274" y="0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 flipH="1">
              <a:off x="1704385" y="1326562"/>
              <a:ext cx="456204" cy="384882"/>
            </a:xfrm>
            <a:custGeom>
              <a:avLst/>
              <a:gdLst/>
              <a:ahLst/>
              <a:cxnLst/>
              <a:rect l="l" t="t" r="r" b="b"/>
              <a:pathLst>
                <a:path w="8648" h="7296" extrusionOk="0">
                  <a:moveTo>
                    <a:pt x="2092" y="0"/>
                  </a:moveTo>
                  <a:cubicBezTo>
                    <a:pt x="1701" y="0"/>
                    <a:pt x="1317" y="50"/>
                    <a:pt x="952" y="153"/>
                  </a:cubicBezTo>
                  <a:cubicBezTo>
                    <a:pt x="237" y="800"/>
                    <a:pt x="1" y="3129"/>
                    <a:pt x="1" y="3129"/>
                  </a:cubicBezTo>
                  <a:cubicBezTo>
                    <a:pt x="1" y="3129"/>
                    <a:pt x="778" y="2691"/>
                    <a:pt x="1923" y="2691"/>
                  </a:cubicBezTo>
                  <a:cubicBezTo>
                    <a:pt x="3396" y="2691"/>
                    <a:pt x="5477" y="3416"/>
                    <a:pt x="7294" y="6731"/>
                  </a:cubicBezTo>
                  <a:lnTo>
                    <a:pt x="7523" y="7296"/>
                  </a:lnTo>
                  <a:cubicBezTo>
                    <a:pt x="7523" y="7296"/>
                    <a:pt x="8647" y="6254"/>
                    <a:pt x="7443" y="3602"/>
                  </a:cubicBezTo>
                  <a:cubicBezTo>
                    <a:pt x="6436" y="1373"/>
                    <a:pt x="4154" y="0"/>
                    <a:pt x="2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 flipH="1">
              <a:off x="1739099" y="1629729"/>
              <a:ext cx="113787" cy="128505"/>
            </a:xfrm>
            <a:custGeom>
              <a:avLst/>
              <a:gdLst/>
              <a:ahLst/>
              <a:cxnLst/>
              <a:rect l="l" t="t" r="r" b="b"/>
              <a:pathLst>
                <a:path w="2157" h="2436" extrusionOk="0">
                  <a:moveTo>
                    <a:pt x="934" y="1"/>
                  </a:moveTo>
                  <a:cubicBezTo>
                    <a:pt x="460" y="1"/>
                    <a:pt x="0" y="263"/>
                    <a:pt x="0" y="263"/>
                  </a:cubicBezTo>
                  <a:lnTo>
                    <a:pt x="0" y="2062"/>
                  </a:lnTo>
                  <a:cubicBezTo>
                    <a:pt x="306" y="2324"/>
                    <a:pt x="607" y="2435"/>
                    <a:pt x="877" y="2435"/>
                  </a:cubicBezTo>
                  <a:cubicBezTo>
                    <a:pt x="1640" y="2435"/>
                    <a:pt x="2156" y="1547"/>
                    <a:pt x="1836" y="662"/>
                  </a:cubicBezTo>
                  <a:cubicBezTo>
                    <a:pt x="1652" y="148"/>
                    <a:pt x="1289" y="1"/>
                    <a:pt x="934" y="1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 flipH="1">
              <a:off x="2241717" y="2051007"/>
              <a:ext cx="496981" cy="794083"/>
            </a:xfrm>
            <a:custGeom>
              <a:avLst/>
              <a:gdLst/>
              <a:ahLst/>
              <a:cxnLst/>
              <a:rect l="l" t="t" r="r" b="b"/>
              <a:pathLst>
                <a:path w="9421" h="15053" extrusionOk="0">
                  <a:moveTo>
                    <a:pt x="2755" y="0"/>
                  </a:moveTo>
                  <a:cubicBezTo>
                    <a:pt x="2591" y="0"/>
                    <a:pt x="2369" y="266"/>
                    <a:pt x="2163" y="868"/>
                  </a:cubicBezTo>
                  <a:cubicBezTo>
                    <a:pt x="1137" y="2403"/>
                    <a:pt x="1575" y="2991"/>
                    <a:pt x="1575" y="2991"/>
                  </a:cubicBezTo>
                  <a:lnTo>
                    <a:pt x="0" y="5280"/>
                  </a:lnTo>
                  <a:lnTo>
                    <a:pt x="1871" y="6018"/>
                  </a:lnTo>
                  <a:cubicBezTo>
                    <a:pt x="1871" y="6018"/>
                    <a:pt x="6362" y="13244"/>
                    <a:pt x="8169" y="15052"/>
                  </a:cubicBezTo>
                  <a:cubicBezTo>
                    <a:pt x="9049" y="13931"/>
                    <a:pt x="9421" y="13327"/>
                    <a:pt x="9421" y="13327"/>
                  </a:cubicBezTo>
                  <a:lnTo>
                    <a:pt x="7779" y="10805"/>
                  </a:lnTo>
                  <a:lnTo>
                    <a:pt x="2897" y="5280"/>
                  </a:lnTo>
                  <a:cubicBezTo>
                    <a:pt x="2897" y="5280"/>
                    <a:pt x="2554" y="2743"/>
                    <a:pt x="2897" y="1326"/>
                  </a:cubicBezTo>
                  <a:cubicBezTo>
                    <a:pt x="3094" y="505"/>
                    <a:pt x="2980" y="0"/>
                    <a:pt x="2755" y="0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 flipH="1">
              <a:off x="2632295" y="1984962"/>
              <a:ext cx="218184" cy="344632"/>
            </a:xfrm>
            <a:custGeom>
              <a:avLst/>
              <a:gdLst/>
              <a:ahLst/>
              <a:cxnLst/>
              <a:rect l="l" t="t" r="r" b="b"/>
              <a:pathLst>
                <a:path w="4136" h="6533" extrusionOk="0">
                  <a:moveTo>
                    <a:pt x="4136" y="1"/>
                  </a:moveTo>
                  <a:lnTo>
                    <a:pt x="0" y="380"/>
                  </a:lnTo>
                  <a:lnTo>
                    <a:pt x="1634" y="6532"/>
                  </a:lnTo>
                  <a:lnTo>
                    <a:pt x="4136" y="6126"/>
                  </a:lnTo>
                  <a:lnTo>
                    <a:pt x="41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 flipH="1">
              <a:off x="2621850" y="1957900"/>
              <a:ext cx="237175" cy="66257"/>
            </a:xfrm>
            <a:custGeom>
              <a:avLst/>
              <a:gdLst/>
              <a:ahLst/>
              <a:cxnLst/>
              <a:rect l="l" t="t" r="r" b="b"/>
              <a:pathLst>
                <a:path w="4496" h="1256" extrusionOk="0">
                  <a:moveTo>
                    <a:pt x="3753" y="0"/>
                  </a:moveTo>
                  <a:lnTo>
                    <a:pt x="569" y="344"/>
                  </a:lnTo>
                  <a:lnTo>
                    <a:pt x="509" y="628"/>
                  </a:lnTo>
                  <a:lnTo>
                    <a:pt x="0" y="893"/>
                  </a:lnTo>
                  <a:lnTo>
                    <a:pt x="0" y="1255"/>
                  </a:lnTo>
                  <a:lnTo>
                    <a:pt x="4496" y="893"/>
                  </a:lnTo>
                  <a:lnTo>
                    <a:pt x="4496" y="399"/>
                  </a:lnTo>
                  <a:lnTo>
                    <a:pt x="3840" y="399"/>
                  </a:lnTo>
                  <a:lnTo>
                    <a:pt x="37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 flipH="1">
              <a:off x="2681092" y="2106766"/>
              <a:ext cx="162952" cy="229632"/>
            </a:xfrm>
            <a:custGeom>
              <a:avLst/>
              <a:gdLst/>
              <a:ahLst/>
              <a:cxnLst/>
              <a:rect l="l" t="t" r="r" b="b"/>
              <a:pathLst>
                <a:path w="3089" h="4353" extrusionOk="0">
                  <a:moveTo>
                    <a:pt x="391" y="1"/>
                  </a:moveTo>
                  <a:cubicBezTo>
                    <a:pt x="391" y="1"/>
                    <a:pt x="1" y="48"/>
                    <a:pt x="391" y="956"/>
                  </a:cubicBezTo>
                  <a:cubicBezTo>
                    <a:pt x="346" y="940"/>
                    <a:pt x="307" y="932"/>
                    <a:pt x="274" y="932"/>
                  </a:cubicBezTo>
                  <a:cubicBezTo>
                    <a:pt x="73" y="932"/>
                    <a:pt x="106" y="1230"/>
                    <a:pt x="600" y="2056"/>
                  </a:cubicBezTo>
                  <a:cubicBezTo>
                    <a:pt x="573" y="2054"/>
                    <a:pt x="547" y="2052"/>
                    <a:pt x="522" y="2052"/>
                  </a:cubicBezTo>
                  <a:cubicBezTo>
                    <a:pt x="81" y="2052"/>
                    <a:pt x="149" y="2488"/>
                    <a:pt x="991" y="3216"/>
                  </a:cubicBezTo>
                  <a:cubicBezTo>
                    <a:pt x="414" y="3493"/>
                    <a:pt x="1252" y="4116"/>
                    <a:pt x="2219" y="4310"/>
                  </a:cubicBezTo>
                  <a:cubicBezTo>
                    <a:pt x="2362" y="4339"/>
                    <a:pt x="2477" y="4352"/>
                    <a:pt x="2568" y="4352"/>
                  </a:cubicBezTo>
                  <a:cubicBezTo>
                    <a:pt x="3088" y="4352"/>
                    <a:pt x="2771" y="3912"/>
                    <a:pt x="1997" y="3414"/>
                  </a:cubicBezTo>
                  <a:lnTo>
                    <a:pt x="1997" y="3414"/>
                  </a:lnTo>
                  <a:cubicBezTo>
                    <a:pt x="2057" y="3429"/>
                    <a:pt x="2114" y="3437"/>
                    <a:pt x="2166" y="3437"/>
                  </a:cubicBezTo>
                  <a:cubicBezTo>
                    <a:pt x="2471" y="3437"/>
                    <a:pt x="2599" y="3172"/>
                    <a:pt x="1946" y="2518"/>
                  </a:cubicBezTo>
                  <a:lnTo>
                    <a:pt x="1946" y="2518"/>
                  </a:lnTo>
                  <a:cubicBezTo>
                    <a:pt x="2093" y="2554"/>
                    <a:pt x="2207" y="2573"/>
                    <a:pt x="2288" y="2573"/>
                  </a:cubicBezTo>
                  <a:cubicBezTo>
                    <a:pt x="2604" y="2573"/>
                    <a:pt x="2397" y="2278"/>
                    <a:pt x="1563" y="1508"/>
                  </a:cubicBezTo>
                  <a:lnTo>
                    <a:pt x="1563" y="1508"/>
                  </a:lnTo>
                  <a:cubicBezTo>
                    <a:pt x="1688" y="1571"/>
                    <a:pt x="1869" y="1609"/>
                    <a:pt x="2035" y="1609"/>
                  </a:cubicBezTo>
                  <a:cubicBezTo>
                    <a:pt x="2361" y="1609"/>
                    <a:pt x="2632" y="1463"/>
                    <a:pt x="2321" y="1066"/>
                  </a:cubicBezTo>
                  <a:cubicBezTo>
                    <a:pt x="1851" y="466"/>
                    <a:pt x="391" y="1"/>
                    <a:pt x="391" y="1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 flipH="1">
              <a:off x="1128542" y="2652224"/>
              <a:ext cx="590459" cy="575266"/>
            </a:xfrm>
            <a:custGeom>
              <a:avLst/>
              <a:gdLst/>
              <a:ahLst/>
              <a:cxnLst/>
              <a:rect l="l" t="t" r="r" b="b"/>
              <a:pathLst>
                <a:path w="11193" h="10905" extrusionOk="0">
                  <a:moveTo>
                    <a:pt x="7248" y="0"/>
                  </a:moveTo>
                  <a:cubicBezTo>
                    <a:pt x="5774" y="0"/>
                    <a:pt x="4297" y="599"/>
                    <a:pt x="3280" y="1674"/>
                  </a:cubicBezTo>
                  <a:lnTo>
                    <a:pt x="2127" y="1820"/>
                  </a:lnTo>
                  <a:cubicBezTo>
                    <a:pt x="1508" y="2001"/>
                    <a:pt x="979" y="2475"/>
                    <a:pt x="730" y="3074"/>
                  </a:cubicBezTo>
                  <a:cubicBezTo>
                    <a:pt x="533" y="2550"/>
                    <a:pt x="340" y="2025"/>
                    <a:pt x="143" y="1500"/>
                  </a:cubicBezTo>
                  <a:cubicBezTo>
                    <a:pt x="12" y="2605"/>
                    <a:pt x="1" y="3721"/>
                    <a:pt x="114" y="4827"/>
                  </a:cubicBezTo>
                  <a:cubicBezTo>
                    <a:pt x="143" y="5131"/>
                    <a:pt x="190" y="5450"/>
                    <a:pt x="371" y="5699"/>
                  </a:cubicBezTo>
                  <a:cubicBezTo>
                    <a:pt x="547" y="5943"/>
                    <a:pt x="846" y="6084"/>
                    <a:pt x="1143" y="6084"/>
                  </a:cubicBezTo>
                  <a:cubicBezTo>
                    <a:pt x="1240" y="6084"/>
                    <a:pt x="1337" y="6069"/>
                    <a:pt x="1429" y="6038"/>
                  </a:cubicBezTo>
                  <a:cubicBezTo>
                    <a:pt x="1808" y="5908"/>
                    <a:pt x="2076" y="5517"/>
                    <a:pt x="2061" y="5123"/>
                  </a:cubicBezTo>
                  <a:lnTo>
                    <a:pt x="2061" y="5123"/>
                  </a:lnTo>
                  <a:cubicBezTo>
                    <a:pt x="2613" y="6027"/>
                    <a:pt x="3165" y="6934"/>
                    <a:pt x="3714" y="7838"/>
                  </a:cubicBezTo>
                  <a:cubicBezTo>
                    <a:pt x="4389" y="8947"/>
                    <a:pt x="5115" y="10103"/>
                    <a:pt x="6256" y="10723"/>
                  </a:cubicBezTo>
                  <a:cubicBezTo>
                    <a:pt x="6434" y="10822"/>
                    <a:pt x="6644" y="10905"/>
                    <a:pt x="6844" y="10905"/>
                  </a:cubicBezTo>
                  <a:cubicBezTo>
                    <a:pt x="6945" y="10905"/>
                    <a:pt x="7044" y="10884"/>
                    <a:pt x="7136" y="10834"/>
                  </a:cubicBezTo>
                  <a:cubicBezTo>
                    <a:pt x="7436" y="10664"/>
                    <a:pt x="7495" y="10262"/>
                    <a:pt x="7495" y="9914"/>
                  </a:cubicBezTo>
                  <a:cubicBezTo>
                    <a:pt x="7487" y="8503"/>
                    <a:pt x="7000" y="7099"/>
                    <a:pt x="6132" y="5986"/>
                  </a:cubicBezTo>
                  <a:lnTo>
                    <a:pt x="6132" y="5986"/>
                  </a:lnTo>
                  <a:cubicBezTo>
                    <a:pt x="7017" y="7115"/>
                    <a:pt x="7899" y="8244"/>
                    <a:pt x="8786" y="9373"/>
                  </a:cubicBezTo>
                  <a:cubicBezTo>
                    <a:pt x="9050" y="9712"/>
                    <a:pt x="9338" y="10064"/>
                    <a:pt x="9744" y="10202"/>
                  </a:cubicBezTo>
                  <a:cubicBezTo>
                    <a:pt x="9865" y="8114"/>
                    <a:pt x="9115" y="5999"/>
                    <a:pt x="7741" y="4426"/>
                  </a:cubicBezTo>
                  <a:lnTo>
                    <a:pt x="7741" y="4426"/>
                  </a:lnTo>
                  <a:cubicBezTo>
                    <a:pt x="8800" y="5392"/>
                    <a:pt x="9956" y="6249"/>
                    <a:pt x="11192" y="6978"/>
                  </a:cubicBezTo>
                  <a:cubicBezTo>
                    <a:pt x="10761" y="5032"/>
                    <a:pt x="9372" y="3334"/>
                    <a:pt x="7573" y="2491"/>
                  </a:cubicBezTo>
                  <a:lnTo>
                    <a:pt x="7573" y="2491"/>
                  </a:lnTo>
                  <a:cubicBezTo>
                    <a:pt x="8397" y="2810"/>
                    <a:pt x="9253" y="3078"/>
                    <a:pt x="10108" y="3078"/>
                  </a:cubicBezTo>
                  <a:cubicBezTo>
                    <a:pt x="10383" y="3078"/>
                    <a:pt x="10658" y="3050"/>
                    <a:pt x="10932" y="2987"/>
                  </a:cubicBezTo>
                  <a:cubicBezTo>
                    <a:pt x="9700" y="1741"/>
                    <a:pt x="8055" y="904"/>
                    <a:pt x="6318" y="643"/>
                  </a:cubicBezTo>
                  <a:lnTo>
                    <a:pt x="6318" y="643"/>
                  </a:lnTo>
                  <a:cubicBezTo>
                    <a:pt x="6358" y="644"/>
                    <a:pt x="6397" y="644"/>
                    <a:pt x="6437" y="644"/>
                  </a:cubicBezTo>
                  <a:cubicBezTo>
                    <a:pt x="7211" y="644"/>
                    <a:pt x="7985" y="495"/>
                    <a:pt x="8706" y="206"/>
                  </a:cubicBezTo>
                  <a:cubicBezTo>
                    <a:pt x="8232" y="67"/>
                    <a:pt x="7740" y="0"/>
                    <a:pt x="7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 flipH="1">
              <a:off x="1348989" y="1957900"/>
              <a:ext cx="1037747" cy="1044552"/>
            </a:xfrm>
            <a:custGeom>
              <a:avLst/>
              <a:gdLst/>
              <a:ahLst/>
              <a:cxnLst/>
              <a:rect l="l" t="t" r="r" b="b"/>
              <a:pathLst>
                <a:path w="19672" h="19801" extrusionOk="0">
                  <a:moveTo>
                    <a:pt x="7947" y="0"/>
                  </a:moveTo>
                  <a:lnTo>
                    <a:pt x="6825" y="794"/>
                  </a:lnTo>
                  <a:lnTo>
                    <a:pt x="4040" y="1236"/>
                  </a:lnTo>
                  <a:cubicBezTo>
                    <a:pt x="4040" y="1236"/>
                    <a:pt x="2524" y="5778"/>
                    <a:pt x="1889" y="7195"/>
                  </a:cubicBezTo>
                  <a:cubicBezTo>
                    <a:pt x="1257" y="8612"/>
                    <a:pt x="326" y="10076"/>
                    <a:pt x="961" y="11213"/>
                  </a:cubicBezTo>
                  <a:cubicBezTo>
                    <a:pt x="400" y="10935"/>
                    <a:pt x="159" y="10816"/>
                    <a:pt x="102" y="10816"/>
                  </a:cubicBezTo>
                  <a:cubicBezTo>
                    <a:pt x="0" y="10816"/>
                    <a:pt x="488" y="11194"/>
                    <a:pt x="799" y="11718"/>
                  </a:cubicBezTo>
                  <a:cubicBezTo>
                    <a:pt x="635" y="11646"/>
                    <a:pt x="528" y="11615"/>
                    <a:pt x="464" y="11615"/>
                  </a:cubicBezTo>
                  <a:cubicBezTo>
                    <a:pt x="107" y="11615"/>
                    <a:pt x="1107" y="12570"/>
                    <a:pt x="1107" y="12570"/>
                  </a:cubicBezTo>
                  <a:lnTo>
                    <a:pt x="3747" y="16623"/>
                  </a:lnTo>
                  <a:lnTo>
                    <a:pt x="12054" y="19801"/>
                  </a:lnTo>
                  <a:cubicBezTo>
                    <a:pt x="12054" y="19801"/>
                    <a:pt x="13076" y="19701"/>
                    <a:pt x="13076" y="18012"/>
                  </a:cubicBezTo>
                  <a:cubicBezTo>
                    <a:pt x="13076" y="16324"/>
                    <a:pt x="13459" y="11970"/>
                    <a:pt x="13459" y="11970"/>
                  </a:cubicBezTo>
                  <a:cubicBezTo>
                    <a:pt x="13459" y="11970"/>
                    <a:pt x="16936" y="16233"/>
                    <a:pt x="17229" y="16402"/>
                  </a:cubicBezTo>
                  <a:cubicBezTo>
                    <a:pt x="17240" y="16409"/>
                    <a:pt x="17253" y="16412"/>
                    <a:pt x="17266" y="16412"/>
                  </a:cubicBezTo>
                  <a:cubicBezTo>
                    <a:pt x="17612" y="16412"/>
                    <a:pt x="18710" y="14488"/>
                    <a:pt x="17863" y="13597"/>
                  </a:cubicBezTo>
                  <a:lnTo>
                    <a:pt x="17863" y="13597"/>
                  </a:lnTo>
                  <a:cubicBezTo>
                    <a:pt x="18118" y="13701"/>
                    <a:pt x="18313" y="13750"/>
                    <a:pt x="18438" y="13750"/>
                  </a:cubicBezTo>
                  <a:cubicBezTo>
                    <a:pt x="18719" y="13750"/>
                    <a:pt x="18636" y="13497"/>
                    <a:pt x="18061" y="13056"/>
                  </a:cubicBezTo>
                  <a:lnTo>
                    <a:pt x="18061" y="13056"/>
                  </a:lnTo>
                  <a:cubicBezTo>
                    <a:pt x="18334" y="13134"/>
                    <a:pt x="18532" y="13169"/>
                    <a:pt x="18665" y="13169"/>
                  </a:cubicBezTo>
                  <a:cubicBezTo>
                    <a:pt x="19196" y="13169"/>
                    <a:pt x="18665" y="12605"/>
                    <a:pt x="17572" y="11970"/>
                  </a:cubicBezTo>
                  <a:cubicBezTo>
                    <a:pt x="18207" y="11812"/>
                    <a:pt x="18546" y="11935"/>
                    <a:pt x="18254" y="11347"/>
                  </a:cubicBezTo>
                  <a:cubicBezTo>
                    <a:pt x="17963" y="10763"/>
                    <a:pt x="15863" y="9590"/>
                    <a:pt x="17765" y="9492"/>
                  </a:cubicBezTo>
                  <a:cubicBezTo>
                    <a:pt x="19671" y="9393"/>
                    <a:pt x="17181" y="7096"/>
                    <a:pt x="16202" y="6595"/>
                  </a:cubicBezTo>
                  <a:cubicBezTo>
                    <a:pt x="15227" y="6094"/>
                    <a:pt x="14150" y="2617"/>
                    <a:pt x="14150" y="2617"/>
                  </a:cubicBezTo>
                  <a:lnTo>
                    <a:pt x="11123" y="1213"/>
                  </a:lnTo>
                  <a:lnTo>
                    <a:pt x="10440" y="0"/>
                  </a:lnTo>
                  <a:lnTo>
                    <a:pt x="8045" y="4239"/>
                  </a:lnTo>
                  <a:lnTo>
                    <a:pt x="79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 flipH="1">
              <a:off x="1989197" y="1999785"/>
              <a:ext cx="72060" cy="190489"/>
            </a:xfrm>
            <a:custGeom>
              <a:avLst/>
              <a:gdLst/>
              <a:ahLst/>
              <a:cxnLst/>
              <a:rect l="l" t="t" r="r" b="b"/>
              <a:pathLst>
                <a:path w="1366" h="3611" extrusionOk="0">
                  <a:moveTo>
                    <a:pt x="655" y="0"/>
                  </a:moveTo>
                  <a:cubicBezTo>
                    <a:pt x="584" y="284"/>
                    <a:pt x="522" y="568"/>
                    <a:pt x="466" y="852"/>
                  </a:cubicBezTo>
                  <a:cubicBezTo>
                    <a:pt x="407" y="1140"/>
                    <a:pt x="347" y="1425"/>
                    <a:pt x="300" y="1709"/>
                  </a:cubicBezTo>
                  <a:cubicBezTo>
                    <a:pt x="198" y="2281"/>
                    <a:pt x="103" y="2858"/>
                    <a:pt x="24" y="3433"/>
                  </a:cubicBezTo>
                  <a:lnTo>
                    <a:pt x="1" y="3611"/>
                  </a:lnTo>
                  <a:lnTo>
                    <a:pt x="143" y="3505"/>
                  </a:lnTo>
                  <a:cubicBezTo>
                    <a:pt x="347" y="3350"/>
                    <a:pt x="553" y="3189"/>
                    <a:pt x="758" y="3031"/>
                  </a:cubicBezTo>
                  <a:cubicBezTo>
                    <a:pt x="963" y="2873"/>
                    <a:pt x="1168" y="2707"/>
                    <a:pt x="1365" y="2541"/>
                  </a:cubicBezTo>
                  <a:lnTo>
                    <a:pt x="1365" y="2541"/>
                  </a:lnTo>
                  <a:cubicBezTo>
                    <a:pt x="1141" y="2672"/>
                    <a:pt x="919" y="2810"/>
                    <a:pt x="702" y="2952"/>
                  </a:cubicBezTo>
                  <a:cubicBezTo>
                    <a:pt x="535" y="3065"/>
                    <a:pt x="368" y="3173"/>
                    <a:pt x="202" y="3283"/>
                  </a:cubicBezTo>
                  <a:lnTo>
                    <a:pt x="202" y="3283"/>
                  </a:lnTo>
                  <a:cubicBezTo>
                    <a:pt x="295" y="2769"/>
                    <a:pt x="379" y="2255"/>
                    <a:pt x="454" y="1736"/>
                  </a:cubicBezTo>
                  <a:cubicBezTo>
                    <a:pt x="498" y="1448"/>
                    <a:pt x="529" y="1160"/>
                    <a:pt x="564" y="872"/>
                  </a:cubicBezTo>
                  <a:cubicBezTo>
                    <a:pt x="604" y="584"/>
                    <a:pt x="628" y="292"/>
                    <a:pt x="655" y="0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 flipH="1">
              <a:off x="1806358" y="2024104"/>
              <a:ext cx="100019" cy="206579"/>
            </a:xfrm>
            <a:custGeom>
              <a:avLst/>
              <a:gdLst/>
              <a:ahLst/>
              <a:cxnLst/>
              <a:rect l="l" t="t" r="r" b="b"/>
              <a:pathLst>
                <a:path w="1896" h="3916" extrusionOk="0">
                  <a:moveTo>
                    <a:pt x="1895" y="0"/>
                  </a:moveTo>
                  <a:lnTo>
                    <a:pt x="1895" y="0"/>
                  </a:lnTo>
                  <a:cubicBezTo>
                    <a:pt x="1852" y="308"/>
                    <a:pt x="1816" y="621"/>
                    <a:pt x="1784" y="932"/>
                  </a:cubicBezTo>
                  <a:cubicBezTo>
                    <a:pt x="1757" y="1244"/>
                    <a:pt x="1725" y="1556"/>
                    <a:pt x="1701" y="1867"/>
                  </a:cubicBezTo>
                  <a:cubicBezTo>
                    <a:pt x="1651" y="2436"/>
                    <a:pt x="1617" y="3003"/>
                    <a:pt x="1585" y="3571"/>
                  </a:cubicBezTo>
                  <a:lnTo>
                    <a:pt x="1585" y="3571"/>
                  </a:lnTo>
                  <a:cubicBezTo>
                    <a:pt x="1348" y="3361"/>
                    <a:pt x="1106" y="3153"/>
                    <a:pt x="865" y="2949"/>
                  </a:cubicBezTo>
                  <a:cubicBezTo>
                    <a:pt x="584" y="2708"/>
                    <a:pt x="293" y="2471"/>
                    <a:pt x="1" y="2238"/>
                  </a:cubicBezTo>
                  <a:lnTo>
                    <a:pt x="1" y="2238"/>
                  </a:lnTo>
                  <a:cubicBezTo>
                    <a:pt x="261" y="2506"/>
                    <a:pt x="522" y="2771"/>
                    <a:pt x="794" y="3031"/>
                  </a:cubicBezTo>
                  <a:cubicBezTo>
                    <a:pt x="1058" y="3292"/>
                    <a:pt x="1327" y="3548"/>
                    <a:pt x="1602" y="3801"/>
                  </a:cubicBezTo>
                  <a:lnTo>
                    <a:pt x="1725" y="3916"/>
                  </a:lnTo>
                  <a:lnTo>
                    <a:pt x="1737" y="3746"/>
                  </a:lnTo>
                  <a:cubicBezTo>
                    <a:pt x="1781" y="3122"/>
                    <a:pt x="1824" y="2499"/>
                    <a:pt x="1852" y="1876"/>
                  </a:cubicBezTo>
                  <a:cubicBezTo>
                    <a:pt x="1863" y="1563"/>
                    <a:pt x="1871" y="1252"/>
                    <a:pt x="1883" y="940"/>
                  </a:cubicBezTo>
                  <a:cubicBezTo>
                    <a:pt x="1890" y="624"/>
                    <a:pt x="1895" y="313"/>
                    <a:pt x="1895" y="0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 flipH="1">
              <a:off x="1674848" y="2289131"/>
              <a:ext cx="21681" cy="325852"/>
            </a:xfrm>
            <a:custGeom>
              <a:avLst/>
              <a:gdLst/>
              <a:ahLst/>
              <a:cxnLst/>
              <a:rect l="l" t="t" r="r" b="b"/>
              <a:pathLst>
                <a:path w="411" h="6177" extrusionOk="0">
                  <a:moveTo>
                    <a:pt x="411" y="1"/>
                  </a:moveTo>
                  <a:lnTo>
                    <a:pt x="411" y="1"/>
                  </a:lnTo>
                  <a:cubicBezTo>
                    <a:pt x="300" y="506"/>
                    <a:pt x="225" y="1019"/>
                    <a:pt x="162" y="1535"/>
                  </a:cubicBezTo>
                  <a:cubicBezTo>
                    <a:pt x="91" y="2049"/>
                    <a:pt x="52" y="2566"/>
                    <a:pt x="28" y="3087"/>
                  </a:cubicBezTo>
                  <a:cubicBezTo>
                    <a:pt x="5" y="3604"/>
                    <a:pt x="1" y="4129"/>
                    <a:pt x="36" y="4646"/>
                  </a:cubicBezTo>
                  <a:cubicBezTo>
                    <a:pt x="76" y="5163"/>
                    <a:pt x="134" y="5691"/>
                    <a:pt x="324" y="6176"/>
                  </a:cubicBezTo>
                  <a:lnTo>
                    <a:pt x="253" y="5798"/>
                  </a:lnTo>
                  <a:lnTo>
                    <a:pt x="209" y="5411"/>
                  </a:lnTo>
                  <a:cubicBezTo>
                    <a:pt x="190" y="5154"/>
                    <a:pt x="170" y="4898"/>
                    <a:pt x="170" y="4642"/>
                  </a:cubicBezTo>
                  <a:cubicBezTo>
                    <a:pt x="162" y="4125"/>
                    <a:pt x="170" y="3612"/>
                    <a:pt x="198" y="3094"/>
                  </a:cubicBezTo>
                  <a:cubicBezTo>
                    <a:pt x="222" y="2577"/>
                    <a:pt x="257" y="2065"/>
                    <a:pt x="293" y="1548"/>
                  </a:cubicBezTo>
                  <a:lnTo>
                    <a:pt x="411" y="1"/>
                  </a:ln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 flipH="1">
              <a:off x="2144868" y="2235218"/>
              <a:ext cx="98172" cy="518874"/>
            </a:xfrm>
            <a:custGeom>
              <a:avLst/>
              <a:gdLst/>
              <a:ahLst/>
              <a:cxnLst/>
              <a:rect l="l" t="t" r="r" b="b"/>
              <a:pathLst>
                <a:path w="1861" h="9836" extrusionOk="0">
                  <a:moveTo>
                    <a:pt x="1860" y="0"/>
                  </a:moveTo>
                  <a:cubicBezTo>
                    <a:pt x="1595" y="794"/>
                    <a:pt x="1414" y="1610"/>
                    <a:pt x="1216" y="2424"/>
                  </a:cubicBezTo>
                  <a:cubicBezTo>
                    <a:pt x="1027" y="3236"/>
                    <a:pt x="857" y="4054"/>
                    <a:pt x="684" y="4870"/>
                  </a:cubicBezTo>
                  <a:cubicBezTo>
                    <a:pt x="529" y="5692"/>
                    <a:pt x="372" y="6512"/>
                    <a:pt x="250" y="7337"/>
                  </a:cubicBezTo>
                  <a:cubicBezTo>
                    <a:pt x="132" y="8165"/>
                    <a:pt x="1" y="8994"/>
                    <a:pt x="25" y="9835"/>
                  </a:cubicBezTo>
                  <a:cubicBezTo>
                    <a:pt x="44" y="9417"/>
                    <a:pt x="99" y="9003"/>
                    <a:pt x="167" y="8592"/>
                  </a:cubicBezTo>
                  <a:cubicBezTo>
                    <a:pt x="230" y="8182"/>
                    <a:pt x="305" y="7771"/>
                    <a:pt x="380" y="7360"/>
                  </a:cubicBezTo>
                  <a:cubicBezTo>
                    <a:pt x="529" y="6540"/>
                    <a:pt x="684" y="5719"/>
                    <a:pt x="853" y="4906"/>
                  </a:cubicBezTo>
                  <a:cubicBezTo>
                    <a:pt x="1011" y="4085"/>
                    <a:pt x="1181" y="3268"/>
                    <a:pt x="1347" y="2451"/>
                  </a:cubicBezTo>
                  <a:lnTo>
                    <a:pt x="1595" y="1224"/>
                  </a:lnTo>
                  <a:cubicBezTo>
                    <a:pt x="1678" y="817"/>
                    <a:pt x="1753" y="403"/>
                    <a:pt x="1860" y="0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 flipH="1">
              <a:off x="1439994" y="2579742"/>
              <a:ext cx="194287" cy="100652"/>
            </a:xfrm>
            <a:custGeom>
              <a:avLst/>
              <a:gdLst/>
              <a:ahLst/>
              <a:cxnLst/>
              <a:rect l="l" t="t" r="r" b="b"/>
              <a:pathLst>
                <a:path w="3683" h="1908" extrusionOk="0">
                  <a:moveTo>
                    <a:pt x="0" y="1"/>
                  </a:moveTo>
                  <a:lnTo>
                    <a:pt x="0" y="1"/>
                  </a:lnTo>
                  <a:cubicBezTo>
                    <a:pt x="340" y="92"/>
                    <a:pt x="659" y="218"/>
                    <a:pt x="976" y="356"/>
                  </a:cubicBezTo>
                  <a:cubicBezTo>
                    <a:pt x="1291" y="498"/>
                    <a:pt x="1599" y="660"/>
                    <a:pt x="1899" y="826"/>
                  </a:cubicBezTo>
                  <a:cubicBezTo>
                    <a:pt x="2202" y="991"/>
                    <a:pt x="2499" y="1173"/>
                    <a:pt x="2799" y="1354"/>
                  </a:cubicBezTo>
                  <a:cubicBezTo>
                    <a:pt x="3091" y="1536"/>
                    <a:pt x="3391" y="1718"/>
                    <a:pt x="3683" y="1907"/>
                  </a:cubicBezTo>
                  <a:cubicBezTo>
                    <a:pt x="3173" y="1425"/>
                    <a:pt x="2593" y="1023"/>
                    <a:pt x="1982" y="676"/>
                  </a:cubicBezTo>
                  <a:cubicBezTo>
                    <a:pt x="1674" y="510"/>
                    <a:pt x="1358" y="352"/>
                    <a:pt x="1027" y="234"/>
                  </a:cubicBezTo>
                  <a:cubicBezTo>
                    <a:pt x="695" y="111"/>
                    <a:pt x="351" y="24"/>
                    <a:pt x="0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 flipH="1">
              <a:off x="1422902" y="2540811"/>
              <a:ext cx="218237" cy="108723"/>
            </a:xfrm>
            <a:custGeom>
              <a:avLst/>
              <a:gdLst/>
              <a:ahLst/>
              <a:cxnLst/>
              <a:rect l="l" t="t" r="r" b="b"/>
              <a:pathLst>
                <a:path w="4137" h="2061" extrusionOk="0">
                  <a:moveTo>
                    <a:pt x="0" y="1"/>
                  </a:moveTo>
                  <a:lnTo>
                    <a:pt x="0" y="1"/>
                  </a:lnTo>
                  <a:cubicBezTo>
                    <a:pt x="186" y="56"/>
                    <a:pt x="375" y="112"/>
                    <a:pt x="556" y="179"/>
                  </a:cubicBezTo>
                  <a:cubicBezTo>
                    <a:pt x="742" y="238"/>
                    <a:pt x="928" y="301"/>
                    <a:pt x="1109" y="368"/>
                  </a:cubicBezTo>
                  <a:cubicBezTo>
                    <a:pt x="1476" y="506"/>
                    <a:pt x="1840" y="644"/>
                    <a:pt x="2190" y="810"/>
                  </a:cubicBezTo>
                  <a:cubicBezTo>
                    <a:pt x="2542" y="972"/>
                    <a:pt x="2885" y="1150"/>
                    <a:pt x="3213" y="1351"/>
                  </a:cubicBezTo>
                  <a:cubicBezTo>
                    <a:pt x="3374" y="1461"/>
                    <a:pt x="3540" y="1560"/>
                    <a:pt x="3690" y="1686"/>
                  </a:cubicBezTo>
                  <a:cubicBezTo>
                    <a:pt x="3852" y="1797"/>
                    <a:pt x="3986" y="1935"/>
                    <a:pt x="4137" y="2061"/>
                  </a:cubicBezTo>
                  <a:cubicBezTo>
                    <a:pt x="3904" y="1745"/>
                    <a:pt x="3607" y="1476"/>
                    <a:pt x="3288" y="1240"/>
                  </a:cubicBezTo>
                  <a:cubicBezTo>
                    <a:pt x="2968" y="1011"/>
                    <a:pt x="2616" y="822"/>
                    <a:pt x="2261" y="652"/>
                  </a:cubicBezTo>
                  <a:cubicBezTo>
                    <a:pt x="1898" y="490"/>
                    <a:pt x="1532" y="352"/>
                    <a:pt x="1153" y="241"/>
                  </a:cubicBezTo>
                  <a:cubicBezTo>
                    <a:pt x="774" y="135"/>
                    <a:pt x="391" y="44"/>
                    <a:pt x="0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 flipH="1">
              <a:off x="2241720" y="2549357"/>
              <a:ext cx="94321" cy="65624"/>
            </a:xfrm>
            <a:custGeom>
              <a:avLst/>
              <a:gdLst/>
              <a:ahLst/>
              <a:cxnLst/>
              <a:rect l="l" t="t" r="r" b="b"/>
              <a:pathLst>
                <a:path w="1788" h="1244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221"/>
                    <a:pt x="607" y="407"/>
                    <a:pt x="911" y="609"/>
                  </a:cubicBezTo>
                  <a:cubicBezTo>
                    <a:pt x="1061" y="704"/>
                    <a:pt x="1212" y="806"/>
                    <a:pt x="1361" y="908"/>
                  </a:cubicBezTo>
                  <a:cubicBezTo>
                    <a:pt x="1507" y="1011"/>
                    <a:pt x="1649" y="1117"/>
                    <a:pt x="1788" y="1243"/>
                  </a:cubicBezTo>
                  <a:cubicBezTo>
                    <a:pt x="1709" y="1074"/>
                    <a:pt x="1578" y="932"/>
                    <a:pt x="1445" y="802"/>
                  </a:cubicBezTo>
                  <a:cubicBezTo>
                    <a:pt x="1310" y="675"/>
                    <a:pt x="1161" y="565"/>
                    <a:pt x="1006" y="462"/>
                  </a:cubicBezTo>
                  <a:cubicBezTo>
                    <a:pt x="848" y="364"/>
                    <a:pt x="687" y="273"/>
                    <a:pt x="521" y="194"/>
                  </a:cubicBezTo>
                  <a:cubicBezTo>
                    <a:pt x="351" y="115"/>
                    <a:pt x="181" y="48"/>
                    <a:pt x="0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 flipH="1">
              <a:off x="2231328" y="2582063"/>
              <a:ext cx="90998" cy="100599"/>
            </a:xfrm>
            <a:custGeom>
              <a:avLst/>
              <a:gdLst/>
              <a:ahLst/>
              <a:cxnLst/>
              <a:rect l="l" t="t" r="r" b="b"/>
              <a:pathLst>
                <a:path w="1725" h="1907" extrusionOk="0">
                  <a:moveTo>
                    <a:pt x="1" y="0"/>
                  </a:moveTo>
                  <a:lnTo>
                    <a:pt x="1" y="0"/>
                  </a:lnTo>
                  <a:cubicBezTo>
                    <a:pt x="185" y="103"/>
                    <a:pt x="344" y="237"/>
                    <a:pt x="493" y="383"/>
                  </a:cubicBezTo>
                  <a:cubicBezTo>
                    <a:pt x="644" y="529"/>
                    <a:pt x="777" y="691"/>
                    <a:pt x="904" y="856"/>
                  </a:cubicBezTo>
                  <a:cubicBezTo>
                    <a:pt x="1156" y="1184"/>
                    <a:pt x="1378" y="1543"/>
                    <a:pt x="1575" y="1907"/>
                  </a:cubicBezTo>
                  <a:lnTo>
                    <a:pt x="1725" y="1820"/>
                  </a:lnTo>
                  <a:cubicBezTo>
                    <a:pt x="1496" y="1461"/>
                    <a:pt x="1247" y="1121"/>
                    <a:pt x="972" y="802"/>
                  </a:cubicBezTo>
                  <a:cubicBezTo>
                    <a:pt x="829" y="643"/>
                    <a:pt x="683" y="490"/>
                    <a:pt x="525" y="352"/>
                  </a:cubicBezTo>
                  <a:cubicBezTo>
                    <a:pt x="363" y="213"/>
                    <a:pt x="190" y="87"/>
                    <a:pt x="1" y="0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 flipH="1">
              <a:off x="1962293" y="2181464"/>
              <a:ext cx="34236" cy="165801"/>
            </a:xfrm>
            <a:custGeom>
              <a:avLst/>
              <a:gdLst/>
              <a:ahLst/>
              <a:cxnLst/>
              <a:rect l="l" t="t" r="r" b="b"/>
              <a:pathLst>
                <a:path w="649" h="3143" extrusionOk="0">
                  <a:moveTo>
                    <a:pt x="648" y="1"/>
                  </a:moveTo>
                  <a:lnTo>
                    <a:pt x="648" y="1"/>
                  </a:lnTo>
                  <a:cubicBezTo>
                    <a:pt x="474" y="510"/>
                    <a:pt x="352" y="1031"/>
                    <a:pt x="242" y="1556"/>
                  </a:cubicBezTo>
                  <a:cubicBezTo>
                    <a:pt x="135" y="2081"/>
                    <a:pt x="44" y="2606"/>
                    <a:pt x="0" y="3143"/>
                  </a:cubicBezTo>
                  <a:cubicBezTo>
                    <a:pt x="174" y="2634"/>
                    <a:pt x="297" y="2113"/>
                    <a:pt x="407" y="1587"/>
                  </a:cubicBezTo>
                  <a:cubicBezTo>
                    <a:pt x="514" y="1066"/>
                    <a:pt x="608" y="538"/>
                    <a:pt x="648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 flipH="1">
              <a:off x="1994208" y="2248934"/>
              <a:ext cx="28592" cy="28592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274" y="1"/>
                  </a:moveTo>
                  <a:cubicBezTo>
                    <a:pt x="124" y="1"/>
                    <a:pt x="1" y="124"/>
                    <a:pt x="1" y="270"/>
                  </a:cubicBezTo>
                  <a:cubicBezTo>
                    <a:pt x="1" y="419"/>
                    <a:pt x="124" y="541"/>
                    <a:pt x="274" y="541"/>
                  </a:cubicBezTo>
                  <a:cubicBezTo>
                    <a:pt x="423" y="541"/>
                    <a:pt x="542" y="419"/>
                    <a:pt x="542" y="270"/>
                  </a:cubicBezTo>
                  <a:cubicBezTo>
                    <a:pt x="542" y="124"/>
                    <a:pt x="423" y="1"/>
                    <a:pt x="274" y="1"/>
                  </a:cubicBezTo>
                  <a:close/>
                </a:path>
              </a:pathLst>
            </a:custGeom>
            <a:solidFill>
              <a:srgbClr val="D0C2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 flipH="1">
              <a:off x="1631109" y="2004955"/>
              <a:ext cx="810120" cy="2260392"/>
            </a:xfrm>
            <a:custGeom>
              <a:avLst/>
              <a:gdLst/>
              <a:ahLst/>
              <a:cxnLst/>
              <a:rect l="l" t="t" r="r" b="b"/>
              <a:pathLst>
                <a:path w="15357" h="42849" extrusionOk="0">
                  <a:moveTo>
                    <a:pt x="14018" y="1184"/>
                  </a:moveTo>
                  <a:lnTo>
                    <a:pt x="14018" y="1184"/>
                  </a:lnTo>
                  <a:cubicBezTo>
                    <a:pt x="14022" y="1186"/>
                    <a:pt x="14024" y="1187"/>
                    <a:pt x="14024" y="1187"/>
                  </a:cubicBezTo>
                  <a:cubicBezTo>
                    <a:pt x="14024" y="1187"/>
                    <a:pt x="14022" y="1186"/>
                    <a:pt x="14018" y="1184"/>
                  </a:cubicBezTo>
                  <a:cubicBezTo>
                    <a:pt x="14018" y="1184"/>
                    <a:pt x="14018" y="1184"/>
                    <a:pt x="14018" y="1184"/>
                  </a:cubicBezTo>
                  <a:close/>
                  <a:moveTo>
                    <a:pt x="7246" y="1"/>
                  </a:moveTo>
                  <a:lnTo>
                    <a:pt x="6667" y="91"/>
                  </a:lnTo>
                  <a:lnTo>
                    <a:pt x="5834" y="6066"/>
                  </a:lnTo>
                  <a:lnTo>
                    <a:pt x="5475" y="6007"/>
                  </a:lnTo>
                  <a:lnTo>
                    <a:pt x="4196" y="13683"/>
                  </a:lnTo>
                  <a:lnTo>
                    <a:pt x="3600" y="13865"/>
                  </a:lnTo>
                  <a:cubicBezTo>
                    <a:pt x="3600" y="13865"/>
                    <a:pt x="656" y="28266"/>
                    <a:pt x="328" y="30905"/>
                  </a:cubicBezTo>
                  <a:cubicBezTo>
                    <a:pt x="1" y="33546"/>
                    <a:pt x="119" y="36482"/>
                    <a:pt x="834" y="42105"/>
                  </a:cubicBezTo>
                  <a:cubicBezTo>
                    <a:pt x="1248" y="42256"/>
                    <a:pt x="4224" y="42583"/>
                    <a:pt x="4224" y="42583"/>
                  </a:cubicBezTo>
                  <a:cubicBezTo>
                    <a:pt x="4224" y="42583"/>
                    <a:pt x="4405" y="41064"/>
                    <a:pt x="4523" y="39872"/>
                  </a:cubicBezTo>
                  <a:cubicBezTo>
                    <a:pt x="4642" y="38684"/>
                    <a:pt x="6248" y="29189"/>
                    <a:pt x="6248" y="29189"/>
                  </a:cubicBezTo>
                  <a:cubicBezTo>
                    <a:pt x="6248" y="29189"/>
                    <a:pt x="7262" y="27732"/>
                    <a:pt x="8601" y="24126"/>
                  </a:cubicBezTo>
                  <a:cubicBezTo>
                    <a:pt x="8869" y="25400"/>
                    <a:pt x="10684" y="42583"/>
                    <a:pt x="10684" y="42583"/>
                  </a:cubicBezTo>
                  <a:lnTo>
                    <a:pt x="14524" y="42848"/>
                  </a:lnTo>
                  <a:cubicBezTo>
                    <a:pt x="14524" y="42848"/>
                    <a:pt x="14761" y="36956"/>
                    <a:pt x="15057" y="33297"/>
                  </a:cubicBezTo>
                  <a:cubicBezTo>
                    <a:pt x="15357" y="29635"/>
                    <a:pt x="14942" y="15925"/>
                    <a:pt x="14942" y="15925"/>
                  </a:cubicBezTo>
                  <a:lnTo>
                    <a:pt x="12598" y="15222"/>
                  </a:lnTo>
                  <a:lnTo>
                    <a:pt x="12977" y="6840"/>
                  </a:lnTo>
                  <a:lnTo>
                    <a:pt x="12468" y="6544"/>
                  </a:lnTo>
                  <a:cubicBezTo>
                    <a:pt x="12468" y="6544"/>
                    <a:pt x="13938" y="1184"/>
                    <a:pt x="14018" y="1184"/>
                  </a:cubicBezTo>
                  <a:lnTo>
                    <a:pt x="14018" y="1184"/>
                  </a:lnTo>
                  <a:cubicBezTo>
                    <a:pt x="13950" y="1153"/>
                    <a:pt x="13348" y="873"/>
                    <a:pt x="13348" y="873"/>
                  </a:cubicBezTo>
                  <a:lnTo>
                    <a:pt x="11576" y="6544"/>
                  </a:lnTo>
                  <a:lnTo>
                    <a:pt x="6694" y="6066"/>
                  </a:lnTo>
                  <a:lnTo>
                    <a:pt x="7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 flipH="1">
              <a:off x="1837429" y="3308830"/>
              <a:ext cx="110411" cy="919212"/>
            </a:xfrm>
            <a:custGeom>
              <a:avLst/>
              <a:gdLst/>
              <a:ahLst/>
              <a:cxnLst/>
              <a:rect l="l" t="t" r="r" b="b"/>
              <a:pathLst>
                <a:path w="2093" h="17425" extrusionOk="0">
                  <a:moveTo>
                    <a:pt x="104" y="1"/>
                  </a:moveTo>
                  <a:lnTo>
                    <a:pt x="1" y="12"/>
                  </a:lnTo>
                  <a:lnTo>
                    <a:pt x="40" y="352"/>
                  </a:lnTo>
                  <a:lnTo>
                    <a:pt x="143" y="340"/>
                  </a:lnTo>
                  <a:lnTo>
                    <a:pt x="104" y="1"/>
                  </a:lnTo>
                  <a:close/>
                  <a:moveTo>
                    <a:pt x="183" y="683"/>
                  </a:moveTo>
                  <a:lnTo>
                    <a:pt x="80" y="695"/>
                  </a:lnTo>
                  <a:lnTo>
                    <a:pt x="119" y="1035"/>
                  </a:lnTo>
                  <a:lnTo>
                    <a:pt x="222" y="1023"/>
                  </a:lnTo>
                  <a:lnTo>
                    <a:pt x="183" y="683"/>
                  </a:lnTo>
                  <a:close/>
                  <a:moveTo>
                    <a:pt x="257" y="1366"/>
                  </a:moveTo>
                  <a:lnTo>
                    <a:pt x="159" y="1378"/>
                  </a:lnTo>
                  <a:lnTo>
                    <a:pt x="195" y="1717"/>
                  </a:lnTo>
                  <a:lnTo>
                    <a:pt x="297" y="1705"/>
                  </a:lnTo>
                  <a:lnTo>
                    <a:pt x="257" y="1366"/>
                  </a:lnTo>
                  <a:close/>
                  <a:moveTo>
                    <a:pt x="337" y="2048"/>
                  </a:moveTo>
                  <a:lnTo>
                    <a:pt x="234" y="2061"/>
                  </a:lnTo>
                  <a:lnTo>
                    <a:pt x="273" y="2400"/>
                  </a:lnTo>
                  <a:lnTo>
                    <a:pt x="376" y="2388"/>
                  </a:lnTo>
                  <a:lnTo>
                    <a:pt x="337" y="2048"/>
                  </a:lnTo>
                  <a:close/>
                  <a:moveTo>
                    <a:pt x="416" y="2731"/>
                  </a:moveTo>
                  <a:lnTo>
                    <a:pt x="313" y="2744"/>
                  </a:lnTo>
                  <a:lnTo>
                    <a:pt x="352" y="3083"/>
                  </a:lnTo>
                  <a:lnTo>
                    <a:pt x="455" y="3071"/>
                  </a:lnTo>
                  <a:lnTo>
                    <a:pt x="416" y="2731"/>
                  </a:lnTo>
                  <a:close/>
                  <a:moveTo>
                    <a:pt x="494" y="3414"/>
                  </a:moveTo>
                  <a:lnTo>
                    <a:pt x="392" y="3426"/>
                  </a:lnTo>
                  <a:lnTo>
                    <a:pt x="432" y="3766"/>
                  </a:lnTo>
                  <a:lnTo>
                    <a:pt x="534" y="3753"/>
                  </a:lnTo>
                  <a:lnTo>
                    <a:pt x="494" y="3414"/>
                  </a:lnTo>
                  <a:close/>
                  <a:moveTo>
                    <a:pt x="574" y="4097"/>
                  </a:moveTo>
                  <a:lnTo>
                    <a:pt x="470" y="4108"/>
                  </a:lnTo>
                  <a:lnTo>
                    <a:pt x="510" y="4448"/>
                  </a:lnTo>
                  <a:lnTo>
                    <a:pt x="609" y="4436"/>
                  </a:lnTo>
                  <a:lnTo>
                    <a:pt x="574" y="4097"/>
                  </a:lnTo>
                  <a:close/>
                  <a:moveTo>
                    <a:pt x="649" y="4780"/>
                  </a:moveTo>
                  <a:lnTo>
                    <a:pt x="545" y="4791"/>
                  </a:lnTo>
                  <a:lnTo>
                    <a:pt x="585" y="5131"/>
                  </a:lnTo>
                  <a:lnTo>
                    <a:pt x="687" y="5119"/>
                  </a:lnTo>
                  <a:lnTo>
                    <a:pt x="649" y="4780"/>
                  </a:lnTo>
                  <a:close/>
                  <a:moveTo>
                    <a:pt x="727" y="5463"/>
                  </a:moveTo>
                  <a:lnTo>
                    <a:pt x="625" y="5474"/>
                  </a:lnTo>
                  <a:lnTo>
                    <a:pt x="664" y="5818"/>
                  </a:lnTo>
                  <a:lnTo>
                    <a:pt x="767" y="5806"/>
                  </a:lnTo>
                  <a:lnTo>
                    <a:pt x="727" y="5463"/>
                  </a:lnTo>
                  <a:close/>
                  <a:moveTo>
                    <a:pt x="806" y="6145"/>
                  </a:moveTo>
                  <a:lnTo>
                    <a:pt x="703" y="6157"/>
                  </a:lnTo>
                  <a:lnTo>
                    <a:pt x="743" y="6500"/>
                  </a:lnTo>
                  <a:lnTo>
                    <a:pt x="846" y="6489"/>
                  </a:lnTo>
                  <a:lnTo>
                    <a:pt x="806" y="6145"/>
                  </a:lnTo>
                  <a:close/>
                  <a:moveTo>
                    <a:pt x="885" y="6828"/>
                  </a:moveTo>
                  <a:lnTo>
                    <a:pt x="782" y="6840"/>
                  </a:lnTo>
                  <a:lnTo>
                    <a:pt x="822" y="7183"/>
                  </a:lnTo>
                  <a:lnTo>
                    <a:pt x="924" y="7171"/>
                  </a:lnTo>
                  <a:lnTo>
                    <a:pt x="885" y="6828"/>
                  </a:lnTo>
                  <a:close/>
                  <a:moveTo>
                    <a:pt x="960" y="7511"/>
                  </a:moveTo>
                  <a:lnTo>
                    <a:pt x="862" y="7523"/>
                  </a:lnTo>
                  <a:lnTo>
                    <a:pt x="897" y="7866"/>
                  </a:lnTo>
                  <a:lnTo>
                    <a:pt x="1000" y="7854"/>
                  </a:lnTo>
                  <a:lnTo>
                    <a:pt x="960" y="7511"/>
                  </a:lnTo>
                  <a:close/>
                  <a:moveTo>
                    <a:pt x="1039" y="8193"/>
                  </a:moveTo>
                  <a:lnTo>
                    <a:pt x="936" y="8205"/>
                  </a:lnTo>
                  <a:lnTo>
                    <a:pt x="976" y="8549"/>
                  </a:lnTo>
                  <a:lnTo>
                    <a:pt x="1079" y="8536"/>
                  </a:lnTo>
                  <a:lnTo>
                    <a:pt x="1039" y="8193"/>
                  </a:lnTo>
                  <a:close/>
                  <a:moveTo>
                    <a:pt x="1118" y="8876"/>
                  </a:moveTo>
                  <a:lnTo>
                    <a:pt x="1015" y="8888"/>
                  </a:lnTo>
                  <a:lnTo>
                    <a:pt x="1055" y="9232"/>
                  </a:lnTo>
                  <a:lnTo>
                    <a:pt x="1157" y="9219"/>
                  </a:lnTo>
                  <a:lnTo>
                    <a:pt x="1118" y="8876"/>
                  </a:lnTo>
                  <a:close/>
                  <a:moveTo>
                    <a:pt x="1197" y="9559"/>
                  </a:moveTo>
                  <a:lnTo>
                    <a:pt x="1095" y="9571"/>
                  </a:lnTo>
                  <a:lnTo>
                    <a:pt x="1133" y="9914"/>
                  </a:lnTo>
                  <a:lnTo>
                    <a:pt x="1237" y="9902"/>
                  </a:lnTo>
                  <a:lnTo>
                    <a:pt x="1197" y="9559"/>
                  </a:lnTo>
                  <a:close/>
                  <a:moveTo>
                    <a:pt x="1276" y="10241"/>
                  </a:moveTo>
                  <a:lnTo>
                    <a:pt x="1173" y="10254"/>
                  </a:lnTo>
                  <a:lnTo>
                    <a:pt x="1213" y="10596"/>
                  </a:lnTo>
                  <a:lnTo>
                    <a:pt x="1312" y="10585"/>
                  </a:lnTo>
                  <a:lnTo>
                    <a:pt x="1276" y="10241"/>
                  </a:lnTo>
                  <a:close/>
                  <a:moveTo>
                    <a:pt x="1350" y="10924"/>
                  </a:moveTo>
                  <a:lnTo>
                    <a:pt x="1248" y="10936"/>
                  </a:lnTo>
                  <a:lnTo>
                    <a:pt x="1288" y="11279"/>
                  </a:lnTo>
                  <a:lnTo>
                    <a:pt x="1390" y="11268"/>
                  </a:lnTo>
                  <a:lnTo>
                    <a:pt x="1350" y="10924"/>
                  </a:lnTo>
                  <a:close/>
                  <a:moveTo>
                    <a:pt x="1430" y="11607"/>
                  </a:moveTo>
                  <a:lnTo>
                    <a:pt x="1327" y="11619"/>
                  </a:lnTo>
                  <a:lnTo>
                    <a:pt x="1366" y="11962"/>
                  </a:lnTo>
                  <a:lnTo>
                    <a:pt x="1469" y="11951"/>
                  </a:lnTo>
                  <a:lnTo>
                    <a:pt x="1430" y="11607"/>
                  </a:lnTo>
                  <a:close/>
                  <a:moveTo>
                    <a:pt x="1509" y="12290"/>
                  </a:moveTo>
                  <a:lnTo>
                    <a:pt x="1406" y="12301"/>
                  </a:lnTo>
                  <a:lnTo>
                    <a:pt x="1445" y="12645"/>
                  </a:lnTo>
                  <a:lnTo>
                    <a:pt x="1548" y="12633"/>
                  </a:lnTo>
                  <a:lnTo>
                    <a:pt x="1509" y="12290"/>
                  </a:lnTo>
                  <a:close/>
                  <a:moveTo>
                    <a:pt x="1587" y="12977"/>
                  </a:moveTo>
                  <a:lnTo>
                    <a:pt x="1485" y="12984"/>
                  </a:lnTo>
                  <a:lnTo>
                    <a:pt x="1525" y="13328"/>
                  </a:lnTo>
                  <a:lnTo>
                    <a:pt x="1627" y="13316"/>
                  </a:lnTo>
                  <a:lnTo>
                    <a:pt x="1587" y="12977"/>
                  </a:lnTo>
                  <a:close/>
                  <a:moveTo>
                    <a:pt x="1663" y="13660"/>
                  </a:moveTo>
                  <a:lnTo>
                    <a:pt x="1563" y="13671"/>
                  </a:lnTo>
                  <a:lnTo>
                    <a:pt x="1599" y="14011"/>
                  </a:lnTo>
                  <a:lnTo>
                    <a:pt x="1702" y="13999"/>
                  </a:lnTo>
                  <a:lnTo>
                    <a:pt x="1663" y="13660"/>
                  </a:lnTo>
                  <a:close/>
                  <a:moveTo>
                    <a:pt x="1742" y="14342"/>
                  </a:moveTo>
                  <a:lnTo>
                    <a:pt x="1639" y="14354"/>
                  </a:lnTo>
                  <a:lnTo>
                    <a:pt x="1678" y="14693"/>
                  </a:lnTo>
                  <a:lnTo>
                    <a:pt x="1781" y="14681"/>
                  </a:lnTo>
                  <a:lnTo>
                    <a:pt x="1742" y="14342"/>
                  </a:lnTo>
                  <a:close/>
                  <a:moveTo>
                    <a:pt x="1820" y="15024"/>
                  </a:moveTo>
                  <a:lnTo>
                    <a:pt x="1718" y="15037"/>
                  </a:lnTo>
                  <a:lnTo>
                    <a:pt x="1758" y="15376"/>
                  </a:lnTo>
                  <a:lnTo>
                    <a:pt x="1860" y="15364"/>
                  </a:lnTo>
                  <a:lnTo>
                    <a:pt x="1820" y="15024"/>
                  </a:lnTo>
                  <a:close/>
                  <a:moveTo>
                    <a:pt x="1900" y="15707"/>
                  </a:moveTo>
                  <a:lnTo>
                    <a:pt x="1796" y="15720"/>
                  </a:lnTo>
                  <a:lnTo>
                    <a:pt x="1836" y="16059"/>
                  </a:lnTo>
                  <a:lnTo>
                    <a:pt x="1939" y="16047"/>
                  </a:lnTo>
                  <a:lnTo>
                    <a:pt x="1900" y="15707"/>
                  </a:lnTo>
                  <a:close/>
                  <a:moveTo>
                    <a:pt x="1978" y="16390"/>
                  </a:moveTo>
                  <a:lnTo>
                    <a:pt x="1876" y="16402"/>
                  </a:lnTo>
                  <a:lnTo>
                    <a:pt x="1915" y="16742"/>
                  </a:lnTo>
                  <a:lnTo>
                    <a:pt x="2013" y="16729"/>
                  </a:lnTo>
                  <a:lnTo>
                    <a:pt x="1978" y="16390"/>
                  </a:lnTo>
                  <a:close/>
                  <a:moveTo>
                    <a:pt x="2053" y="17073"/>
                  </a:moveTo>
                  <a:lnTo>
                    <a:pt x="1951" y="17084"/>
                  </a:lnTo>
                  <a:lnTo>
                    <a:pt x="1990" y="17424"/>
                  </a:lnTo>
                  <a:lnTo>
                    <a:pt x="2093" y="17412"/>
                  </a:lnTo>
                  <a:lnTo>
                    <a:pt x="2053" y="17073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 flipH="1">
              <a:off x="1967303" y="3157695"/>
              <a:ext cx="292829" cy="1083642"/>
            </a:xfrm>
            <a:custGeom>
              <a:avLst/>
              <a:gdLst/>
              <a:ahLst/>
              <a:cxnLst/>
              <a:rect l="l" t="t" r="r" b="b"/>
              <a:pathLst>
                <a:path w="5551" h="20542" extrusionOk="0">
                  <a:moveTo>
                    <a:pt x="5507" y="0"/>
                  </a:moveTo>
                  <a:cubicBezTo>
                    <a:pt x="5471" y="17"/>
                    <a:pt x="5408" y="59"/>
                    <a:pt x="5254" y="265"/>
                  </a:cubicBezTo>
                  <a:lnTo>
                    <a:pt x="5337" y="328"/>
                  </a:lnTo>
                  <a:cubicBezTo>
                    <a:pt x="5479" y="139"/>
                    <a:pt x="5534" y="103"/>
                    <a:pt x="5550" y="95"/>
                  </a:cubicBezTo>
                  <a:lnTo>
                    <a:pt x="5507" y="0"/>
                  </a:lnTo>
                  <a:close/>
                  <a:moveTo>
                    <a:pt x="5053" y="553"/>
                  </a:moveTo>
                  <a:cubicBezTo>
                    <a:pt x="4993" y="640"/>
                    <a:pt x="4931" y="734"/>
                    <a:pt x="4864" y="841"/>
                  </a:cubicBezTo>
                  <a:lnTo>
                    <a:pt x="4950" y="896"/>
                  </a:lnTo>
                  <a:cubicBezTo>
                    <a:pt x="5017" y="793"/>
                    <a:pt x="5081" y="695"/>
                    <a:pt x="5139" y="608"/>
                  </a:cubicBezTo>
                  <a:lnTo>
                    <a:pt x="5053" y="553"/>
                  </a:lnTo>
                  <a:close/>
                  <a:moveTo>
                    <a:pt x="4682" y="1133"/>
                  </a:moveTo>
                  <a:cubicBezTo>
                    <a:pt x="4623" y="1228"/>
                    <a:pt x="4563" y="1326"/>
                    <a:pt x="4500" y="1429"/>
                  </a:cubicBezTo>
                  <a:lnTo>
                    <a:pt x="4587" y="1480"/>
                  </a:lnTo>
                  <a:cubicBezTo>
                    <a:pt x="4651" y="1381"/>
                    <a:pt x="4709" y="1283"/>
                    <a:pt x="4769" y="1188"/>
                  </a:cubicBezTo>
                  <a:lnTo>
                    <a:pt x="4682" y="1133"/>
                  </a:lnTo>
                  <a:close/>
                  <a:moveTo>
                    <a:pt x="4323" y="1725"/>
                  </a:moveTo>
                  <a:cubicBezTo>
                    <a:pt x="4268" y="1820"/>
                    <a:pt x="4208" y="1915"/>
                    <a:pt x="4145" y="2021"/>
                  </a:cubicBezTo>
                  <a:lnTo>
                    <a:pt x="4192" y="2044"/>
                  </a:lnTo>
                  <a:lnTo>
                    <a:pt x="4239" y="2064"/>
                  </a:lnTo>
                  <a:cubicBezTo>
                    <a:pt x="4299" y="1966"/>
                    <a:pt x="4354" y="1871"/>
                    <a:pt x="4410" y="1776"/>
                  </a:cubicBezTo>
                  <a:lnTo>
                    <a:pt x="4323" y="1725"/>
                  </a:lnTo>
                  <a:close/>
                  <a:moveTo>
                    <a:pt x="3971" y="2317"/>
                  </a:moveTo>
                  <a:lnTo>
                    <a:pt x="3798" y="2616"/>
                  </a:lnTo>
                  <a:lnTo>
                    <a:pt x="3889" y="2669"/>
                  </a:lnTo>
                  <a:lnTo>
                    <a:pt x="4062" y="2368"/>
                  </a:lnTo>
                  <a:lnTo>
                    <a:pt x="3971" y="2317"/>
                  </a:lnTo>
                  <a:close/>
                  <a:moveTo>
                    <a:pt x="3629" y="2913"/>
                  </a:moveTo>
                  <a:lnTo>
                    <a:pt x="3454" y="3213"/>
                  </a:lnTo>
                  <a:lnTo>
                    <a:pt x="3545" y="3264"/>
                  </a:lnTo>
                  <a:lnTo>
                    <a:pt x="3715" y="2964"/>
                  </a:lnTo>
                  <a:lnTo>
                    <a:pt x="3629" y="2913"/>
                  </a:lnTo>
                  <a:close/>
                  <a:moveTo>
                    <a:pt x="3285" y="3512"/>
                  </a:moveTo>
                  <a:lnTo>
                    <a:pt x="3115" y="3813"/>
                  </a:lnTo>
                  <a:lnTo>
                    <a:pt x="3206" y="3864"/>
                  </a:lnTo>
                  <a:lnTo>
                    <a:pt x="3376" y="3564"/>
                  </a:lnTo>
                  <a:lnTo>
                    <a:pt x="3285" y="3512"/>
                  </a:lnTo>
                  <a:close/>
                  <a:moveTo>
                    <a:pt x="2946" y="4113"/>
                  </a:moveTo>
                  <a:lnTo>
                    <a:pt x="2780" y="4412"/>
                  </a:lnTo>
                  <a:lnTo>
                    <a:pt x="2866" y="4463"/>
                  </a:lnTo>
                  <a:lnTo>
                    <a:pt x="3037" y="4164"/>
                  </a:lnTo>
                  <a:lnTo>
                    <a:pt x="2946" y="4113"/>
                  </a:lnTo>
                  <a:close/>
                  <a:moveTo>
                    <a:pt x="2610" y="4716"/>
                  </a:moveTo>
                  <a:lnTo>
                    <a:pt x="2445" y="5017"/>
                  </a:lnTo>
                  <a:lnTo>
                    <a:pt x="2531" y="5068"/>
                  </a:lnTo>
                  <a:lnTo>
                    <a:pt x="2700" y="4764"/>
                  </a:lnTo>
                  <a:lnTo>
                    <a:pt x="2610" y="4716"/>
                  </a:lnTo>
                  <a:close/>
                  <a:moveTo>
                    <a:pt x="2274" y="5316"/>
                  </a:moveTo>
                  <a:lnTo>
                    <a:pt x="2108" y="5620"/>
                  </a:lnTo>
                  <a:lnTo>
                    <a:pt x="2199" y="5667"/>
                  </a:lnTo>
                  <a:lnTo>
                    <a:pt x="2365" y="5368"/>
                  </a:lnTo>
                  <a:lnTo>
                    <a:pt x="2274" y="5316"/>
                  </a:lnTo>
                  <a:close/>
                  <a:moveTo>
                    <a:pt x="1943" y="5920"/>
                  </a:moveTo>
                  <a:lnTo>
                    <a:pt x="1777" y="6224"/>
                  </a:lnTo>
                  <a:lnTo>
                    <a:pt x="1868" y="6275"/>
                  </a:lnTo>
                  <a:lnTo>
                    <a:pt x="2034" y="5971"/>
                  </a:lnTo>
                  <a:lnTo>
                    <a:pt x="1943" y="5920"/>
                  </a:lnTo>
                  <a:close/>
                  <a:moveTo>
                    <a:pt x="1611" y="6528"/>
                  </a:moveTo>
                  <a:cubicBezTo>
                    <a:pt x="1540" y="6658"/>
                    <a:pt x="1509" y="6718"/>
                    <a:pt x="1497" y="6749"/>
                  </a:cubicBezTo>
                  <a:lnTo>
                    <a:pt x="1485" y="6864"/>
                  </a:lnTo>
                  <a:lnTo>
                    <a:pt x="1587" y="6875"/>
                  </a:lnTo>
                  <a:lnTo>
                    <a:pt x="1596" y="6769"/>
                  </a:lnTo>
                  <a:cubicBezTo>
                    <a:pt x="1607" y="6745"/>
                    <a:pt x="1647" y="6678"/>
                    <a:pt x="1702" y="6576"/>
                  </a:cubicBezTo>
                  <a:lnTo>
                    <a:pt x="1611" y="6528"/>
                  </a:lnTo>
                  <a:close/>
                  <a:moveTo>
                    <a:pt x="1445" y="7206"/>
                  </a:moveTo>
                  <a:lnTo>
                    <a:pt x="1410" y="7550"/>
                  </a:lnTo>
                  <a:lnTo>
                    <a:pt x="1513" y="7558"/>
                  </a:lnTo>
                  <a:lnTo>
                    <a:pt x="1549" y="7219"/>
                  </a:lnTo>
                  <a:lnTo>
                    <a:pt x="1445" y="7206"/>
                  </a:lnTo>
                  <a:close/>
                  <a:moveTo>
                    <a:pt x="1371" y="7889"/>
                  </a:moveTo>
                  <a:lnTo>
                    <a:pt x="1335" y="8233"/>
                  </a:lnTo>
                  <a:lnTo>
                    <a:pt x="1438" y="8241"/>
                  </a:lnTo>
                  <a:lnTo>
                    <a:pt x="1474" y="7902"/>
                  </a:lnTo>
                  <a:lnTo>
                    <a:pt x="1371" y="7889"/>
                  </a:lnTo>
                  <a:close/>
                  <a:moveTo>
                    <a:pt x="1299" y="8572"/>
                  </a:moveTo>
                  <a:lnTo>
                    <a:pt x="1261" y="8915"/>
                  </a:lnTo>
                  <a:lnTo>
                    <a:pt x="1363" y="8927"/>
                  </a:lnTo>
                  <a:lnTo>
                    <a:pt x="1403" y="8584"/>
                  </a:lnTo>
                  <a:lnTo>
                    <a:pt x="1299" y="8572"/>
                  </a:lnTo>
                  <a:close/>
                  <a:moveTo>
                    <a:pt x="1225" y="9255"/>
                  </a:moveTo>
                  <a:lnTo>
                    <a:pt x="1190" y="9598"/>
                  </a:lnTo>
                  <a:lnTo>
                    <a:pt x="1288" y="9610"/>
                  </a:lnTo>
                  <a:lnTo>
                    <a:pt x="1327" y="9266"/>
                  </a:lnTo>
                  <a:lnTo>
                    <a:pt x="1225" y="9255"/>
                  </a:lnTo>
                  <a:close/>
                  <a:moveTo>
                    <a:pt x="1150" y="9942"/>
                  </a:moveTo>
                  <a:lnTo>
                    <a:pt x="1114" y="10281"/>
                  </a:lnTo>
                  <a:lnTo>
                    <a:pt x="1217" y="10293"/>
                  </a:lnTo>
                  <a:lnTo>
                    <a:pt x="1252" y="9949"/>
                  </a:lnTo>
                  <a:lnTo>
                    <a:pt x="1150" y="9942"/>
                  </a:lnTo>
                  <a:close/>
                  <a:moveTo>
                    <a:pt x="1075" y="10625"/>
                  </a:moveTo>
                  <a:lnTo>
                    <a:pt x="1039" y="10964"/>
                  </a:lnTo>
                  <a:lnTo>
                    <a:pt x="1142" y="10975"/>
                  </a:lnTo>
                  <a:lnTo>
                    <a:pt x="1177" y="10636"/>
                  </a:lnTo>
                  <a:lnTo>
                    <a:pt x="1075" y="10625"/>
                  </a:lnTo>
                  <a:close/>
                  <a:moveTo>
                    <a:pt x="1004" y="11307"/>
                  </a:moveTo>
                  <a:lnTo>
                    <a:pt x="964" y="11647"/>
                  </a:lnTo>
                  <a:lnTo>
                    <a:pt x="1066" y="11658"/>
                  </a:lnTo>
                  <a:lnTo>
                    <a:pt x="1106" y="11319"/>
                  </a:lnTo>
                  <a:lnTo>
                    <a:pt x="1004" y="11307"/>
                  </a:lnTo>
                  <a:close/>
                  <a:moveTo>
                    <a:pt x="929" y="11990"/>
                  </a:moveTo>
                  <a:lnTo>
                    <a:pt x="889" y="12333"/>
                  </a:lnTo>
                  <a:lnTo>
                    <a:pt x="992" y="12341"/>
                  </a:lnTo>
                  <a:lnTo>
                    <a:pt x="1031" y="12002"/>
                  </a:lnTo>
                  <a:lnTo>
                    <a:pt x="929" y="11990"/>
                  </a:lnTo>
                  <a:close/>
                  <a:moveTo>
                    <a:pt x="853" y="12672"/>
                  </a:moveTo>
                  <a:lnTo>
                    <a:pt x="818" y="13016"/>
                  </a:lnTo>
                  <a:lnTo>
                    <a:pt x="921" y="13028"/>
                  </a:lnTo>
                  <a:lnTo>
                    <a:pt x="957" y="12685"/>
                  </a:lnTo>
                  <a:lnTo>
                    <a:pt x="853" y="12672"/>
                  </a:lnTo>
                  <a:close/>
                  <a:moveTo>
                    <a:pt x="779" y="13355"/>
                  </a:moveTo>
                  <a:lnTo>
                    <a:pt x="744" y="13698"/>
                  </a:lnTo>
                  <a:lnTo>
                    <a:pt x="846" y="13711"/>
                  </a:lnTo>
                  <a:lnTo>
                    <a:pt x="882" y="13367"/>
                  </a:lnTo>
                  <a:lnTo>
                    <a:pt x="779" y="13355"/>
                  </a:lnTo>
                  <a:close/>
                  <a:moveTo>
                    <a:pt x="708" y="14042"/>
                  </a:moveTo>
                  <a:lnTo>
                    <a:pt x="669" y="14381"/>
                  </a:lnTo>
                  <a:lnTo>
                    <a:pt x="771" y="14393"/>
                  </a:lnTo>
                  <a:lnTo>
                    <a:pt x="811" y="14050"/>
                  </a:lnTo>
                  <a:lnTo>
                    <a:pt x="708" y="14042"/>
                  </a:lnTo>
                  <a:close/>
                  <a:moveTo>
                    <a:pt x="633" y="14725"/>
                  </a:moveTo>
                  <a:lnTo>
                    <a:pt x="593" y="15064"/>
                  </a:lnTo>
                  <a:lnTo>
                    <a:pt x="696" y="15076"/>
                  </a:lnTo>
                  <a:lnTo>
                    <a:pt x="735" y="14732"/>
                  </a:lnTo>
                  <a:lnTo>
                    <a:pt x="633" y="14725"/>
                  </a:lnTo>
                  <a:close/>
                  <a:moveTo>
                    <a:pt x="558" y="15408"/>
                  </a:moveTo>
                  <a:lnTo>
                    <a:pt x="522" y="15747"/>
                  </a:lnTo>
                  <a:lnTo>
                    <a:pt x="625" y="15758"/>
                  </a:lnTo>
                  <a:lnTo>
                    <a:pt x="660" y="15419"/>
                  </a:lnTo>
                  <a:lnTo>
                    <a:pt x="558" y="15408"/>
                  </a:lnTo>
                  <a:close/>
                  <a:moveTo>
                    <a:pt x="483" y="16090"/>
                  </a:moveTo>
                  <a:lnTo>
                    <a:pt x="447" y="16434"/>
                  </a:lnTo>
                  <a:lnTo>
                    <a:pt x="550" y="16441"/>
                  </a:lnTo>
                  <a:lnTo>
                    <a:pt x="585" y="16102"/>
                  </a:lnTo>
                  <a:lnTo>
                    <a:pt x="483" y="16090"/>
                  </a:lnTo>
                  <a:close/>
                  <a:moveTo>
                    <a:pt x="412" y="16773"/>
                  </a:moveTo>
                  <a:lnTo>
                    <a:pt x="372" y="17116"/>
                  </a:lnTo>
                  <a:lnTo>
                    <a:pt x="475" y="17128"/>
                  </a:lnTo>
                  <a:lnTo>
                    <a:pt x="511" y="16785"/>
                  </a:lnTo>
                  <a:lnTo>
                    <a:pt x="412" y="16773"/>
                  </a:lnTo>
                  <a:close/>
                  <a:moveTo>
                    <a:pt x="337" y="17456"/>
                  </a:moveTo>
                  <a:lnTo>
                    <a:pt x="297" y="17799"/>
                  </a:lnTo>
                  <a:lnTo>
                    <a:pt x="400" y="17811"/>
                  </a:lnTo>
                  <a:lnTo>
                    <a:pt x="439" y="17468"/>
                  </a:lnTo>
                  <a:lnTo>
                    <a:pt x="337" y="17456"/>
                  </a:lnTo>
                  <a:close/>
                  <a:moveTo>
                    <a:pt x="261" y="18138"/>
                  </a:moveTo>
                  <a:lnTo>
                    <a:pt x="226" y="18481"/>
                  </a:lnTo>
                  <a:lnTo>
                    <a:pt x="329" y="18494"/>
                  </a:lnTo>
                  <a:lnTo>
                    <a:pt x="365" y="18150"/>
                  </a:lnTo>
                  <a:lnTo>
                    <a:pt x="261" y="18138"/>
                  </a:lnTo>
                  <a:close/>
                  <a:moveTo>
                    <a:pt x="187" y="18825"/>
                  </a:moveTo>
                  <a:lnTo>
                    <a:pt x="152" y="19164"/>
                  </a:lnTo>
                  <a:lnTo>
                    <a:pt x="254" y="19177"/>
                  </a:lnTo>
                  <a:lnTo>
                    <a:pt x="290" y="18833"/>
                  </a:lnTo>
                  <a:lnTo>
                    <a:pt x="187" y="18825"/>
                  </a:lnTo>
                  <a:close/>
                  <a:moveTo>
                    <a:pt x="116" y="19508"/>
                  </a:moveTo>
                  <a:lnTo>
                    <a:pt x="77" y="19847"/>
                  </a:lnTo>
                  <a:lnTo>
                    <a:pt x="179" y="19859"/>
                  </a:lnTo>
                  <a:lnTo>
                    <a:pt x="214" y="19519"/>
                  </a:lnTo>
                  <a:lnTo>
                    <a:pt x="116" y="19508"/>
                  </a:lnTo>
                  <a:close/>
                  <a:moveTo>
                    <a:pt x="41" y="20191"/>
                  </a:moveTo>
                  <a:lnTo>
                    <a:pt x="1" y="20534"/>
                  </a:lnTo>
                  <a:lnTo>
                    <a:pt x="104" y="20541"/>
                  </a:lnTo>
                  <a:lnTo>
                    <a:pt x="143" y="20202"/>
                  </a:lnTo>
                  <a:lnTo>
                    <a:pt x="41" y="2019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 flipH="1">
              <a:off x="1681700" y="2831845"/>
              <a:ext cx="590037" cy="110411"/>
            </a:xfrm>
            <a:custGeom>
              <a:avLst/>
              <a:gdLst/>
              <a:ahLst/>
              <a:cxnLst/>
              <a:rect l="l" t="t" r="r" b="b"/>
              <a:pathLst>
                <a:path w="11185" h="2093" extrusionOk="0">
                  <a:moveTo>
                    <a:pt x="16" y="1"/>
                  </a:moveTo>
                  <a:lnTo>
                    <a:pt x="0" y="103"/>
                  </a:lnTo>
                  <a:lnTo>
                    <a:pt x="339" y="163"/>
                  </a:lnTo>
                  <a:lnTo>
                    <a:pt x="355" y="61"/>
                  </a:lnTo>
                  <a:lnTo>
                    <a:pt x="16" y="1"/>
                  </a:lnTo>
                  <a:close/>
                  <a:moveTo>
                    <a:pt x="695" y="123"/>
                  </a:moveTo>
                  <a:lnTo>
                    <a:pt x="676" y="222"/>
                  </a:lnTo>
                  <a:lnTo>
                    <a:pt x="1015" y="285"/>
                  </a:lnTo>
                  <a:lnTo>
                    <a:pt x="1035" y="183"/>
                  </a:lnTo>
                  <a:lnTo>
                    <a:pt x="695" y="123"/>
                  </a:lnTo>
                  <a:close/>
                  <a:moveTo>
                    <a:pt x="1370" y="242"/>
                  </a:moveTo>
                  <a:lnTo>
                    <a:pt x="1354" y="345"/>
                  </a:lnTo>
                  <a:lnTo>
                    <a:pt x="1694" y="404"/>
                  </a:lnTo>
                  <a:lnTo>
                    <a:pt x="1709" y="301"/>
                  </a:lnTo>
                  <a:lnTo>
                    <a:pt x="1370" y="242"/>
                  </a:lnTo>
                  <a:close/>
                  <a:moveTo>
                    <a:pt x="2049" y="364"/>
                  </a:moveTo>
                  <a:lnTo>
                    <a:pt x="2029" y="467"/>
                  </a:lnTo>
                  <a:lnTo>
                    <a:pt x="2368" y="526"/>
                  </a:lnTo>
                  <a:lnTo>
                    <a:pt x="2388" y="423"/>
                  </a:lnTo>
                  <a:lnTo>
                    <a:pt x="2049" y="364"/>
                  </a:lnTo>
                  <a:close/>
                  <a:moveTo>
                    <a:pt x="2723" y="482"/>
                  </a:moveTo>
                  <a:lnTo>
                    <a:pt x="2707" y="585"/>
                  </a:lnTo>
                  <a:lnTo>
                    <a:pt x="3043" y="644"/>
                  </a:lnTo>
                  <a:lnTo>
                    <a:pt x="3062" y="546"/>
                  </a:lnTo>
                  <a:lnTo>
                    <a:pt x="2723" y="482"/>
                  </a:lnTo>
                  <a:close/>
                  <a:moveTo>
                    <a:pt x="3402" y="605"/>
                  </a:moveTo>
                  <a:lnTo>
                    <a:pt x="3383" y="708"/>
                  </a:lnTo>
                  <a:lnTo>
                    <a:pt x="3722" y="766"/>
                  </a:lnTo>
                  <a:lnTo>
                    <a:pt x="3738" y="664"/>
                  </a:lnTo>
                  <a:lnTo>
                    <a:pt x="3402" y="605"/>
                  </a:lnTo>
                  <a:close/>
                  <a:moveTo>
                    <a:pt x="4077" y="724"/>
                  </a:moveTo>
                  <a:lnTo>
                    <a:pt x="4062" y="826"/>
                  </a:lnTo>
                  <a:lnTo>
                    <a:pt x="4397" y="885"/>
                  </a:lnTo>
                  <a:lnTo>
                    <a:pt x="4417" y="786"/>
                  </a:lnTo>
                  <a:lnTo>
                    <a:pt x="4077" y="724"/>
                  </a:lnTo>
                  <a:close/>
                  <a:moveTo>
                    <a:pt x="4756" y="846"/>
                  </a:moveTo>
                  <a:lnTo>
                    <a:pt x="4736" y="948"/>
                  </a:lnTo>
                  <a:lnTo>
                    <a:pt x="5075" y="1008"/>
                  </a:lnTo>
                  <a:lnTo>
                    <a:pt x="5091" y="905"/>
                  </a:lnTo>
                  <a:lnTo>
                    <a:pt x="4756" y="846"/>
                  </a:lnTo>
                  <a:close/>
                  <a:moveTo>
                    <a:pt x="5430" y="968"/>
                  </a:moveTo>
                  <a:lnTo>
                    <a:pt x="5415" y="1067"/>
                  </a:lnTo>
                  <a:lnTo>
                    <a:pt x="5750" y="1130"/>
                  </a:lnTo>
                  <a:lnTo>
                    <a:pt x="5770" y="1027"/>
                  </a:lnTo>
                  <a:lnTo>
                    <a:pt x="5430" y="968"/>
                  </a:lnTo>
                  <a:close/>
                  <a:moveTo>
                    <a:pt x="6109" y="1086"/>
                  </a:moveTo>
                  <a:lnTo>
                    <a:pt x="6090" y="1189"/>
                  </a:lnTo>
                  <a:lnTo>
                    <a:pt x="6430" y="1248"/>
                  </a:lnTo>
                  <a:lnTo>
                    <a:pt x="6445" y="1145"/>
                  </a:lnTo>
                  <a:lnTo>
                    <a:pt x="6109" y="1086"/>
                  </a:lnTo>
                  <a:close/>
                  <a:moveTo>
                    <a:pt x="6785" y="1209"/>
                  </a:moveTo>
                  <a:lnTo>
                    <a:pt x="6769" y="1307"/>
                  </a:lnTo>
                  <a:lnTo>
                    <a:pt x="7104" y="1371"/>
                  </a:lnTo>
                  <a:lnTo>
                    <a:pt x="7124" y="1268"/>
                  </a:lnTo>
                  <a:lnTo>
                    <a:pt x="6785" y="1209"/>
                  </a:lnTo>
                  <a:close/>
                  <a:moveTo>
                    <a:pt x="7463" y="1327"/>
                  </a:moveTo>
                  <a:lnTo>
                    <a:pt x="7443" y="1429"/>
                  </a:lnTo>
                  <a:lnTo>
                    <a:pt x="7783" y="1489"/>
                  </a:lnTo>
                  <a:lnTo>
                    <a:pt x="7798" y="1387"/>
                  </a:lnTo>
                  <a:lnTo>
                    <a:pt x="7463" y="1327"/>
                  </a:lnTo>
                  <a:close/>
                  <a:moveTo>
                    <a:pt x="8138" y="1449"/>
                  </a:moveTo>
                  <a:lnTo>
                    <a:pt x="8118" y="1548"/>
                  </a:lnTo>
                  <a:lnTo>
                    <a:pt x="8457" y="1611"/>
                  </a:lnTo>
                  <a:lnTo>
                    <a:pt x="8477" y="1509"/>
                  </a:lnTo>
                  <a:lnTo>
                    <a:pt x="8138" y="1449"/>
                  </a:lnTo>
                  <a:close/>
                  <a:moveTo>
                    <a:pt x="8816" y="1568"/>
                  </a:moveTo>
                  <a:lnTo>
                    <a:pt x="8797" y="1671"/>
                  </a:lnTo>
                  <a:lnTo>
                    <a:pt x="9137" y="1730"/>
                  </a:lnTo>
                  <a:lnTo>
                    <a:pt x="9153" y="1631"/>
                  </a:lnTo>
                  <a:lnTo>
                    <a:pt x="8816" y="1568"/>
                  </a:lnTo>
                  <a:close/>
                  <a:moveTo>
                    <a:pt x="9492" y="1690"/>
                  </a:moveTo>
                  <a:lnTo>
                    <a:pt x="9472" y="1793"/>
                  </a:lnTo>
                  <a:lnTo>
                    <a:pt x="9811" y="1852"/>
                  </a:lnTo>
                  <a:lnTo>
                    <a:pt x="9831" y="1749"/>
                  </a:lnTo>
                  <a:lnTo>
                    <a:pt x="9492" y="1690"/>
                  </a:lnTo>
                  <a:close/>
                  <a:moveTo>
                    <a:pt x="10166" y="1808"/>
                  </a:moveTo>
                  <a:lnTo>
                    <a:pt x="10151" y="1911"/>
                  </a:lnTo>
                  <a:lnTo>
                    <a:pt x="10490" y="1970"/>
                  </a:lnTo>
                  <a:lnTo>
                    <a:pt x="10506" y="1872"/>
                  </a:lnTo>
                  <a:lnTo>
                    <a:pt x="10166" y="1808"/>
                  </a:lnTo>
                  <a:close/>
                  <a:moveTo>
                    <a:pt x="10845" y="1931"/>
                  </a:moveTo>
                  <a:lnTo>
                    <a:pt x="10825" y="2034"/>
                  </a:lnTo>
                  <a:lnTo>
                    <a:pt x="11165" y="2092"/>
                  </a:lnTo>
                  <a:lnTo>
                    <a:pt x="11184" y="1990"/>
                  </a:lnTo>
                  <a:lnTo>
                    <a:pt x="10845" y="193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 flipH="1">
              <a:off x="1753708" y="2865606"/>
              <a:ext cx="518030" cy="101443"/>
            </a:xfrm>
            <a:custGeom>
              <a:avLst/>
              <a:gdLst/>
              <a:ahLst/>
              <a:cxnLst/>
              <a:rect l="l" t="t" r="r" b="b"/>
              <a:pathLst>
                <a:path w="9820" h="1923" extrusionOk="0">
                  <a:moveTo>
                    <a:pt x="20" y="0"/>
                  </a:moveTo>
                  <a:lnTo>
                    <a:pt x="0" y="103"/>
                  </a:lnTo>
                  <a:lnTo>
                    <a:pt x="336" y="162"/>
                  </a:lnTo>
                  <a:lnTo>
                    <a:pt x="355" y="64"/>
                  </a:lnTo>
                  <a:lnTo>
                    <a:pt x="20" y="0"/>
                  </a:lnTo>
                  <a:close/>
                  <a:moveTo>
                    <a:pt x="695" y="126"/>
                  </a:moveTo>
                  <a:lnTo>
                    <a:pt x="676" y="226"/>
                  </a:lnTo>
                  <a:lnTo>
                    <a:pt x="1015" y="288"/>
                  </a:lnTo>
                  <a:lnTo>
                    <a:pt x="1031" y="190"/>
                  </a:lnTo>
                  <a:lnTo>
                    <a:pt x="695" y="126"/>
                  </a:lnTo>
                  <a:close/>
                  <a:moveTo>
                    <a:pt x="1370" y="249"/>
                  </a:moveTo>
                  <a:lnTo>
                    <a:pt x="1350" y="352"/>
                  </a:lnTo>
                  <a:lnTo>
                    <a:pt x="1689" y="415"/>
                  </a:lnTo>
                  <a:lnTo>
                    <a:pt x="1709" y="312"/>
                  </a:lnTo>
                  <a:lnTo>
                    <a:pt x="1370" y="249"/>
                  </a:lnTo>
                  <a:close/>
                  <a:moveTo>
                    <a:pt x="2044" y="375"/>
                  </a:moveTo>
                  <a:lnTo>
                    <a:pt x="2025" y="478"/>
                  </a:lnTo>
                  <a:lnTo>
                    <a:pt x="2364" y="541"/>
                  </a:lnTo>
                  <a:lnTo>
                    <a:pt x="2384" y="439"/>
                  </a:lnTo>
                  <a:lnTo>
                    <a:pt x="2044" y="375"/>
                  </a:lnTo>
                  <a:close/>
                  <a:moveTo>
                    <a:pt x="2720" y="501"/>
                  </a:moveTo>
                  <a:lnTo>
                    <a:pt x="2703" y="605"/>
                  </a:lnTo>
                  <a:lnTo>
                    <a:pt x="3039" y="667"/>
                  </a:lnTo>
                  <a:lnTo>
                    <a:pt x="3059" y="565"/>
                  </a:lnTo>
                  <a:lnTo>
                    <a:pt x="2720" y="501"/>
                  </a:lnTo>
                  <a:close/>
                  <a:moveTo>
                    <a:pt x="3399" y="628"/>
                  </a:moveTo>
                  <a:lnTo>
                    <a:pt x="3379" y="731"/>
                  </a:lnTo>
                  <a:lnTo>
                    <a:pt x="3718" y="789"/>
                  </a:lnTo>
                  <a:lnTo>
                    <a:pt x="3734" y="691"/>
                  </a:lnTo>
                  <a:lnTo>
                    <a:pt x="3399" y="628"/>
                  </a:lnTo>
                  <a:close/>
                  <a:moveTo>
                    <a:pt x="4073" y="754"/>
                  </a:moveTo>
                  <a:lnTo>
                    <a:pt x="4053" y="853"/>
                  </a:lnTo>
                  <a:lnTo>
                    <a:pt x="4393" y="916"/>
                  </a:lnTo>
                  <a:lnTo>
                    <a:pt x="4412" y="818"/>
                  </a:lnTo>
                  <a:lnTo>
                    <a:pt x="4073" y="754"/>
                  </a:lnTo>
                  <a:close/>
                  <a:moveTo>
                    <a:pt x="4748" y="876"/>
                  </a:moveTo>
                  <a:lnTo>
                    <a:pt x="4728" y="979"/>
                  </a:lnTo>
                  <a:lnTo>
                    <a:pt x="5068" y="1042"/>
                  </a:lnTo>
                  <a:lnTo>
                    <a:pt x="5087" y="940"/>
                  </a:lnTo>
                  <a:lnTo>
                    <a:pt x="4748" y="876"/>
                  </a:lnTo>
                  <a:close/>
                  <a:moveTo>
                    <a:pt x="5423" y="1002"/>
                  </a:moveTo>
                  <a:lnTo>
                    <a:pt x="5407" y="1106"/>
                  </a:lnTo>
                  <a:lnTo>
                    <a:pt x="5743" y="1168"/>
                  </a:lnTo>
                  <a:lnTo>
                    <a:pt x="5762" y="1066"/>
                  </a:lnTo>
                  <a:lnTo>
                    <a:pt x="5423" y="1002"/>
                  </a:lnTo>
                  <a:close/>
                  <a:moveTo>
                    <a:pt x="6102" y="1129"/>
                  </a:moveTo>
                  <a:lnTo>
                    <a:pt x="6082" y="1232"/>
                  </a:lnTo>
                  <a:lnTo>
                    <a:pt x="6421" y="1295"/>
                  </a:lnTo>
                  <a:lnTo>
                    <a:pt x="6437" y="1192"/>
                  </a:lnTo>
                  <a:lnTo>
                    <a:pt x="6102" y="1129"/>
                  </a:lnTo>
                  <a:close/>
                  <a:moveTo>
                    <a:pt x="6776" y="1255"/>
                  </a:moveTo>
                  <a:lnTo>
                    <a:pt x="6756" y="1354"/>
                  </a:lnTo>
                  <a:lnTo>
                    <a:pt x="7096" y="1417"/>
                  </a:lnTo>
                  <a:lnTo>
                    <a:pt x="7116" y="1319"/>
                  </a:lnTo>
                  <a:lnTo>
                    <a:pt x="6776" y="1255"/>
                  </a:lnTo>
                  <a:close/>
                  <a:moveTo>
                    <a:pt x="7452" y="1381"/>
                  </a:moveTo>
                  <a:lnTo>
                    <a:pt x="7432" y="1481"/>
                  </a:lnTo>
                  <a:lnTo>
                    <a:pt x="7771" y="1543"/>
                  </a:lnTo>
                  <a:lnTo>
                    <a:pt x="7791" y="1445"/>
                  </a:lnTo>
                  <a:lnTo>
                    <a:pt x="7452" y="1381"/>
                  </a:lnTo>
                  <a:close/>
                  <a:moveTo>
                    <a:pt x="8126" y="1504"/>
                  </a:moveTo>
                  <a:lnTo>
                    <a:pt x="8111" y="1607"/>
                  </a:lnTo>
                  <a:lnTo>
                    <a:pt x="8446" y="1670"/>
                  </a:lnTo>
                  <a:lnTo>
                    <a:pt x="8466" y="1567"/>
                  </a:lnTo>
                  <a:lnTo>
                    <a:pt x="8126" y="1504"/>
                  </a:lnTo>
                  <a:close/>
                  <a:moveTo>
                    <a:pt x="8805" y="1630"/>
                  </a:moveTo>
                  <a:lnTo>
                    <a:pt x="8785" y="1733"/>
                  </a:lnTo>
                  <a:lnTo>
                    <a:pt x="9124" y="1796"/>
                  </a:lnTo>
                  <a:lnTo>
                    <a:pt x="9140" y="1694"/>
                  </a:lnTo>
                  <a:lnTo>
                    <a:pt x="8805" y="1630"/>
                  </a:lnTo>
                  <a:close/>
                  <a:moveTo>
                    <a:pt x="9479" y="1756"/>
                  </a:moveTo>
                  <a:lnTo>
                    <a:pt x="9460" y="1860"/>
                  </a:lnTo>
                  <a:lnTo>
                    <a:pt x="9800" y="1922"/>
                  </a:lnTo>
                  <a:lnTo>
                    <a:pt x="9819" y="1820"/>
                  </a:lnTo>
                  <a:lnTo>
                    <a:pt x="9479" y="1756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 flipH="1">
              <a:off x="2105357" y="2365358"/>
              <a:ext cx="13610" cy="12291"/>
            </a:xfrm>
            <a:custGeom>
              <a:avLst/>
              <a:gdLst/>
              <a:ahLst/>
              <a:cxnLst/>
              <a:rect l="l" t="t" r="r" b="b"/>
              <a:pathLst>
                <a:path w="258" h="233" extrusionOk="0">
                  <a:moveTo>
                    <a:pt x="37" y="0"/>
                  </a:moveTo>
                  <a:lnTo>
                    <a:pt x="1" y="217"/>
                  </a:lnTo>
                  <a:lnTo>
                    <a:pt x="104" y="232"/>
                  </a:lnTo>
                  <a:lnTo>
                    <a:pt x="124" y="110"/>
                  </a:lnTo>
                  <a:lnTo>
                    <a:pt x="250" y="119"/>
                  </a:lnTo>
                  <a:lnTo>
                    <a:pt x="257" y="1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 flipH="1">
              <a:off x="2116804" y="2395057"/>
              <a:ext cx="59610" cy="312822"/>
            </a:xfrm>
            <a:custGeom>
              <a:avLst/>
              <a:gdLst/>
              <a:ahLst/>
              <a:cxnLst/>
              <a:rect l="l" t="t" r="r" b="b"/>
              <a:pathLst>
                <a:path w="1130" h="5930" extrusionOk="0">
                  <a:moveTo>
                    <a:pt x="1031" y="1"/>
                  </a:moveTo>
                  <a:lnTo>
                    <a:pt x="967" y="349"/>
                  </a:lnTo>
                  <a:lnTo>
                    <a:pt x="1071" y="365"/>
                  </a:lnTo>
                  <a:lnTo>
                    <a:pt x="1129" y="17"/>
                  </a:lnTo>
                  <a:lnTo>
                    <a:pt x="1031" y="1"/>
                  </a:lnTo>
                  <a:close/>
                  <a:moveTo>
                    <a:pt x="909" y="696"/>
                  </a:moveTo>
                  <a:lnTo>
                    <a:pt x="849" y="1043"/>
                  </a:lnTo>
                  <a:lnTo>
                    <a:pt x="948" y="1059"/>
                  </a:lnTo>
                  <a:lnTo>
                    <a:pt x="1011" y="711"/>
                  </a:lnTo>
                  <a:lnTo>
                    <a:pt x="909" y="696"/>
                  </a:lnTo>
                  <a:close/>
                  <a:moveTo>
                    <a:pt x="787" y="1390"/>
                  </a:moveTo>
                  <a:lnTo>
                    <a:pt x="727" y="1738"/>
                  </a:lnTo>
                  <a:lnTo>
                    <a:pt x="829" y="1758"/>
                  </a:lnTo>
                  <a:lnTo>
                    <a:pt x="889" y="1410"/>
                  </a:lnTo>
                  <a:lnTo>
                    <a:pt x="787" y="1390"/>
                  </a:lnTo>
                  <a:close/>
                  <a:moveTo>
                    <a:pt x="663" y="2085"/>
                  </a:moveTo>
                  <a:lnTo>
                    <a:pt x="605" y="2432"/>
                  </a:lnTo>
                  <a:lnTo>
                    <a:pt x="707" y="2452"/>
                  </a:lnTo>
                  <a:lnTo>
                    <a:pt x="767" y="2105"/>
                  </a:lnTo>
                  <a:lnTo>
                    <a:pt x="663" y="2085"/>
                  </a:lnTo>
                  <a:close/>
                  <a:moveTo>
                    <a:pt x="545" y="2780"/>
                  </a:moveTo>
                  <a:lnTo>
                    <a:pt x="483" y="3127"/>
                  </a:lnTo>
                  <a:lnTo>
                    <a:pt x="585" y="3146"/>
                  </a:lnTo>
                  <a:lnTo>
                    <a:pt x="648" y="2800"/>
                  </a:lnTo>
                  <a:lnTo>
                    <a:pt x="545" y="2780"/>
                  </a:lnTo>
                  <a:close/>
                  <a:moveTo>
                    <a:pt x="423" y="3478"/>
                  </a:moveTo>
                  <a:lnTo>
                    <a:pt x="364" y="3826"/>
                  </a:lnTo>
                  <a:lnTo>
                    <a:pt x="466" y="3842"/>
                  </a:lnTo>
                  <a:lnTo>
                    <a:pt x="526" y="3494"/>
                  </a:lnTo>
                  <a:lnTo>
                    <a:pt x="423" y="3478"/>
                  </a:lnTo>
                  <a:close/>
                  <a:moveTo>
                    <a:pt x="301" y="4173"/>
                  </a:moveTo>
                  <a:lnTo>
                    <a:pt x="242" y="4520"/>
                  </a:lnTo>
                  <a:lnTo>
                    <a:pt x="344" y="4536"/>
                  </a:lnTo>
                  <a:lnTo>
                    <a:pt x="403" y="4188"/>
                  </a:lnTo>
                  <a:lnTo>
                    <a:pt x="301" y="4173"/>
                  </a:lnTo>
                  <a:close/>
                  <a:moveTo>
                    <a:pt x="182" y="4867"/>
                  </a:moveTo>
                  <a:lnTo>
                    <a:pt x="119" y="5215"/>
                  </a:lnTo>
                  <a:lnTo>
                    <a:pt x="222" y="5230"/>
                  </a:lnTo>
                  <a:lnTo>
                    <a:pt x="281" y="4884"/>
                  </a:lnTo>
                  <a:lnTo>
                    <a:pt x="182" y="4867"/>
                  </a:lnTo>
                  <a:close/>
                  <a:moveTo>
                    <a:pt x="60" y="5562"/>
                  </a:moveTo>
                  <a:lnTo>
                    <a:pt x="0" y="5909"/>
                  </a:lnTo>
                  <a:lnTo>
                    <a:pt x="100" y="5929"/>
                  </a:lnTo>
                  <a:lnTo>
                    <a:pt x="162" y="5582"/>
                  </a:lnTo>
                  <a:lnTo>
                    <a:pt x="60" y="5562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 flipH="1">
              <a:off x="2169082" y="2725074"/>
              <a:ext cx="12555" cy="13557"/>
            </a:xfrm>
            <a:custGeom>
              <a:avLst/>
              <a:gdLst/>
              <a:ahLst/>
              <a:cxnLst/>
              <a:rect l="l" t="t" r="r" b="b"/>
              <a:pathLst>
                <a:path w="238" h="257" extrusionOk="0">
                  <a:moveTo>
                    <a:pt x="37" y="1"/>
                  </a:moveTo>
                  <a:lnTo>
                    <a:pt x="1" y="222"/>
                  </a:lnTo>
                  <a:lnTo>
                    <a:pt x="223" y="257"/>
                  </a:lnTo>
                  <a:lnTo>
                    <a:pt x="238" y="158"/>
                  </a:lnTo>
                  <a:lnTo>
                    <a:pt x="119" y="138"/>
                  </a:lnTo>
                  <a:lnTo>
                    <a:pt x="139" y="2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 flipH="1">
              <a:off x="1859266" y="2736100"/>
              <a:ext cx="293620" cy="53544"/>
            </a:xfrm>
            <a:custGeom>
              <a:avLst/>
              <a:gdLst/>
              <a:ahLst/>
              <a:cxnLst/>
              <a:rect l="l" t="t" r="r" b="b"/>
              <a:pathLst>
                <a:path w="5566" h="1015" extrusionOk="0">
                  <a:moveTo>
                    <a:pt x="20" y="0"/>
                  </a:moveTo>
                  <a:lnTo>
                    <a:pt x="1" y="104"/>
                  </a:lnTo>
                  <a:lnTo>
                    <a:pt x="328" y="158"/>
                  </a:lnTo>
                  <a:lnTo>
                    <a:pt x="344" y="56"/>
                  </a:lnTo>
                  <a:lnTo>
                    <a:pt x="20" y="0"/>
                  </a:lnTo>
                  <a:close/>
                  <a:moveTo>
                    <a:pt x="672" y="107"/>
                  </a:moveTo>
                  <a:lnTo>
                    <a:pt x="656" y="210"/>
                  </a:lnTo>
                  <a:lnTo>
                    <a:pt x="980" y="266"/>
                  </a:lnTo>
                  <a:lnTo>
                    <a:pt x="999" y="162"/>
                  </a:lnTo>
                  <a:lnTo>
                    <a:pt x="672" y="107"/>
                  </a:lnTo>
                  <a:close/>
                  <a:moveTo>
                    <a:pt x="1323" y="218"/>
                  </a:moveTo>
                  <a:lnTo>
                    <a:pt x="1307" y="317"/>
                  </a:lnTo>
                  <a:lnTo>
                    <a:pt x="1634" y="372"/>
                  </a:lnTo>
                  <a:lnTo>
                    <a:pt x="1650" y="269"/>
                  </a:lnTo>
                  <a:lnTo>
                    <a:pt x="1323" y="218"/>
                  </a:lnTo>
                  <a:close/>
                  <a:moveTo>
                    <a:pt x="1978" y="324"/>
                  </a:moveTo>
                  <a:lnTo>
                    <a:pt x="1958" y="423"/>
                  </a:lnTo>
                  <a:lnTo>
                    <a:pt x="2286" y="479"/>
                  </a:lnTo>
                  <a:lnTo>
                    <a:pt x="2301" y="375"/>
                  </a:lnTo>
                  <a:lnTo>
                    <a:pt x="1978" y="324"/>
                  </a:lnTo>
                  <a:close/>
                  <a:moveTo>
                    <a:pt x="2629" y="431"/>
                  </a:moveTo>
                  <a:lnTo>
                    <a:pt x="2614" y="534"/>
                  </a:lnTo>
                  <a:lnTo>
                    <a:pt x="2937" y="585"/>
                  </a:lnTo>
                  <a:lnTo>
                    <a:pt x="2957" y="486"/>
                  </a:lnTo>
                  <a:lnTo>
                    <a:pt x="2629" y="431"/>
                  </a:lnTo>
                  <a:close/>
                  <a:moveTo>
                    <a:pt x="3281" y="537"/>
                  </a:moveTo>
                  <a:lnTo>
                    <a:pt x="3264" y="640"/>
                  </a:lnTo>
                  <a:lnTo>
                    <a:pt x="3592" y="692"/>
                  </a:lnTo>
                  <a:lnTo>
                    <a:pt x="3608" y="592"/>
                  </a:lnTo>
                  <a:lnTo>
                    <a:pt x="3281" y="537"/>
                  </a:lnTo>
                  <a:close/>
                  <a:moveTo>
                    <a:pt x="3935" y="644"/>
                  </a:moveTo>
                  <a:lnTo>
                    <a:pt x="3916" y="747"/>
                  </a:lnTo>
                  <a:lnTo>
                    <a:pt x="4243" y="802"/>
                  </a:lnTo>
                  <a:lnTo>
                    <a:pt x="4259" y="699"/>
                  </a:lnTo>
                  <a:lnTo>
                    <a:pt x="3935" y="644"/>
                  </a:lnTo>
                  <a:close/>
                  <a:moveTo>
                    <a:pt x="4587" y="750"/>
                  </a:moveTo>
                  <a:lnTo>
                    <a:pt x="4571" y="853"/>
                  </a:lnTo>
                  <a:lnTo>
                    <a:pt x="4895" y="909"/>
                  </a:lnTo>
                  <a:lnTo>
                    <a:pt x="4914" y="805"/>
                  </a:lnTo>
                  <a:lnTo>
                    <a:pt x="4587" y="750"/>
                  </a:lnTo>
                  <a:close/>
                  <a:moveTo>
                    <a:pt x="5237" y="861"/>
                  </a:moveTo>
                  <a:lnTo>
                    <a:pt x="5222" y="960"/>
                  </a:lnTo>
                  <a:lnTo>
                    <a:pt x="5550" y="1015"/>
                  </a:lnTo>
                  <a:lnTo>
                    <a:pt x="5565" y="912"/>
                  </a:lnTo>
                  <a:lnTo>
                    <a:pt x="5237" y="86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 flipH="1">
              <a:off x="1830097" y="2781889"/>
              <a:ext cx="12819" cy="12555"/>
            </a:xfrm>
            <a:custGeom>
              <a:avLst/>
              <a:gdLst/>
              <a:ahLst/>
              <a:cxnLst/>
              <a:rect l="l" t="t" r="r" b="b"/>
              <a:pathLst>
                <a:path w="243" h="238" extrusionOk="0">
                  <a:moveTo>
                    <a:pt x="139" y="1"/>
                  </a:moveTo>
                  <a:lnTo>
                    <a:pt x="131" y="119"/>
                  </a:lnTo>
                  <a:lnTo>
                    <a:pt x="17" y="99"/>
                  </a:lnTo>
                  <a:lnTo>
                    <a:pt x="1" y="203"/>
                  </a:lnTo>
                  <a:lnTo>
                    <a:pt x="222" y="238"/>
                  </a:lnTo>
                  <a:lnTo>
                    <a:pt x="242" y="8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 flipH="1">
              <a:off x="1799553" y="2414681"/>
              <a:ext cx="34342" cy="349380"/>
            </a:xfrm>
            <a:custGeom>
              <a:avLst/>
              <a:gdLst/>
              <a:ahLst/>
              <a:cxnLst/>
              <a:rect l="l" t="t" r="r" b="b"/>
              <a:pathLst>
                <a:path w="651" h="6623" extrusionOk="0">
                  <a:moveTo>
                    <a:pt x="549" y="0"/>
                  </a:moveTo>
                  <a:lnTo>
                    <a:pt x="521" y="348"/>
                  </a:lnTo>
                  <a:lnTo>
                    <a:pt x="623" y="355"/>
                  </a:lnTo>
                  <a:lnTo>
                    <a:pt x="651" y="8"/>
                  </a:lnTo>
                  <a:lnTo>
                    <a:pt x="549" y="0"/>
                  </a:lnTo>
                  <a:close/>
                  <a:moveTo>
                    <a:pt x="489" y="695"/>
                  </a:moveTo>
                  <a:lnTo>
                    <a:pt x="461" y="1046"/>
                  </a:lnTo>
                  <a:lnTo>
                    <a:pt x="564" y="1054"/>
                  </a:lnTo>
                  <a:lnTo>
                    <a:pt x="592" y="707"/>
                  </a:lnTo>
                  <a:lnTo>
                    <a:pt x="489" y="695"/>
                  </a:lnTo>
                  <a:close/>
                  <a:moveTo>
                    <a:pt x="434" y="1394"/>
                  </a:moveTo>
                  <a:lnTo>
                    <a:pt x="403" y="1741"/>
                  </a:lnTo>
                  <a:lnTo>
                    <a:pt x="505" y="1749"/>
                  </a:lnTo>
                  <a:lnTo>
                    <a:pt x="536" y="1401"/>
                  </a:lnTo>
                  <a:lnTo>
                    <a:pt x="434" y="1394"/>
                  </a:lnTo>
                  <a:close/>
                  <a:moveTo>
                    <a:pt x="374" y="2088"/>
                  </a:moveTo>
                  <a:lnTo>
                    <a:pt x="347" y="2439"/>
                  </a:lnTo>
                  <a:lnTo>
                    <a:pt x="450" y="2447"/>
                  </a:lnTo>
                  <a:lnTo>
                    <a:pt x="478" y="2096"/>
                  </a:lnTo>
                  <a:lnTo>
                    <a:pt x="374" y="2088"/>
                  </a:lnTo>
                  <a:close/>
                  <a:moveTo>
                    <a:pt x="316" y="2787"/>
                  </a:moveTo>
                  <a:lnTo>
                    <a:pt x="288" y="3133"/>
                  </a:lnTo>
                  <a:lnTo>
                    <a:pt x="390" y="3142"/>
                  </a:lnTo>
                  <a:lnTo>
                    <a:pt x="418" y="2794"/>
                  </a:lnTo>
                  <a:lnTo>
                    <a:pt x="316" y="2787"/>
                  </a:lnTo>
                  <a:close/>
                  <a:moveTo>
                    <a:pt x="261" y="3481"/>
                  </a:moveTo>
                  <a:lnTo>
                    <a:pt x="228" y="3829"/>
                  </a:lnTo>
                  <a:lnTo>
                    <a:pt x="332" y="3840"/>
                  </a:lnTo>
                  <a:lnTo>
                    <a:pt x="363" y="3489"/>
                  </a:lnTo>
                  <a:lnTo>
                    <a:pt x="261" y="3481"/>
                  </a:lnTo>
                  <a:close/>
                  <a:moveTo>
                    <a:pt x="201" y="4180"/>
                  </a:moveTo>
                  <a:lnTo>
                    <a:pt x="174" y="4527"/>
                  </a:lnTo>
                  <a:lnTo>
                    <a:pt x="276" y="4535"/>
                  </a:lnTo>
                  <a:lnTo>
                    <a:pt x="303" y="4188"/>
                  </a:lnTo>
                  <a:lnTo>
                    <a:pt x="201" y="4180"/>
                  </a:lnTo>
                  <a:close/>
                  <a:moveTo>
                    <a:pt x="142" y="4874"/>
                  </a:moveTo>
                  <a:lnTo>
                    <a:pt x="114" y="5222"/>
                  </a:lnTo>
                  <a:lnTo>
                    <a:pt x="217" y="5229"/>
                  </a:lnTo>
                  <a:lnTo>
                    <a:pt x="245" y="4882"/>
                  </a:lnTo>
                  <a:lnTo>
                    <a:pt x="142" y="4874"/>
                  </a:lnTo>
                  <a:close/>
                  <a:moveTo>
                    <a:pt x="86" y="5569"/>
                  </a:moveTo>
                  <a:lnTo>
                    <a:pt x="55" y="5920"/>
                  </a:lnTo>
                  <a:lnTo>
                    <a:pt x="157" y="5928"/>
                  </a:lnTo>
                  <a:lnTo>
                    <a:pt x="190" y="5581"/>
                  </a:lnTo>
                  <a:lnTo>
                    <a:pt x="86" y="5569"/>
                  </a:lnTo>
                  <a:close/>
                  <a:moveTo>
                    <a:pt x="28" y="6268"/>
                  </a:moveTo>
                  <a:lnTo>
                    <a:pt x="0" y="6614"/>
                  </a:lnTo>
                  <a:lnTo>
                    <a:pt x="102" y="6623"/>
                  </a:lnTo>
                  <a:lnTo>
                    <a:pt x="130" y="6275"/>
                  </a:lnTo>
                  <a:lnTo>
                    <a:pt x="28" y="6268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 flipH="1">
              <a:off x="1797021" y="2384296"/>
              <a:ext cx="12133" cy="12555"/>
            </a:xfrm>
            <a:custGeom>
              <a:avLst/>
              <a:gdLst/>
              <a:ahLst/>
              <a:cxnLst/>
              <a:rect l="l" t="t" r="r" b="b"/>
              <a:pathLst>
                <a:path w="230" h="238" extrusionOk="0">
                  <a:moveTo>
                    <a:pt x="5" y="0"/>
                  </a:moveTo>
                  <a:lnTo>
                    <a:pt x="0" y="103"/>
                  </a:lnTo>
                  <a:lnTo>
                    <a:pt x="118" y="110"/>
                  </a:lnTo>
                  <a:lnTo>
                    <a:pt x="107" y="229"/>
                  </a:lnTo>
                  <a:lnTo>
                    <a:pt x="209" y="237"/>
                  </a:lnTo>
                  <a:lnTo>
                    <a:pt x="229" y="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 flipH="1">
              <a:off x="1826138" y="2367204"/>
              <a:ext cx="262180" cy="21470"/>
            </a:xfrm>
            <a:custGeom>
              <a:avLst/>
              <a:gdLst/>
              <a:ahLst/>
              <a:cxnLst/>
              <a:rect l="l" t="t" r="r" b="b"/>
              <a:pathLst>
                <a:path w="4970" h="407" extrusionOk="0">
                  <a:moveTo>
                    <a:pt x="4" y="0"/>
                  </a:moveTo>
                  <a:lnTo>
                    <a:pt x="0" y="103"/>
                  </a:lnTo>
                  <a:lnTo>
                    <a:pt x="328" y="123"/>
                  </a:lnTo>
                  <a:lnTo>
                    <a:pt x="336" y="20"/>
                  </a:lnTo>
                  <a:lnTo>
                    <a:pt x="4" y="0"/>
                  </a:lnTo>
                  <a:close/>
                  <a:moveTo>
                    <a:pt x="667" y="40"/>
                  </a:moveTo>
                  <a:lnTo>
                    <a:pt x="659" y="143"/>
                  </a:lnTo>
                  <a:lnTo>
                    <a:pt x="991" y="162"/>
                  </a:lnTo>
                  <a:lnTo>
                    <a:pt x="999" y="60"/>
                  </a:lnTo>
                  <a:lnTo>
                    <a:pt x="667" y="40"/>
                  </a:lnTo>
                  <a:close/>
                  <a:moveTo>
                    <a:pt x="1330" y="79"/>
                  </a:moveTo>
                  <a:lnTo>
                    <a:pt x="1323" y="182"/>
                  </a:lnTo>
                  <a:lnTo>
                    <a:pt x="1654" y="202"/>
                  </a:lnTo>
                  <a:lnTo>
                    <a:pt x="1658" y="99"/>
                  </a:lnTo>
                  <a:lnTo>
                    <a:pt x="1330" y="79"/>
                  </a:lnTo>
                  <a:close/>
                  <a:moveTo>
                    <a:pt x="1989" y="123"/>
                  </a:moveTo>
                  <a:lnTo>
                    <a:pt x="1986" y="226"/>
                  </a:lnTo>
                  <a:lnTo>
                    <a:pt x="2313" y="245"/>
                  </a:lnTo>
                  <a:lnTo>
                    <a:pt x="2321" y="143"/>
                  </a:lnTo>
                  <a:lnTo>
                    <a:pt x="1989" y="123"/>
                  </a:lnTo>
                  <a:close/>
                  <a:moveTo>
                    <a:pt x="2652" y="162"/>
                  </a:moveTo>
                  <a:lnTo>
                    <a:pt x="2645" y="265"/>
                  </a:lnTo>
                  <a:lnTo>
                    <a:pt x="2976" y="285"/>
                  </a:lnTo>
                  <a:lnTo>
                    <a:pt x="2984" y="182"/>
                  </a:lnTo>
                  <a:lnTo>
                    <a:pt x="2652" y="162"/>
                  </a:lnTo>
                  <a:close/>
                  <a:moveTo>
                    <a:pt x="3315" y="202"/>
                  </a:moveTo>
                  <a:lnTo>
                    <a:pt x="3308" y="304"/>
                  </a:lnTo>
                  <a:lnTo>
                    <a:pt x="3639" y="324"/>
                  </a:lnTo>
                  <a:lnTo>
                    <a:pt x="3643" y="221"/>
                  </a:lnTo>
                  <a:lnTo>
                    <a:pt x="3315" y="202"/>
                  </a:lnTo>
                  <a:close/>
                  <a:moveTo>
                    <a:pt x="3975" y="241"/>
                  </a:moveTo>
                  <a:lnTo>
                    <a:pt x="3971" y="344"/>
                  </a:lnTo>
                  <a:lnTo>
                    <a:pt x="4298" y="363"/>
                  </a:lnTo>
                  <a:lnTo>
                    <a:pt x="4306" y="261"/>
                  </a:lnTo>
                  <a:lnTo>
                    <a:pt x="3975" y="241"/>
                  </a:lnTo>
                  <a:close/>
                  <a:moveTo>
                    <a:pt x="4638" y="285"/>
                  </a:moveTo>
                  <a:lnTo>
                    <a:pt x="4629" y="387"/>
                  </a:lnTo>
                  <a:lnTo>
                    <a:pt x="4961" y="407"/>
                  </a:lnTo>
                  <a:lnTo>
                    <a:pt x="4969" y="304"/>
                  </a:lnTo>
                  <a:lnTo>
                    <a:pt x="4638" y="285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 flipH="1">
              <a:off x="1605741" y="2791278"/>
              <a:ext cx="174927" cy="174927"/>
            </a:xfrm>
            <a:custGeom>
              <a:avLst/>
              <a:gdLst/>
              <a:ahLst/>
              <a:cxnLst/>
              <a:rect l="l" t="t" r="r" b="b"/>
              <a:pathLst>
                <a:path w="3316" h="3316" extrusionOk="0">
                  <a:moveTo>
                    <a:pt x="1658" y="1"/>
                  </a:moveTo>
                  <a:cubicBezTo>
                    <a:pt x="743" y="1"/>
                    <a:pt x="1" y="743"/>
                    <a:pt x="1" y="1658"/>
                  </a:cubicBezTo>
                  <a:cubicBezTo>
                    <a:pt x="1" y="2573"/>
                    <a:pt x="743" y="3316"/>
                    <a:pt x="1658" y="3316"/>
                  </a:cubicBezTo>
                  <a:cubicBezTo>
                    <a:pt x="2574" y="3316"/>
                    <a:pt x="3316" y="2573"/>
                    <a:pt x="3316" y="1658"/>
                  </a:cubicBezTo>
                  <a:cubicBezTo>
                    <a:pt x="3316" y="743"/>
                    <a:pt x="2574" y="1"/>
                    <a:pt x="1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 flipH="1">
              <a:off x="1729181" y="2811693"/>
              <a:ext cx="154670" cy="154512"/>
            </a:xfrm>
            <a:custGeom>
              <a:avLst/>
              <a:gdLst/>
              <a:ahLst/>
              <a:cxnLst/>
              <a:rect l="l" t="t" r="r" b="b"/>
              <a:pathLst>
                <a:path w="2932" h="2929" extrusionOk="0">
                  <a:moveTo>
                    <a:pt x="1468" y="0"/>
                  </a:moveTo>
                  <a:cubicBezTo>
                    <a:pt x="658" y="0"/>
                    <a:pt x="0" y="656"/>
                    <a:pt x="0" y="1465"/>
                  </a:cubicBezTo>
                  <a:cubicBezTo>
                    <a:pt x="0" y="2274"/>
                    <a:pt x="658" y="2929"/>
                    <a:pt x="1468" y="2929"/>
                  </a:cubicBezTo>
                  <a:cubicBezTo>
                    <a:pt x="2277" y="2929"/>
                    <a:pt x="2931" y="2274"/>
                    <a:pt x="2931" y="1465"/>
                  </a:cubicBezTo>
                  <a:cubicBezTo>
                    <a:pt x="2931" y="656"/>
                    <a:pt x="227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 flipH="1">
              <a:off x="1887384" y="2741322"/>
              <a:ext cx="157624" cy="166803"/>
            </a:xfrm>
            <a:custGeom>
              <a:avLst/>
              <a:gdLst/>
              <a:ahLst/>
              <a:cxnLst/>
              <a:rect l="l" t="t" r="r" b="b"/>
              <a:pathLst>
                <a:path w="2988" h="3162" extrusionOk="0">
                  <a:moveTo>
                    <a:pt x="332" y="1"/>
                  </a:moveTo>
                  <a:lnTo>
                    <a:pt x="0" y="289"/>
                  </a:lnTo>
                  <a:lnTo>
                    <a:pt x="1057" y="948"/>
                  </a:lnTo>
                  <a:cubicBezTo>
                    <a:pt x="1057" y="948"/>
                    <a:pt x="1125" y="2775"/>
                    <a:pt x="1057" y="3161"/>
                  </a:cubicBezTo>
                  <a:lnTo>
                    <a:pt x="2988" y="2779"/>
                  </a:lnTo>
                  <a:cubicBezTo>
                    <a:pt x="2988" y="2779"/>
                    <a:pt x="2534" y="415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 flipH="1">
              <a:off x="1305471" y="2868191"/>
              <a:ext cx="775356" cy="583865"/>
            </a:xfrm>
            <a:custGeom>
              <a:avLst/>
              <a:gdLst/>
              <a:ahLst/>
              <a:cxnLst/>
              <a:rect l="l" t="t" r="r" b="b"/>
              <a:pathLst>
                <a:path w="14698" h="11068" extrusionOk="0">
                  <a:moveTo>
                    <a:pt x="4433" y="0"/>
                  </a:moveTo>
                  <a:cubicBezTo>
                    <a:pt x="2693" y="0"/>
                    <a:pt x="1417" y="117"/>
                    <a:pt x="1417" y="117"/>
                  </a:cubicBezTo>
                  <a:lnTo>
                    <a:pt x="0" y="7568"/>
                  </a:lnTo>
                  <a:cubicBezTo>
                    <a:pt x="0" y="7568"/>
                    <a:pt x="3710" y="10343"/>
                    <a:pt x="8406" y="11002"/>
                  </a:cubicBezTo>
                  <a:cubicBezTo>
                    <a:pt x="8717" y="11046"/>
                    <a:pt x="9015" y="11067"/>
                    <a:pt x="9300" y="11067"/>
                  </a:cubicBezTo>
                  <a:cubicBezTo>
                    <a:pt x="13323" y="11067"/>
                    <a:pt x="14697" y="6783"/>
                    <a:pt x="10857" y="756"/>
                  </a:cubicBezTo>
                  <a:cubicBezTo>
                    <a:pt x="8885" y="145"/>
                    <a:pt x="6371" y="0"/>
                    <a:pt x="44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 flipH="1">
              <a:off x="1717469" y="2044730"/>
              <a:ext cx="232217" cy="843196"/>
            </a:xfrm>
            <a:custGeom>
              <a:avLst/>
              <a:gdLst/>
              <a:ahLst/>
              <a:cxnLst/>
              <a:rect l="l" t="t" r="r" b="b"/>
              <a:pathLst>
                <a:path w="4402" h="15984" extrusionOk="0">
                  <a:moveTo>
                    <a:pt x="3769" y="0"/>
                  </a:moveTo>
                  <a:cubicBezTo>
                    <a:pt x="3769" y="0"/>
                    <a:pt x="1571" y="3584"/>
                    <a:pt x="1097" y="4768"/>
                  </a:cubicBezTo>
                  <a:cubicBezTo>
                    <a:pt x="628" y="5948"/>
                    <a:pt x="1" y="15763"/>
                    <a:pt x="1" y="15763"/>
                  </a:cubicBezTo>
                  <a:lnTo>
                    <a:pt x="1181" y="15984"/>
                  </a:lnTo>
                  <a:lnTo>
                    <a:pt x="1618" y="5399"/>
                  </a:lnTo>
                  <a:lnTo>
                    <a:pt x="4401" y="292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 flipH="1">
              <a:off x="1477867" y="2196023"/>
              <a:ext cx="510328" cy="770187"/>
            </a:xfrm>
            <a:custGeom>
              <a:avLst/>
              <a:gdLst/>
              <a:ahLst/>
              <a:cxnLst/>
              <a:rect l="l" t="t" r="r" b="b"/>
              <a:pathLst>
                <a:path w="9674" h="14600" extrusionOk="0">
                  <a:moveTo>
                    <a:pt x="1374" y="1"/>
                  </a:moveTo>
                  <a:cubicBezTo>
                    <a:pt x="1088" y="1"/>
                    <a:pt x="910" y="386"/>
                    <a:pt x="979" y="1182"/>
                  </a:cubicBezTo>
                  <a:cubicBezTo>
                    <a:pt x="146" y="2827"/>
                    <a:pt x="0" y="4244"/>
                    <a:pt x="443" y="4733"/>
                  </a:cubicBezTo>
                  <a:cubicBezTo>
                    <a:pt x="880" y="5223"/>
                    <a:pt x="2565" y="5945"/>
                    <a:pt x="2565" y="5945"/>
                  </a:cubicBezTo>
                  <a:cubicBezTo>
                    <a:pt x="2565" y="5945"/>
                    <a:pt x="6694" y="13037"/>
                    <a:pt x="8552" y="14600"/>
                  </a:cubicBezTo>
                  <a:cubicBezTo>
                    <a:pt x="8552" y="14600"/>
                    <a:pt x="9674" y="12496"/>
                    <a:pt x="9674" y="11888"/>
                  </a:cubicBezTo>
                  <a:lnTo>
                    <a:pt x="3532" y="4536"/>
                  </a:lnTo>
                  <a:cubicBezTo>
                    <a:pt x="3532" y="4536"/>
                    <a:pt x="3130" y="1876"/>
                    <a:pt x="3224" y="1083"/>
                  </a:cubicBezTo>
                  <a:cubicBezTo>
                    <a:pt x="3257" y="817"/>
                    <a:pt x="3203" y="714"/>
                    <a:pt x="3114" y="714"/>
                  </a:cubicBezTo>
                  <a:cubicBezTo>
                    <a:pt x="2935" y="714"/>
                    <a:pt x="2616" y="1122"/>
                    <a:pt x="2565" y="1453"/>
                  </a:cubicBezTo>
                  <a:cubicBezTo>
                    <a:pt x="2163" y="497"/>
                    <a:pt x="1699" y="1"/>
                    <a:pt x="1374" y="1"/>
                  </a:cubicBezTo>
                  <a:close/>
                </a:path>
              </a:pathLst>
            </a:custGeom>
            <a:solidFill>
              <a:srgbClr val="E18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 flipH="1">
              <a:off x="1671470" y="4240011"/>
              <a:ext cx="207423" cy="58186"/>
            </a:xfrm>
            <a:custGeom>
              <a:avLst/>
              <a:gdLst/>
              <a:ahLst/>
              <a:cxnLst/>
              <a:rect l="l" t="t" r="r" b="b"/>
              <a:pathLst>
                <a:path w="3932" h="1103" extrusionOk="0">
                  <a:moveTo>
                    <a:pt x="1" y="1"/>
                  </a:moveTo>
                  <a:lnTo>
                    <a:pt x="138" y="1102"/>
                  </a:lnTo>
                  <a:cubicBezTo>
                    <a:pt x="138" y="1102"/>
                    <a:pt x="3931" y="1015"/>
                    <a:pt x="3872" y="956"/>
                  </a:cubicBezTo>
                  <a:cubicBezTo>
                    <a:pt x="3817" y="897"/>
                    <a:pt x="3872" y="230"/>
                    <a:pt x="3872" y="23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 flipH="1">
              <a:off x="2208855" y="4206724"/>
              <a:ext cx="190911" cy="71480"/>
            </a:xfrm>
            <a:custGeom>
              <a:avLst/>
              <a:gdLst/>
              <a:ahLst/>
              <a:cxnLst/>
              <a:rect l="l" t="t" r="r" b="b"/>
              <a:pathLst>
                <a:path w="3619" h="1355" extrusionOk="0">
                  <a:moveTo>
                    <a:pt x="1" y="1"/>
                  </a:moveTo>
                  <a:lnTo>
                    <a:pt x="114" y="1181"/>
                  </a:lnTo>
                  <a:lnTo>
                    <a:pt x="3619" y="1354"/>
                  </a:lnTo>
                  <a:lnTo>
                    <a:pt x="3619" y="632"/>
                  </a:lnTo>
                  <a:lnTo>
                    <a:pt x="3619" y="4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 flipH="1">
              <a:off x="2239396" y="4378907"/>
              <a:ext cx="442171" cy="180677"/>
            </a:xfrm>
            <a:custGeom>
              <a:avLst/>
              <a:gdLst/>
              <a:ahLst/>
              <a:cxnLst/>
              <a:rect l="l" t="t" r="r" b="b"/>
              <a:pathLst>
                <a:path w="8382" h="3425" extrusionOk="0">
                  <a:moveTo>
                    <a:pt x="6589" y="1"/>
                  </a:moveTo>
                  <a:lnTo>
                    <a:pt x="5864" y="1133"/>
                  </a:lnTo>
                  <a:cubicBezTo>
                    <a:pt x="5864" y="1133"/>
                    <a:pt x="2023" y="2175"/>
                    <a:pt x="957" y="2601"/>
                  </a:cubicBezTo>
                  <a:cubicBezTo>
                    <a:pt x="1" y="2986"/>
                    <a:pt x="311" y="3425"/>
                    <a:pt x="2252" y="3425"/>
                  </a:cubicBezTo>
                  <a:cubicBezTo>
                    <a:pt x="2480" y="3425"/>
                    <a:pt x="2732" y="3419"/>
                    <a:pt x="3006" y="3406"/>
                  </a:cubicBezTo>
                  <a:cubicBezTo>
                    <a:pt x="5607" y="3284"/>
                    <a:pt x="8381" y="3067"/>
                    <a:pt x="8381" y="3067"/>
                  </a:cubicBezTo>
                  <a:lnTo>
                    <a:pt x="8042" y="872"/>
                  </a:lnTo>
                  <a:lnTo>
                    <a:pt x="7150" y="912"/>
                  </a:lnTo>
                  <a:lnTo>
                    <a:pt x="6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 flipH="1">
              <a:off x="1543334" y="4387875"/>
              <a:ext cx="347217" cy="209216"/>
            </a:xfrm>
            <a:custGeom>
              <a:avLst/>
              <a:gdLst/>
              <a:ahLst/>
              <a:cxnLst/>
              <a:rect l="l" t="t" r="r" b="b"/>
              <a:pathLst>
                <a:path w="6582" h="3966" extrusionOk="0">
                  <a:moveTo>
                    <a:pt x="2787" y="0"/>
                  </a:moveTo>
                  <a:cubicBezTo>
                    <a:pt x="2033" y="0"/>
                    <a:pt x="1836" y="702"/>
                    <a:pt x="1836" y="702"/>
                  </a:cubicBezTo>
                  <a:lnTo>
                    <a:pt x="1496" y="343"/>
                  </a:lnTo>
                  <a:lnTo>
                    <a:pt x="1496" y="343"/>
                  </a:lnTo>
                  <a:cubicBezTo>
                    <a:pt x="344" y="2731"/>
                    <a:pt x="0" y="3457"/>
                    <a:pt x="1922" y="3682"/>
                  </a:cubicBezTo>
                  <a:cubicBezTo>
                    <a:pt x="2963" y="3804"/>
                    <a:pt x="4294" y="3966"/>
                    <a:pt x="5246" y="3966"/>
                  </a:cubicBezTo>
                  <a:cubicBezTo>
                    <a:pt x="6049" y="3966"/>
                    <a:pt x="6582" y="3851"/>
                    <a:pt x="6445" y="3501"/>
                  </a:cubicBezTo>
                  <a:cubicBezTo>
                    <a:pt x="6145" y="2731"/>
                    <a:pt x="3031" y="963"/>
                    <a:pt x="3031" y="963"/>
                  </a:cubicBezTo>
                  <a:cubicBezTo>
                    <a:pt x="3031" y="963"/>
                    <a:pt x="2774" y="963"/>
                    <a:pt x="2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 flipH="1">
              <a:off x="2033719" y="1605041"/>
              <a:ext cx="56076" cy="92633"/>
            </a:xfrm>
            <a:custGeom>
              <a:avLst/>
              <a:gdLst/>
              <a:ahLst/>
              <a:cxnLst/>
              <a:rect l="l" t="t" r="r" b="b"/>
              <a:pathLst>
                <a:path w="1063" h="1756" extrusionOk="0">
                  <a:moveTo>
                    <a:pt x="861" y="1"/>
                  </a:moveTo>
                  <a:cubicBezTo>
                    <a:pt x="819" y="360"/>
                    <a:pt x="796" y="722"/>
                    <a:pt x="785" y="1085"/>
                  </a:cubicBezTo>
                  <a:lnTo>
                    <a:pt x="785" y="1085"/>
                  </a:lnTo>
                  <a:cubicBezTo>
                    <a:pt x="664" y="1009"/>
                    <a:pt x="539" y="938"/>
                    <a:pt x="407" y="873"/>
                  </a:cubicBezTo>
                  <a:cubicBezTo>
                    <a:pt x="360" y="853"/>
                    <a:pt x="316" y="833"/>
                    <a:pt x="265" y="817"/>
                  </a:cubicBezTo>
                  <a:cubicBezTo>
                    <a:pt x="241" y="809"/>
                    <a:pt x="214" y="806"/>
                    <a:pt x="182" y="798"/>
                  </a:cubicBezTo>
                  <a:cubicBezTo>
                    <a:pt x="178" y="796"/>
                    <a:pt x="173" y="796"/>
                    <a:pt x="168" y="796"/>
                  </a:cubicBezTo>
                  <a:cubicBezTo>
                    <a:pt x="157" y="796"/>
                    <a:pt x="144" y="798"/>
                    <a:pt x="131" y="798"/>
                  </a:cubicBezTo>
                  <a:cubicBezTo>
                    <a:pt x="128" y="797"/>
                    <a:pt x="125" y="797"/>
                    <a:pt x="122" y="797"/>
                  </a:cubicBezTo>
                  <a:cubicBezTo>
                    <a:pt x="106" y="797"/>
                    <a:pt x="79" y="805"/>
                    <a:pt x="60" y="817"/>
                  </a:cubicBezTo>
                  <a:cubicBezTo>
                    <a:pt x="48" y="822"/>
                    <a:pt x="28" y="841"/>
                    <a:pt x="16" y="861"/>
                  </a:cubicBezTo>
                  <a:cubicBezTo>
                    <a:pt x="8" y="880"/>
                    <a:pt x="5" y="893"/>
                    <a:pt x="5" y="908"/>
                  </a:cubicBezTo>
                  <a:cubicBezTo>
                    <a:pt x="1" y="932"/>
                    <a:pt x="5" y="951"/>
                    <a:pt x="8" y="968"/>
                  </a:cubicBezTo>
                  <a:cubicBezTo>
                    <a:pt x="16" y="999"/>
                    <a:pt x="28" y="1022"/>
                    <a:pt x="40" y="1050"/>
                  </a:cubicBezTo>
                  <a:cubicBezTo>
                    <a:pt x="60" y="1097"/>
                    <a:pt x="87" y="1141"/>
                    <a:pt x="115" y="1181"/>
                  </a:cubicBezTo>
                  <a:cubicBezTo>
                    <a:pt x="225" y="1343"/>
                    <a:pt x="360" y="1485"/>
                    <a:pt x="518" y="1603"/>
                  </a:cubicBezTo>
                  <a:cubicBezTo>
                    <a:pt x="597" y="1658"/>
                    <a:pt x="684" y="1709"/>
                    <a:pt x="778" y="1737"/>
                  </a:cubicBezTo>
                  <a:cubicBezTo>
                    <a:pt x="817" y="1749"/>
                    <a:pt x="860" y="1755"/>
                    <a:pt x="903" y="1755"/>
                  </a:cubicBezTo>
                  <a:cubicBezTo>
                    <a:pt x="959" y="1755"/>
                    <a:pt x="1015" y="1744"/>
                    <a:pt x="1063" y="1717"/>
                  </a:cubicBezTo>
                  <a:lnTo>
                    <a:pt x="1063" y="1717"/>
                  </a:lnTo>
                  <a:cubicBezTo>
                    <a:pt x="1033" y="1725"/>
                    <a:pt x="1004" y="1729"/>
                    <a:pt x="976" y="1729"/>
                  </a:cubicBezTo>
                  <a:cubicBezTo>
                    <a:pt x="823" y="1729"/>
                    <a:pt x="691" y="1620"/>
                    <a:pt x="580" y="1524"/>
                  </a:cubicBezTo>
                  <a:cubicBezTo>
                    <a:pt x="451" y="1398"/>
                    <a:pt x="336" y="1252"/>
                    <a:pt x="245" y="1097"/>
                  </a:cubicBezTo>
                  <a:cubicBezTo>
                    <a:pt x="221" y="1062"/>
                    <a:pt x="202" y="1022"/>
                    <a:pt x="186" y="983"/>
                  </a:cubicBezTo>
                  <a:cubicBezTo>
                    <a:pt x="184" y="978"/>
                    <a:pt x="182" y="973"/>
                    <a:pt x="180" y="969"/>
                  </a:cubicBezTo>
                  <a:lnTo>
                    <a:pt x="180" y="969"/>
                  </a:lnTo>
                  <a:cubicBezTo>
                    <a:pt x="191" y="971"/>
                    <a:pt x="202" y="975"/>
                    <a:pt x="214" y="979"/>
                  </a:cubicBezTo>
                  <a:cubicBezTo>
                    <a:pt x="253" y="991"/>
                    <a:pt x="293" y="1011"/>
                    <a:pt x="332" y="1030"/>
                  </a:cubicBezTo>
                  <a:cubicBezTo>
                    <a:pt x="498" y="1106"/>
                    <a:pt x="660" y="1201"/>
                    <a:pt x="817" y="1295"/>
                  </a:cubicBezTo>
                  <a:lnTo>
                    <a:pt x="939" y="1370"/>
                  </a:lnTo>
                  <a:lnTo>
                    <a:pt x="939" y="1228"/>
                  </a:lnTo>
                  <a:cubicBezTo>
                    <a:pt x="928" y="817"/>
                    <a:pt x="904" y="407"/>
                    <a:pt x="861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 flipH="1">
              <a:off x="1958389" y="1696830"/>
              <a:ext cx="101232" cy="51750"/>
            </a:xfrm>
            <a:custGeom>
              <a:avLst/>
              <a:gdLst/>
              <a:ahLst/>
              <a:cxnLst/>
              <a:rect l="l" t="t" r="r" b="b"/>
              <a:pathLst>
                <a:path w="1919" h="981" extrusionOk="0">
                  <a:moveTo>
                    <a:pt x="1919" y="0"/>
                  </a:moveTo>
                  <a:lnTo>
                    <a:pt x="1919" y="0"/>
                  </a:lnTo>
                  <a:cubicBezTo>
                    <a:pt x="1812" y="171"/>
                    <a:pt x="1690" y="324"/>
                    <a:pt x="1556" y="459"/>
                  </a:cubicBezTo>
                  <a:cubicBezTo>
                    <a:pt x="1418" y="589"/>
                    <a:pt x="1267" y="699"/>
                    <a:pt x="1098" y="758"/>
                  </a:cubicBezTo>
                  <a:cubicBezTo>
                    <a:pt x="987" y="799"/>
                    <a:pt x="870" y="822"/>
                    <a:pt x="751" y="822"/>
                  </a:cubicBezTo>
                  <a:cubicBezTo>
                    <a:pt x="687" y="822"/>
                    <a:pt x="622" y="816"/>
                    <a:pt x="557" y="802"/>
                  </a:cubicBezTo>
                  <a:lnTo>
                    <a:pt x="486" y="794"/>
                  </a:lnTo>
                  <a:lnTo>
                    <a:pt x="420" y="774"/>
                  </a:lnTo>
                  <a:lnTo>
                    <a:pt x="281" y="734"/>
                  </a:lnTo>
                  <a:cubicBezTo>
                    <a:pt x="187" y="703"/>
                    <a:pt x="99" y="663"/>
                    <a:pt x="1" y="632"/>
                  </a:cubicBezTo>
                  <a:lnTo>
                    <a:pt x="1" y="632"/>
                  </a:lnTo>
                  <a:cubicBezTo>
                    <a:pt x="80" y="696"/>
                    <a:pt x="159" y="758"/>
                    <a:pt x="245" y="814"/>
                  </a:cubicBezTo>
                  <a:cubicBezTo>
                    <a:pt x="336" y="853"/>
                    <a:pt x="423" y="916"/>
                    <a:pt x="526" y="936"/>
                  </a:cubicBezTo>
                  <a:cubicBezTo>
                    <a:pt x="616" y="966"/>
                    <a:pt x="711" y="981"/>
                    <a:pt x="807" y="981"/>
                  </a:cubicBezTo>
                  <a:cubicBezTo>
                    <a:pt x="925" y="981"/>
                    <a:pt x="1044" y="959"/>
                    <a:pt x="1157" y="920"/>
                  </a:cubicBezTo>
                  <a:cubicBezTo>
                    <a:pt x="1358" y="845"/>
                    <a:pt x="1528" y="711"/>
                    <a:pt x="1655" y="545"/>
                  </a:cubicBezTo>
                  <a:cubicBezTo>
                    <a:pt x="1781" y="384"/>
                    <a:pt x="1875" y="198"/>
                    <a:pt x="1919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 flipH="1">
              <a:off x="1780615" y="1654839"/>
              <a:ext cx="72271" cy="60771"/>
            </a:xfrm>
            <a:custGeom>
              <a:avLst/>
              <a:gdLst/>
              <a:ahLst/>
              <a:cxnLst/>
              <a:rect l="l" t="t" r="r" b="b"/>
              <a:pathLst>
                <a:path w="1370" h="1152" extrusionOk="0">
                  <a:moveTo>
                    <a:pt x="466" y="872"/>
                  </a:moveTo>
                  <a:cubicBezTo>
                    <a:pt x="467" y="873"/>
                    <a:pt x="466" y="875"/>
                    <a:pt x="464" y="879"/>
                  </a:cubicBezTo>
                  <a:lnTo>
                    <a:pt x="464" y="879"/>
                  </a:lnTo>
                  <a:cubicBezTo>
                    <a:pt x="464" y="876"/>
                    <a:pt x="465" y="874"/>
                    <a:pt x="466" y="872"/>
                  </a:cubicBezTo>
                  <a:close/>
                  <a:moveTo>
                    <a:pt x="963" y="0"/>
                  </a:moveTo>
                  <a:cubicBezTo>
                    <a:pt x="838" y="0"/>
                    <a:pt x="714" y="61"/>
                    <a:pt x="621" y="133"/>
                  </a:cubicBezTo>
                  <a:cubicBezTo>
                    <a:pt x="514" y="217"/>
                    <a:pt x="423" y="319"/>
                    <a:pt x="348" y="426"/>
                  </a:cubicBezTo>
                  <a:cubicBezTo>
                    <a:pt x="269" y="528"/>
                    <a:pt x="210" y="647"/>
                    <a:pt x="142" y="758"/>
                  </a:cubicBezTo>
                  <a:lnTo>
                    <a:pt x="76" y="876"/>
                  </a:lnTo>
                  <a:lnTo>
                    <a:pt x="213" y="880"/>
                  </a:lnTo>
                  <a:cubicBezTo>
                    <a:pt x="289" y="880"/>
                    <a:pt x="368" y="884"/>
                    <a:pt x="431" y="896"/>
                  </a:cubicBezTo>
                  <a:cubicBezTo>
                    <a:pt x="436" y="897"/>
                    <a:pt x="440" y="898"/>
                    <a:pt x="445" y="899"/>
                  </a:cubicBezTo>
                  <a:lnTo>
                    <a:pt x="445" y="899"/>
                  </a:lnTo>
                  <a:cubicBezTo>
                    <a:pt x="435" y="909"/>
                    <a:pt x="423" y="919"/>
                    <a:pt x="411" y="927"/>
                  </a:cubicBezTo>
                  <a:cubicBezTo>
                    <a:pt x="289" y="1010"/>
                    <a:pt x="142" y="1077"/>
                    <a:pt x="0" y="1152"/>
                  </a:cubicBezTo>
                  <a:cubicBezTo>
                    <a:pt x="162" y="1128"/>
                    <a:pt x="317" y="1093"/>
                    <a:pt x="470" y="1026"/>
                  </a:cubicBezTo>
                  <a:cubicBezTo>
                    <a:pt x="506" y="1002"/>
                    <a:pt x="545" y="991"/>
                    <a:pt x="588" y="920"/>
                  </a:cubicBezTo>
                  <a:cubicBezTo>
                    <a:pt x="597" y="900"/>
                    <a:pt x="601" y="867"/>
                    <a:pt x="585" y="836"/>
                  </a:cubicBezTo>
                  <a:cubicBezTo>
                    <a:pt x="573" y="816"/>
                    <a:pt x="557" y="796"/>
                    <a:pt x="545" y="789"/>
                  </a:cubicBezTo>
                  <a:cubicBezTo>
                    <a:pt x="514" y="773"/>
                    <a:pt x="494" y="765"/>
                    <a:pt x="470" y="758"/>
                  </a:cubicBezTo>
                  <a:cubicBezTo>
                    <a:pt x="430" y="745"/>
                    <a:pt x="391" y="736"/>
                    <a:pt x="352" y="730"/>
                  </a:cubicBezTo>
                  <a:lnTo>
                    <a:pt x="352" y="730"/>
                  </a:lnTo>
                  <a:cubicBezTo>
                    <a:pt x="395" y="660"/>
                    <a:pt x="439" y="590"/>
                    <a:pt x="486" y="525"/>
                  </a:cubicBezTo>
                  <a:cubicBezTo>
                    <a:pt x="553" y="422"/>
                    <a:pt x="632" y="328"/>
                    <a:pt x="715" y="248"/>
                  </a:cubicBezTo>
                  <a:cubicBezTo>
                    <a:pt x="802" y="169"/>
                    <a:pt x="900" y="110"/>
                    <a:pt x="1011" y="102"/>
                  </a:cubicBezTo>
                  <a:cubicBezTo>
                    <a:pt x="1020" y="102"/>
                    <a:pt x="1029" y="101"/>
                    <a:pt x="1039" y="101"/>
                  </a:cubicBezTo>
                  <a:cubicBezTo>
                    <a:pt x="1086" y="101"/>
                    <a:pt x="1135" y="109"/>
                    <a:pt x="1184" y="126"/>
                  </a:cubicBezTo>
                  <a:cubicBezTo>
                    <a:pt x="1244" y="142"/>
                    <a:pt x="1303" y="177"/>
                    <a:pt x="1370" y="177"/>
                  </a:cubicBezTo>
                  <a:cubicBezTo>
                    <a:pt x="1264" y="122"/>
                    <a:pt x="1165" y="15"/>
                    <a:pt x="1015" y="4"/>
                  </a:cubicBezTo>
                  <a:cubicBezTo>
                    <a:pt x="998" y="1"/>
                    <a:pt x="981" y="0"/>
                    <a:pt x="963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 flipH="1">
              <a:off x="1991887" y="1584837"/>
              <a:ext cx="23158" cy="38140"/>
            </a:xfrm>
            <a:custGeom>
              <a:avLst/>
              <a:gdLst/>
              <a:ahLst/>
              <a:cxnLst/>
              <a:rect l="l" t="t" r="r" b="b"/>
              <a:pathLst>
                <a:path w="439" h="723" extrusionOk="0">
                  <a:moveTo>
                    <a:pt x="218" y="1"/>
                  </a:moveTo>
                  <a:cubicBezTo>
                    <a:pt x="99" y="1"/>
                    <a:pt x="1" y="163"/>
                    <a:pt x="1" y="360"/>
                  </a:cubicBezTo>
                  <a:cubicBezTo>
                    <a:pt x="1" y="561"/>
                    <a:pt x="99" y="723"/>
                    <a:pt x="218" y="723"/>
                  </a:cubicBezTo>
                  <a:cubicBezTo>
                    <a:pt x="340" y="723"/>
                    <a:pt x="438" y="561"/>
                    <a:pt x="438" y="360"/>
                  </a:cubicBezTo>
                  <a:cubicBezTo>
                    <a:pt x="438" y="163"/>
                    <a:pt x="340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 flipH="1">
              <a:off x="2059568" y="1584837"/>
              <a:ext cx="23158" cy="38140"/>
            </a:xfrm>
            <a:custGeom>
              <a:avLst/>
              <a:gdLst/>
              <a:ahLst/>
              <a:cxnLst/>
              <a:rect l="l" t="t" r="r" b="b"/>
              <a:pathLst>
                <a:path w="439" h="723" extrusionOk="0">
                  <a:moveTo>
                    <a:pt x="218" y="1"/>
                  </a:moveTo>
                  <a:cubicBezTo>
                    <a:pt x="100" y="1"/>
                    <a:pt x="0" y="163"/>
                    <a:pt x="0" y="360"/>
                  </a:cubicBezTo>
                  <a:cubicBezTo>
                    <a:pt x="0" y="561"/>
                    <a:pt x="100" y="723"/>
                    <a:pt x="218" y="723"/>
                  </a:cubicBezTo>
                  <a:cubicBezTo>
                    <a:pt x="340" y="723"/>
                    <a:pt x="439" y="561"/>
                    <a:pt x="439" y="360"/>
                  </a:cubicBezTo>
                  <a:cubicBezTo>
                    <a:pt x="439" y="163"/>
                    <a:pt x="340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 flipH="1">
              <a:off x="1945043" y="1531821"/>
              <a:ext cx="77071" cy="36188"/>
            </a:xfrm>
            <a:custGeom>
              <a:avLst/>
              <a:gdLst/>
              <a:ahLst/>
              <a:cxnLst/>
              <a:rect l="l" t="t" r="r" b="b"/>
              <a:pathLst>
                <a:path w="1461" h="686" extrusionOk="0">
                  <a:moveTo>
                    <a:pt x="709" y="1"/>
                  </a:moveTo>
                  <a:cubicBezTo>
                    <a:pt x="316" y="1"/>
                    <a:pt x="0" y="434"/>
                    <a:pt x="0" y="434"/>
                  </a:cubicBezTo>
                  <a:lnTo>
                    <a:pt x="1461" y="686"/>
                  </a:lnTo>
                  <a:cubicBezTo>
                    <a:pt x="1218" y="163"/>
                    <a:pt x="949" y="1"/>
                    <a:pt x="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flipH="1">
              <a:off x="2046643" y="1524594"/>
              <a:ext cx="77335" cy="39090"/>
            </a:xfrm>
            <a:custGeom>
              <a:avLst/>
              <a:gdLst/>
              <a:ahLst/>
              <a:cxnLst/>
              <a:rect l="l" t="t" r="r" b="b"/>
              <a:pathLst>
                <a:path w="1466" h="741" extrusionOk="0">
                  <a:moveTo>
                    <a:pt x="680" y="0"/>
                  </a:moveTo>
                  <a:cubicBezTo>
                    <a:pt x="433" y="0"/>
                    <a:pt x="178" y="175"/>
                    <a:pt x="1" y="740"/>
                  </a:cubicBezTo>
                  <a:lnTo>
                    <a:pt x="1465" y="464"/>
                  </a:lnTo>
                  <a:cubicBezTo>
                    <a:pt x="1465" y="464"/>
                    <a:pt x="1082" y="0"/>
                    <a:pt x="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flipH="1">
              <a:off x="2191342" y="2881010"/>
              <a:ext cx="109145" cy="128505"/>
            </a:xfrm>
            <a:custGeom>
              <a:avLst/>
              <a:gdLst/>
              <a:ahLst/>
              <a:cxnLst/>
              <a:rect l="l" t="t" r="r" b="b"/>
              <a:pathLst>
                <a:path w="2069" h="2436" extrusionOk="0">
                  <a:moveTo>
                    <a:pt x="1990" y="0"/>
                  </a:moveTo>
                  <a:lnTo>
                    <a:pt x="1769" y="261"/>
                  </a:lnTo>
                  <a:lnTo>
                    <a:pt x="1848" y="328"/>
                  </a:lnTo>
                  <a:lnTo>
                    <a:pt x="2068" y="67"/>
                  </a:lnTo>
                  <a:lnTo>
                    <a:pt x="1990" y="0"/>
                  </a:lnTo>
                  <a:close/>
                  <a:moveTo>
                    <a:pt x="1547" y="526"/>
                  </a:moveTo>
                  <a:lnTo>
                    <a:pt x="1327" y="790"/>
                  </a:lnTo>
                  <a:lnTo>
                    <a:pt x="1405" y="857"/>
                  </a:lnTo>
                  <a:lnTo>
                    <a:pt x="1627" y="592"/>
                  </a:lnTo>
                  <a:lnTo>
                    <a:pt x="1547" y="526"/>
                  </a:lnTo>
                  <a:close/>
                  <a:moveTo>
                    <a:pt x="1106" y="1050"/>
                  </a:moveTo>
                  <a:lnTo>
                    <a:pt x="884" y="1315"/>
                  </a:lnTo>
                  <a:lnTo>
                    <a:pt x="964" y="1382"/>
                  </a:lnTo>
                  <a:lnTo>
                    <a:pt x="1185" y="1118"/>
                  </a:lnTo>
                  <a:lnTo>
                    <a:pt x="1106" y="1050"/>
                  </a:lnTo>
                  <a:close/>
                  <a:moveTo>
                    <a:pt x="664" y="1579"/>
                  </a:moveTo>
                  <a:lnTo>
                    <a:pt x="443" y="1839"/>
                  </a:lnTo>
                  <a:lnTo>
                    <a:pt x="522" y="1907"/>
                  </a:lnTo>
                  <a:lnTo>
                    <a:pt x="742" y="1646"/>
                  </a:lnTo>
                  <a:lnTo>
                    <a:pt x="664" y="1579"/>
                  </a:lnTo>
                  <a:close/>
                  <a:moveTo>
                    <a:pt x="221" y="2104"/>
                  </a:moveTo>
                  <a:lnTo>
                    <a:pt x="1" y="2368"/>
                  </a:lnTo>
                  <a:lnTo>
                    <a:pt x="79" y="2435"/>
                  </a:lnTo>
                  <a:lnTo>
                    <a:pt x="301" y="2171"/>
                  </a:lnTo>
                  <a:lnTo>
                    <a:pt x="221" y="2104"/>
                  </a:lnTo>
                  <a:close/>
                </a:path>
              </a:pathLst>
            </a:custGeom>
            <a:solidFill>
              <a:srgbClr val="87D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flipH="1">
              <a:off x="2761539" y="2157145"/>
              <a:ext cx="61931" cy="29172"/>
            </a:xfrm>
            <a:custGeom>
              <a:avLst/>
              <a:gdLst/>
              <a:ahLst/>
              <a:cxnLst/>
              <a:rect l="l" t="t" r="r" b="b"/>
              <a:pathLst>
                <a:path w="1174" h="553" extrusionOk="0">
                  <a:moveTo>
                    <a:pt x="1" y="1"/>
                  </a:moveTo>
                  <a:cubicBezTo>
                    <a:pt x="167" y="154"/>
                    <a:pt x="356" y="261"/>
                    <a:pt x="550" y="356"/>
                  </a:cubicBezTo>
                  <a:cubicBezTo>
                    <a:pt x="747" y="447"/>
                    <a:pt x="948" y="525"/>
                    <a:pt x="1173" y="553"/>
                  </a:cubicBezTo>
                  <a:cubicBezTo>
                    <a:pt x="1008" y="399"/>
                    <a:pt x="818" y="296"/>
                    <a:pt x="625" y="201"/>
                  </a:cubicBezTo>
                  <a:cubicBezTo>
                    <a:pt x="427" y="111"/>
                    <a:pt x="226" y="32"/>
                    <a:pt x="1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 flipH="1">
              <a:off x="2741388" y="2215225"/>
              <a:ext cx="71005" cy="24424"/>
            </a:xfrm>
            <a:custGeom>
              <a:avLst/>
              <a:gdLst/>
              <a:ahLst/>
              <a:cxnLst/>
              <a:rect l="l" t="t" r="r" b="b"/>
              <a:pathLst>
                <a:path w="1346" h="463" extrusionOk="0">
                  <a:moveTo>
                    <a:pt x="0" y="0"/>
                  </a:moveTo>
                  <a:lnTo>
                    <a:pt x="0" y="0"/>
                  </a:lnTo>
                  <a:cubicBezTo>
                    <a:pt x="202" y="142"/>
                    <a:pt x="423" y="233"/>
                    <a:pt x="643" y="313"/>
                  </a:cubicBezTo>
                  <a:cubicBezTo>
                    <a:pt x="869" y="388"/>
                    <a:pt x="1102" y="450"/>
                    <a:pt x="1346" y="462"/>
                  </a:cubicBezTo>
                  <a:cubicBezTo>
                    <a:pt x="1145" y="320"/>
                    <a:pt x="924" y="229"/>
                    <a:pt x="699" y="151"/>
                  </a:cubicBezTo>
                  <a:cubicBezTo>
                    <a:pt x="474" y="76"/>
                    <a:pt x="245" y="12"/>
                    <a:pt x="0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 flipH="1">
              <a:off x="2738645" y="2275521"/>
              <a:ext cx="53122" cy="12344"/>
            </a:xfrm>
            <a:custGeom>
              <a:avLst/>
              <a:gdLst/>
              <a:ahLst/>
              <a:cxnLst/>
              <a:rect l="l" t="t" r="r" b="b"/>
              <a:pathLst>
                <a:path w="1007" h="234" extrusionOk="0">
                  <a:moveTo>
                    <a:pt x="202" y="1"/>
                  </a:moveTo>
                  <a:cubicBezTo>
                    <a:pt x="136" y="1"/>
                    <a:pt x="69" y="6"/>
                    <a:pt x="0" y="17"/>
                  </a:cubicBezTo>
                  <a:cubicBezTo>
                    <a:pt x="154" y="117"/>
                    <a:pt x="319" y="164"/>
                    <a:pt x="485" y="199"/>
                  </a:cubicBezTo>
                  <a:cubicBezTo>
                    <a:pt x="591" y="219"/>
                    <a:pt x="698" y="234"/>
                    <a:pt x="807" y="234"/>
                  </a:cubicBezTo>
                  <a:cubicBezTo>
                    <a:pt x="872" y="234"/>
                    <a:pt x="938" y="229"/>
                    <a:pt x="1006" y="215"/>
                  </a:cubicBezTo>
                  <a:cubicBezTo>
                    <a:pt x="853" y="117"/>
                    <a:pt x="687" y="70"/>
                    <a:pt x="517" y="34"/>
                  </a:cubicBezTo>
                  <a:cubicBezTo>
                    <a:pt x="414" y="14"/>
                    <a:pt x="310" y="1"/>
                    <a:pt x="202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 flipH="1">
              <a:off x="1830572" y="2272672"/>
              <a:ext cx="22314" cy="77493"/>
            </a:xfrm>
            <a:custGeom>
              <a:avLst/>
              <a:gdLst/>
              <a:ahLst/>
              <a:cxnLst/>
              <a:rect l="l" t="t" r="r" b="b"/>
              <a:pathLst>
                <a:path w="423" h="1469" extrusionOk="0">
                  <a:moveTo>
                    <a:pt x="0" y="0"/>
                  </a:moveTo>
                  <a:lnTo>
                    <a:pt x="0" y="0"/>
                  </a:lnTo>
                  <a:cubicBezTo>
                    <a:pt x="9" y="261"/>
                    <a:pt x="64" y="510"/>
                    <a:pt x="131" y="758"/>
                  </a:cubicBezTo>
                  <a:cubicBezTo>
                    <a:pt x="202" y="1000"/>
                    <a:pt x="289" y="1240"/>
                    <a:pt x="423" y="1469"/>
                  </a:cubicBezTo>
                  <a:cubicBezTo>
                    <a:pt x="419" y="1204"/>
                    <a:pt x="364" y="956"/>
                    <a:pt x="297" y="711"/>
                  </a:cubicBezTo>
                  <a:cubicBezTo>
                    <a:pt x="222" y="466"/>
                    <a:pt x="139" y="226"/>
                    <a:pt x="0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 flipH="1">
              <a:off x="1945044" y="2286862"/>
              <a:ext cx="9021" cy="42730"/>
            </a:xfrm>
            <a:custGeom>
              <a:avLst/>
              <a:gdLst/>
              <a:ahLst/>
              <a:cxnLst/>
              <a:rect l="l" t="t" r="r" b="b"/>
              <a:pathLst>
                <a:path w="171" h="810" extrusionOk="0">
                  <a:moveTo>
                    <a:pt x="84" y="0"/>
                  </a:moveTo>
                  <a:cubicBezTo>
                    <a:pt x="16" y="134"/>
                    <a:pt x="0" y="268"/>
                    <a:pt x="0" y="403"/>
                  </a:cubicBezTo>
                  <a:cubicBezTo>
                    <a:pt x="0" y="541"/>
                    <a:pt x="16" y="675"/>
                    <a:pt x="84" y="809"/>
                  </a:cubicBezTo>
                  <a:cubicBezTo>
                    <a:pt x="155" y="675"/>
                    <a:pt x="171" y="541"/>
                    <a:pt x="171" y="403"/>
                  </a:cubicBezTo>
                  <a:cubicBezTo>
                    <a:pt x="166" y="268"/>
                    <a:pt x="155" y="134"/>
                    <a:pt x="84" y="0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 flipH="1">
              <a:off x="1961713" y="2331807"/>
              <a:ext cx="9021" cy="45631"/>
            </a:xfrm>
            <a:custGeom>
              <a:avLst/>
              <a:gdLst/>
              <a:ahLst/>
              <a:cxnLst/>
              <a:rect l="l" t="t" r="r" b="b"/>
              <a:pathLst>
                <a:path w="171" h="865" extrusionOk="0">
                  <a:moveTo>
                    <a:pt x="84" y="1"/>
                  </a:moveTo>
                  <a:cubicBezTo>
                    <a:pt x="17" y="143"/>
                    <a:pt x="1" y="289"/>
                    <a:pt x="1" y="431"/>
                  </a:cubicBezTo>
                  <a:cubicBezTo>
                    <a:pt x="1" y="577"/>
                    <a:pt x="17" y="719"/>
                    <a:pt x="84" y="865"/>
                  </a:cubicBezTo>
                  <a:cubicBezTo>
                    <a:pt x="155" y="719"/>
                    <a:pt x="167" y="577"/>
                    <a:pt x="170" y="431"/>
                  </a:cubicBezTo>
                  <a:cubicBezTo>
                    <a:pt x="167" y="289"/>
                    <a:pt x="155" y="143"/>
                    <a:pt x="84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 flipH="1">
              <a:off x="1925314" y="2258323"/>
              <a:ext cx="13135" cy="30860"/>
            </a:xfrm>
            <a:custGeom>
              <a:avLst/>
              <a:gdLst/>
              <a:ahLst/>
              <a:cxnLst/>
              <a:rect l="l" t="t" r="r" b="b"/>
              <a:pathLst>
                <a:path w="249" h="585" extrusionOk="0">
                  <a:moveTo>
                    <a:pt x="36" y="1"/>
                  </a:moveTo>
                  <a:lnTo>
                    <a:pt x="36" y="1"/>
                  </a:lnTo>
                  <a:cubicBezTo>
                    <a:pt x="1" y="115"/>
                    <a:pt x="17" y="217"/>
                    <a:pt x="44" y="316"/>
                  </a:cubicBezTo>
                  <a:cubicBezTo>
                    <a:pt x="76" y="411"/>
                    <a:pt x="119" y="505"/>
                    <a:pt x="214" y="585"/>
                  </a:cubicBezTo>
                  <a:cubicBezTo>
                    <a:pt x="249" y="467"/>
                    <a:pt x="234" y="363"/>
                    <a:pt x="206" y="265"/>
                  </a:cubicBezTo>
                  <a:cubicBezTo>
                    <a:pt x="174" y="170"/>
                    <a:pt x="131" y="75"/>
                    <a:pt x="36" y="1"/>
                  </a:cubicBezTo>
                  <a:close/>
                </a:path>
              </a:pathLst>
            </a:custGeom>
            <a:solidFill>
              <a:srgbClr val="C76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E368B2B-C0D4-0029-021E-019F0F0B6DE7}"/>
              </a:ext>
            </a:extLst>
          </p:cNvPr>
          <p:cNvSpPr txBox="1"/>
          <p:nvPr/>
        </p:nvSpPr>
        <p:spPr>
          <a:xfrm>
            <a:off x="3327934" y="1809799"/>
            <a:ext cx="536088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600"/>
              </a:spcAft>
            </a:pPr>
            <a:r>
              <a:rPr lang="en-US" sz="1000" b="1" u="sng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PERTANYAAN BISNIS UTAMA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0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Bagaimana</a:t>
            </a:r>
            <a:r>
              <a:rPr lang="en-US" sz="10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Supermarket </a:t>
            </a:r>
            <a:r>
              <a:rPr lang="en-US" sz="10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dapat</a:t>
            </a:r>
            <a:r>
              <a:rPr lang="en-US" sz="10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meningkatkan</a:t>
            </a:r>
            <a:r>
              <a:rPr lang="en-US" sz="10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pendapatannya</a:t>
            </a:r>
            <a:r>
              <a:rPr lang="en-US" sz="10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berdasarkan</a:t>
            </a:r>
            <a:r>
              <a:rPr lang="en-US" sz="10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pola</a:t>
            </a:r>
            <a:r>
              <a:rPr lang="en-US" sz="10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perilaku</a:t>
            </a:r>
            <a:r>
              <a:rPr lang="en-US" sz="10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pelanggan</a:t>
            </a:r>
            <a:r>
              <a:rPr lang="en-US" sz="10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selama</a:t>
            </a:r>
            <a:r>
              <a:rPr lang="en-US" sz="10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2 </a:t>
            </a:r>
            <a:r>
              <a:rPr lang="en-US" sz="10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tahun</a:t>
            </a:r>
            <a:r>
              <a:rPr lang="en-US" sz="10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terkahir</a:t>
            </a:r>
            <a:r>
              <a:rPr lang="en-US" sz="10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?</a:t>
            </a:r>
          </a:p>
          <a:p>
            <a:pPr lvl="0" algn="just" rtl="0">
              <a:spcBef>
                <a:spcPts val="0"/>
              </a:spcBef>
              <a:spcAft>
                <a:spcPts val="600"/>
              </a:spcAft>
            </a:pPr>
            <a:endParaRPr lang="en-US" sz="1000" b="1" dirty="0">
              <a:solidFill>
                <a:schemeClr val="lt1"/>
              </a:solidFill>
              <a:latin typeface="Barlow" panose="00000500000000000000" pitchFamily="2" charset="0"/>
              <a:ea typeface="Barlow"/>
              <a:cs typeface="Barlow"/>
              <a:sym typeface="Barlow"/>
            </a:endParaRPr>
          </a:p>
          <a:p>
            <a:pPr lvl="0" algn="just" rtl="0">
              <a:spcBef>
                <a:spcPts val="0"/>
              </a:spcBef>
              <a:spcAft>
                <a:spcPts val="600"/>
              </a:spcAft>
            </a:pPr>
            <a:r>
              <a:rPr lang="en-US" sz="1000" b="1" u="sng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PERTANYAAN RISET BERDASARKAN DATA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0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Bagaimana</a:t>
            </a:r>
            <a:r>
              <a:rPr lang="en-US" sz="10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karakteristik</a:t>
            </a:r>
            <a:r>
              <a:rPr lang="en-US" sz="10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pelanggan</a:t>
            </a:r>
            <a:r>
              <a:rPr lang="en-US" sz="10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potensial</a:t>
            </a:r>
            <a:r>
              <a:rPr lang="en-US" sz="10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Supermarket?</a:t>
            </a:r>
          </a:p>
          <a:p>
            <a:pPr marL="228600" lvl="7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Bagaimana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segmentasi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pelanggan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supermarket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dalam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menentukan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pelanggan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potensial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untuk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dijadikan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target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dalam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meningkatkan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penjualan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?</a:t>
            </a:r>
          </a:p>
          <a:p>
            <a:pPr marL="228600" lvl="8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Bagaimana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profil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segmen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pelanggan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potensial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yang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akan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dijadikan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target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dalam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meningkatkan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penjualan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?</a:t>
            </a:r>
          </a:p>
          <a:p>
            <a:pPr lvl="0" algn="just" rtl="0">
              <a:spcBef>
                <a:spcPts val="0"/>
              </a:spcBef>
              <a:spcAft>
                <a:spcPts val="600"/>
              </a:spcAft>
            </a:pPr>
            <a:r>
              <a:rPr lang="en-US" sz="10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2.     </a:t>
            </a:r>
            <a:r>
              <a:rPr lang="en-US" sz="10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Bagaimana</a:t>
            </a:r>
            <a:r>
              <a:rPr lang="en-US" sz="10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Supermarket </a:t>
            </a:r>
            <a:r>
              <a:rPr lang="en-US" sz="10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mengoptimalkan</a:t>
            </a:r>
            <a:r>
              <a:rPr lang="en-US" sz="10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penjualan</a:t>
            </a:r>
            <a:r>
              <a:rPr lang="en-US" sz="10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pada </a:t>
            </a:r>
            <a:r>
              <a:rPr lang="en-US" sz="10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segmen</a:t>
            </a:r>
            <a:r>
              <a:rPr lang="en-US" sz="10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pelanggan</a:t>
            </a:r>
            <a:r>
              <a:rPr lang="en-US" sz="10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b="1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potensial</a:t>
            </a:r>
            <a:r>
              <a:rPr lang="en-US" sz="1000" b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?</a:t>
            </a:r>
          </a:p>
          <a:p>
            <a:pPr marL="171450" lvl="2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Apa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produk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yang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sesuai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untuk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diatawarkan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pada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segmen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pelanggan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potensial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?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Bagaimana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strategi </a:t>
            </a:r>
            <a:r>
              <a:rPr lang="en-US" sz="1000" i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campaign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yang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tepat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untuk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segmen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pelanggan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potensial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?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Apa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i="1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distribution channel 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yang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cocok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untuk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melayani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segmen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pelanggan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 </a:t>
            </a:r>
            <a:r>
              <a:rPr lang="en-US" sz="1000" dirty="0" err="1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potensial</a:t>
            </a:r>
            <a:r>
              <a:rPr lang="en-US" sz="1000" dirty="0">
                <a:solidFill>
                  <a:schemeClr val="lt1"/>
                </a:solidFill>
                <a:latin typeface="Barlow" panose="00000500000000000000" pitchFamily="2" charset="0"/>
                <a:ea typeface="Barlow"/>
                <a:cs typeface="Barlow"/>
                <a:sym typeface="Barlow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41FA6E-A7D5-F39F-173D-D3BEC8435E6A}"/>
              </a:ext>
            </a:extLst>
          </p:cNvPr>
          <p:cNvSpPr txBox="1"/>
          <p:nvPr/>
        </p:nvSpPr>
        <p:spPr>
          <a:xfrm>
            <a:off x="8800459" y="4759011"/>
            <a:ext cx="212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29F4ADEE-22B9-5060-8DF2-CB5A488FEFD2}"/>
              </a:ext>
            </a:extLst>
          </p:cNvPr>
          <p:cNvSpPr/>
          <p:nvPr/>
        </p:nvSpPr>
        <p:spPr>
          <a:xfrm rot="729083">
            <a:off x="4795032" y="226590"/>
            <a:ext cx="4462502" cy="5101772"/>
          </a:xfrm>
          <a:prstGeom prst="ellipse">
            <a:avLst/>
          </a:prstGeom>
          <a:solidFill>
            <a:srgbClr val="CDE2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921" name="Google Shape;1921;p56"/>
          <p:cNvGrpSpPr/>
          <p:nvPr/>
        </p:nvGrpSpPr>
        <p:grpSpPr>
          <a:xfrm>
            <a:off x="319500" y="0"/>
            <a:ext cx="8505000" cy="1948350"/>
            <a:chOff x="319500" y="0"/>
            <a:chExt cx="8505000" cy="1948350"/>
          </a:xfrm>
          <a:solidFill>
            <a:schemeClr val="accent2">
              <a:lumMod val="90000"/>
            </a:schemeClr>
          </a:solidFill>
        </p:grpSpPr>
        <p:sp>
          <p:nvSpPr>
            <p:cNvPr id="1922" name="Google Shape;1922;p56"/>
            <p:cNvSpPr/>
            <p:nvPr/>
          </p:nvSpPr>
          <p:spPr>
            <a:xfrm>
              <a:off x="319500" y="363150"/>
              <a:ext cx="8505000" cy="1585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6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6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6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6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7" name="Google Shape;1927;p5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jalla One"/>
                <a:ea typeface="Fjalla One"/>
                <a:cs typeface="Fjalla One"/>
                <a:sym typeface="Fjalla One"/>
              </a:rPr>
              <a:t>STAKEHOLDER</a:t>
            </a:r>
            <a:endParaRPr dirty="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pSp>
        <p:nvGrpSpPr>
          <p:cNvPr id="1930" name="Google Shape;1930;p56"/>
          <p:cNvGrpSpPr/>
          <p:nvPr/>
        </p:nvGrpSpPr>
        <p:grpSpPr>
          <a:xfrm>
            <a:off x="3711300" y="1459674"/>
            <a:ext cx="5224367" cy="3452882"/>
            <a:chOff x="3863700" y="1459674"/>
            <a:chExt cx="5224367" cy="3452882"/>
          </a:xfrm>
        </p:grpSpPr>
        <p:sp>
          <p:nvSpPr>
            <p:cNvPr id="1931" name="Google Shape;1931;p56"/>
            <p:cNvSpPr/>
            <p:nvPr/>
          </p:nvSpPr>
          <p:spPr>
            <a:xfrm>
              <a:off x="7477982" y="1529451"/>
              <a:ext cx="1346518" cy="3157000"/>
            </a:xfrm>
            <a:custGeom>
              <a:avLst/>
              <a:gdLst/>
              <a:ahLst/>
              <a:cxnLst/>
              <a:rect l="l" t="t" r="r" b="b"/>
              <a:pathLst>
                <a:path w="19201" h="45018" extrusionOk="0">
                  <a:moveTo>
                    <a:pt x="1" y="0"/>
                  </a:moveTo>
                  <a:lnTo>
                    <a:pt x="1" y="45018"/>
                  </a:lnTo>
                  <a:lnTo>
                    <a:pt x="19200" y="45018"/>
                  </a:lnTo>
                  <a:lnTo>
                    <a:pt x="19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6"/>
            <p:cNvSpPr/>
            <p:nvPr/>
          </p:nvSpPr>
          <p:spPr>
            <a:xfrm>
              <a:off x="3863700" y="4732599"/>
              <a:ext cx="5224367" cy="179956"/>
            </a:xfrm>
            <a:custGeom>
              <a:avLst/>
              <a:gdLst/>
              <a:ahLst/>
              <a:cxnLst/>
              <a:rect l="l" t="t" r="r" b="b"/>
              <a:pathLst>
                <a:path w="41064" h="6446" extrusionOk="0">
                  <a:moveTo>
                    <a:pt x="20534" y="1"/>
                  </a:moveTo>
                  <a:cubicBezTo>
                    <a:pt x="9191" y="1"/>
                    <a:pt x="0" y="1445"/>
                    <a:pt x="0" y="3225"/>
                  </a:cubicBezTo>
                  <a:cubicBezTo>
                    <a:pt x="0" y="5004"/>
                    <a:pt x="9191" y="6445"/>
                    <a:pt x="20534" y="6445"/>
                  </a:cubicBezTo>
                  <a:cubicBezTo>
                    <a:pt x="31872" y="6445"/>
                    <a:pt x="41063" y="5004"/>
                    <a:pt x="41063" y="3225"/>
                  </a:cubicBezTo>
                  <a:cubicBezTo>
                    <a:pt x="41063" y="1445"/>
                    <a:pt x="31872" y="1"/>
                    <a:pt x="20534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6"/>
            <p:cNvSpPr/>
            <p:nvPr/>
          </p:nvSpPr>
          <p:spPr>
            <a:xfrm>
              <a:off x="5364419" y="2391814"/>
              <a:ext cx="925473" cy="409404"/>
            </a:xfrm>
            <a:custGeom>
              <a:avLst/>
              <a:gdLst/>
              <a:ahLst/>
              <a:cxnLst/>
              <a:rect l="l" t="t" r="r" b="b"/>
              <a:pathLst>
                <a:path w="13197" h="5838" extrusionOk="0">
                  <a:moveTo>
                    <a:pt x="13197" y="0"/>
                  </a:moveTo>
                  <a:lnTo>
                    <a:pt x="8272" y="3951"/>
                  </a:lnTo>
                  <a:lnTo>
                    <a:pt x="2739" y="2309"/>
                  </a:lnTo>
                  <a:cubicBezTo>
                    <a:pt x="2739" y="2309"/>
                    <a:pt x="2293" y="1421"/>
                    <a:pt x="1569" y="1421"/>
                  </a:cubicBezTo>
                  <a:cubicBezTo>
                    <a:pt x="1405" y="1421"/>
                    <a:pt x="1226" y="1467"/>
                    <a:pt x="1034" y="1579"/>
                  </a:cubicBezTo>
                  <a:cubicBezTo>
                    <a:pt x="0" y="2187"/>
                    <a:pt x="490" y="3770"/>
                    <a:pt x="1157" y="4255"/>
                  </a:cubicBezTo>
                  <a:cubicBezTo>
                    <a:pt x="1275" y="4341"/>
                    <a:pt x="1382" y="4378"/>
                    <a:pt x="1477" y="4378"/>
                  </a:cubicBezTo>
                  <a:cubicBezTo>
                    <a:pt x="1923" y="4378"/>
                    <a:pt x="2120" y="3572"/>
                    <a:pt x="2068" y="3221"/>
                  </a:cubicBezTo>
                  <a:lnTo>
                    <a:pt x="2068" y="3221"/>
                  </a:lnTo>
                  <a:lnTo>
                    <a:pt x="2348" y="3371"/>
                  </a:lnTo>
                  <a:cubicBezTo>
                    <a:pt x="2348" y="3371"/>
                    <a:pt x="1820" y="4007"/>
                    <a:pt x="2171" y="4424"/>
                  </a:cubicBezTo>
                  <a:cubicBezTo>
                    <a:pt x="2221" y="4483"/>
                    <a:pt x="2271" y="4509"/>
                    <a:pt x="2319" y="4509"/>
                  </a:cubicBezTo>
                  <a:cubicBezTo>
                    <a:pt x="2618" y="4509"/>
                    <a:pt x="2862" y="3525"/>
                    <a:pt x="2862" y="3525"/>
                  </a:cubicBezTo>
                  <a:lnTo>
                    <a:pt x="8454" y="5838"/>
                  </a:lnTo>
                  <a:lnTo>
                    <a:pt x="13078" y="3162"/>
                  </a:lnTo>
                  <a:lnTo>
                    <a:pt x="13197" y="0"/>
                  </a:lnTo>
                  <a:close/>
                </a:path>
              </a:pathLst>
            </a:custGeom>
            <a:solidFill>
              <a:srgbClr val="F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56"/>
            <p:cNvSpPr/>
            <p:nvPr/>
          </p:nvSpPr>
          <p:spPr>
            <a:xfrm>
              <a:off x="6397820" y="2255976"/>
              <a:ext cx="202388" cy="226722"/>
            </a:xfrm>
            <a:custGeom>
              <a:avLst/>
              <a:gdLst/>
              <a:ahLst/>
              <a:cxnLst/>
              <a:rect l="l" t="t" r="r" b="b"/>
              <a:pathLst>
                <a:path w="2886" h="3233" extrusionOk="0">
                  <a:moveTo>
                    <a:pt x="545" y="0"/>
                  </a:moveTo>
                  <a:lnTo>
                    <a:pt x="0" y="3232"/>
                  </a:lnTo>
                  <a:lnTo>
                    <a:pt x="0" y="3232"/>
                  </a:lnTo>
                  <a:lnTo>
                    <a:pt x="2885" y="966"/>
                  </a:lnTo>
                  <a:lnTo>
                    <a:pt x="2017" y="753"/>
                  </a:lnTo>
                  <a:lnTo>
                    <a:pt x="1342" y="46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F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6"/>
            <p:cNvSpPr/>
            <p:nvPr/>
          </p:nvSpPr>
          <p:spPr>
            <a:xfrm>
              <a:off x="6270538" y="1501190"/>
              <a:ext cx="291450" cy="895668"/>
            </a:xfrm>
            <a:custGeom>
              <a:avLst/>
              <a:gdLst/>
              <a:ahLst/>
              <a:cxnLst/>
              <a:rect l="l" t="t" r="r" b="b"/>
              <a:pathLst>
                <a:path w="4156" h="12772" extrusionOk="0">
                  <a:moveTo>
                    <a:pt x="3623" y="1"/>
                  </a:moveTo>
                  <a:lnTo>
                    <a:pt x="678" y="64"/>
                  </a:lnTo>
                  <a:cubicBezTo>
                    <a:pt x="678" y="64"/>
                    <a:pt x="0" y="6919"/>
                    <a:pt x="44" y="8343"/>
                  </a:cubicBezTo>
                  <a:cubicBezTo>
                    <a:pt x="1196" y="8711"/>
                    <a:pt x="2321" y="9137"/>
                    <a:pt x="2593" y="9252"/>
                  </a:cubicBezTo>
                  <a:lnTo>
                    <a:pt x="2984" y="12771"/>
                  </a:lnTo>
                  <a:lnTo>
                    <a:pt x="4155" y="11844"/>
                  </a:lnTo>
                  <a:lnTo>
                    <a:pt x="4132" y="5210"/>
                  </a:lnTo>
                  <a:lnTo>
                    <a:pt x="3623" y="1"/>
                  </a:lnTo>
                  <a:close/>
                </a:path>
              </a:pathLst>
            </a:custGeom>
            <a:solidFill>
              <a:srgbClr val="F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6"/>
            <p:cNvSpPr/>
            <p:nvPr/>
          </p:nvSpPr>
          <p:spPr>
            <a:xfrm>
              <a:off x="6273273" y="1459674"/>
              <a:ext cx="328828" cy="385351"/>
            </a:xfrm>
            <a:custGeom>
              <a:avLst/>
              <a:gdLst/>
              <a:ahLst/>
              <a:cxnLst/>
              <a:rect l="l" t="t" r="r" b="b"/>
              <a:pathLst>
                <a:path w="4689" h="5495" extrusionOk="0">
                  <a:moveTo>
                    <a:pt x="63" y="1"/>
                  </a:moveTo>
                  <a:cubicBezTo>
                    <a:pt x="22" y="1"/>
                    <a:pt x="0" y="1"/>
                    <a:pt x="0" y="1"/>
                  </a:cubicBezTo>
                  <a:cubicBezTo>
                    <a:pt x="0" y="1"/>
                    <a:pt x="644" y="1041"/>
                    <a:pt x="2166" y="1041"/>
                  </a:cubicBezTo>
                  <a:cubicBezTo>
                    <a:pt x="2547" y="1041"/>
                    <a:pt x="2983" y="976"/>
                    <a:pt x="3477" y="813"/>
                  </a:cubicBezTo>
                  <a:lnTo>
                    <a:pt x="3477" y="813"/>
                  </a:lnTo>
                  <a:cubicBezTo>
                    <a:pt x="3477" y="814"/>
                    <a:pt x="2925" y="3691"/>
                    <a:pt x="3912" y="5494"/>
                  </a:cubicBezTo>
                  <a:lnTo>
                    <a:pt x="4508" y="5494"/>
                  </a:lnTo>
                  <a:cubicBezTo>
                    <a:pt x="4508" y="5494"/>
                    <a:pt x="4689" y="2480"/>
                    <a:pt x="3746" y="403"/>
                  </a:cubicBezTo>
                  <a:cubicBezTo>
                    <a:pt x="3024" y="17"/>
                    <a:pt x="493" y="1"/>
                    <a:pt x="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6"/>
            <p:cNvSpPr/>
            <p:nvPr/>
          </p:nvSpPr>
          <p:spPr>
            <a:xfrm>
              <a:off x="6344382" y="3299619"/>
              <a:ext cx="816775" cy="1477376"/>
            </a:xfrm>
            <a:custGeom>
              <a:avLst/>
              <a:gdLst/>
              <a:ahLst/>
              <a:cxnLst/>
              <a:rect l="l" t="t" r="r" b="b"/>
              <a:pathLst>
                <a:path w="11647" h="21067" extrusionOk="0">
                  <a:moveTo>
                    <a:pt x="4499" y="0"/>
                  </a:moveTo>
                  <a:lnTo>
                    <a:pt x="0" y="126"/>
                  </a:lnTo>
                  <a:lnTo>
                    <a:pt x="6457" y="20282"/>
                  </a:lnTo>
                  <a:lnTo>
                    <a:pt x="7104" y="20854"/>
                  </a:lnTo>
                  <a:lnTo>
                    <a:pt x="2614" y="1985"/>
                  </a:lnTo>
                  <a:lnTo>
                    <a:pt x="11166" y="21067"/>
                  </a:lnTo>
                  <a:lnTo>
                    <a:pt x="11647" y="20471"/>
                  </a:lnTo>
                  <a:lnTo>
                    <a:pt x="44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6"/>
            <p:cNvSpPr/>
            <p:nvPr/>
          </p:nvSpPr>
          <p:spPr>
            <a:xfrm>
              <a:off x="6122498" y="2250506"/>
              <a:ext cx="581217" cy="1059346"/>
            </a:xfrm>
            <a:custGeom>
              <a:avLst/>
              <a:gdLst/>
              <a:ahLst/>
              <a:cxnLst/>
              <a:rect l="l" t="t" r="r" b="b"/>
              <a:pathLst>
                <a:path w="8288" h="15106" extrusionOk="0">
                  <a:moveTo>
                    <a:pt x="4248" y="1"/>
                  </a:moveTo>
                  <a:cubicBezTo>
                    <a:pt x="4084" y="1"/>
                    <a:pt x="3922" y="59"/>
                    <a:pt x="3792" y="173"/>
                  </a:cubicBezTo>
                  <a:cubicBezTo>
                    <a:pt x="3026" y="831"/>
                    <a:pt x="1428" y="2355"/>
                    <a:pt x="374" y="4344"/>
                  </a:cubicBezTo>
                  <a:lnTo>
                    <a:pt x="434" y="4308"/>
                  </a:lnTo>
                  <a:lnTo>
                    <a:pt x="434" y="4308"/>
                  </a:lnTo>
                  <a:cubicBezTo>
                    <a:pt x="434" y="4308"/>
                    <a:pt x="0" y="4991"/>
                    <a:pt x="619" y="7217"/>
                  </a:cubicBezTo>
                  <a:cubicBezTo>
                    <a:pt x="1239" y="9439"/>
                    <a:pt x="2964" y="15051"/>
                    <a:pt x="2964" y="15051"/>
                  </a:cubicBezTo>
                  <a:cubicBezTo>
                    <a:pt x="2964" y="15051"/>
                    <a:pt x="4053" y="15105"/>
                    <a:pt x="5234" y="15105"/>
                  </a:cubicBezTo>
                  <a:cubicBezTo>
                    <a:pt x="6141" y="15105"/>
                    <a:pt x="7101" y="15073"/>
                    <a:pt x="7663" y="14960"/>
                  </a:cubicBezTo>
                  <a:cubicBezTo>
                    <a:pt x="7423" y="10208"/>
                    <a:pt x="7798" y="4885"/>
                    <a:pt x="7798" y="4885"/>
                  </a:cubicBezTo>
                  <a:lnTo>
                    <a:pt x="8288" y="2154"/>
                  </a:lnTo>
                  <a:cubicBezTo>
                    <a:pt x="7711" y="1665"/>
                    <a:pt x="7202" y="1274"/>
                    <a:pt x="6811" y="1044"/>
                  </a:cubicBezTo>
                  <a:lnTo>
                    <a:pt x="4388" y="2261"/>
                  </a:lnTo>
                  <a:lnTo>
                    <a:pt x="4388" y="2261"/>
                  </a:lnTo>
                  <a:lnTo>
                    <a:pt x="4641" y="121"/>
                  </a:lnTo>
                  <a:cubicBezTo>
                    <a:pt x="4521" y="41"/>
                    <a:pt x="4384" y="1"/>
                    <a:pt x="4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6"/>
            <p:cNvSpPr/>
            <p:nvPr/>
          </p:nvSpPr>
          <p:spPr>
            <a:xfrm>
              <a:off x="6528958" y="1823147"/>
              <a:ext cx="121321" cy="115710"/>
            </a:xfrm>
            <a:custGeom>
              <a:avLst/>
              <a:gdLst/>
              <a:ahLst/>
              <a:cxnLst/>
              <a:rect l="l" t="t" r="r" b="b"/>
              <a:pathLst>
                <a:path w="1730" h="1650" extrusionOk="0">
                  <a:moveTo>
                    <a:pt x="939" y="0"/>
                  </a:moveTo>
                  <a:cubicBezTo>
                    <a:pt x="401" y="0"/>
                    <a:pt x="119" y="473"/>
                    <a:pt x="119" y="473"/>
                  </a:cubicBezTo>
                  <a:lnTo>
                    <a:pt x="1" y="1247"/>
                  </a:lnTo>
                  <a:cubicBezTo>
                    <a:pt x="1" y="1247"/>
                    <a:pt x="345" y="1650"/>
                    <a:pt x="755" y="1650"/>
                  </a:cubicBezTo>
                  <a:cubicBezTo>
                    <a:pt x="890" y="1650"/>
                    <a:pt x="1031" y="1607"/>
                    <a:pt x="1169" y="1491"/>
                  </a:cubicBezTo>
                  <a:cubicBezTo>
                    <a:pt x="1729" y="1022"/>
                    <a:pt x="1603" y="55"/>
                    <a:pt x="1015" y="4"/>
                  </a:cubicBezTo>
                  <a:cubicBezTo>
                    <a:pt x="989" y="1"/>
                    <a:pt x="964" y="0"/>
                    <a:pt x="939" y="0"/>
                  </a:cubicBezTo>
                  <a:close/>
                </a:path>
              </a:pathLst>
            </a:custGeom>
            <a:solidFill>
              <a:srgbClr val="F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6"/>
            <p:cNvSpPr/>
            <p:nvPr/>
          </p:nvSpPr>
          <p:spPr>
            <a:xfrm>
              <a:off x="6541441" y="1847130"/>
              <a:ext cx="69566" cy="60730"/>
            </a:xfrm>
            <a:custGeom>
              <a:avLst/>
              <a:gdLst/>
              <a:ahLst/>
              <a:cxnLst/>
              <a:rect l="l" t="t" r="r" b="b"/>
              <a:pathLst>
                <a:path w="992" h="866" extrusionOk="0">
                  <a:moveTo>
                    <a:pt x="569" y="1"/>
                  </a:moveTo>
                  <a:cubicBezTo>
                    <a:pt x="506" y="1"/>
                    <a:pt x="442" y="12"/>
                    <a:pt x="383" y="40"/>
                  </a:cubicBezTo>
                  <a:cubicBezTo>
                    <a:pt x="277" y="88"/>
                    <a:pt x="194" y="175"/>
                    <a:pt x="139" y="270"/>
                  </a:cubicBezTo>
                  <a:cubicBezTo>
                    <a:pt x="112" y="317"/>
                    <a:pt x="88" y="368"/>
                    <a:pt x="68" y="419"/>
                  </a:cubicBezTo>
                  <a:lnTo>
                    <a:pt x="24" y="574"/>
                  </a:lnTo>
                  <a:lnTo>
                    <a:pt x="1" y="648"/>
                  </a:lnTo>
                  <a:lnTo>
                    <a:pt x="79" y="636"/>
                  </a:lnTo>
                  <a:cubicBezTo>
                    <a:pt x="105" y="633"/>
                    <a:pt x="133" y="628"/>
                    <a:pt x="158" y="628"/>
                  </a:cubicBezTo>
                  <a:cubicBezTo>
                    <a:pt x="163" y="628"/>
                    <a:pt x="169" y="628"/>
                    <a:pt x="174" y="629"/>
                  </a:cubicBezTo>
                  <a:cubicBezTo>
                    <a:pt x="206" y="636"/>
                    <a:pt x="218" y="640"/>
                    <a:pt x="221" y="668"/>
                  </a:cubicBezTo>
                  <a:cubicBezTo>
                    <a:pt x="225" y="727"/>
                    <a:pt x="186" y="802"/>
                    <a:pt x="150" y="865"/>
                  </a:cubicBezTo>
                  <a:cubicBezTo>
                    <a:pt x="183" y="842"/>
                    <a:pt x="210" y="814"/>
                    <a:pt x="234" y="782"/>
                  </a:cubicBezTo>
                  <a:cubicBezTo>
                    <a:pt x="257" y="751"/>
                    <a:pt x="281" y="716"/>
                    <a:pt x="285" y="668"/>
                  </a:cubicBezTo>
                  <a:cubicBezTo>
                    <a:pt x="289" y="645"/>
                    <a:pt x="281" y="612"/>
                    <a:pt x="261" y="589"/>
                  </a:cubicBezTo>
                  <a:cubicBezTo>
                    <a:pt x="241" y="569"/>
                    <a:pt x="218" y="558"/>
                    <a:pt x="194" y="550"/>
                  </a:cubicBezTo>
                  <a:cubicBezTo>
                    <a:pt x="178" y="545"/>
                    <a:pt x="162" y="543"/>
                    <a:pt x="147" y="541"/>
                  </a:cubicBezTo>
                  <a:lnTo>
                    <a:pt x="147" y="541"/>
                  </a:lnTo>
                  <a:cubicBezTo>
                    <a:pt x="156" y="514"/>
                    <a:pt x="165" y="488"/>
                    <a:pt x="174" y="463"/>
                  </a:cubicBezTo>
                  <a:cubicBezTo>
                    <a:pt x="198" y="419"/>
                    <a:pt x="218" y="376"/>
                    <a:pt x="241" y="337"/>
                  </a:cubicBezTo>
                  <a:cubicBezTo>
                    <a:pt x="296" y="257"/>
                    <a:pt x="356" y="186"/>
                    <a:pt x="435" y="143"/>
                  </a:cubicBezTo>
                  <a:cubicBezTo>
                    <a:pt x="497" y="109"/>
                    <a:pt x="567" y="94"/>
                    <a:pt x="641" y="94"/>
                  </a:cubicBezTo>
                  <a:cubicBezTo>
                    <a:pt x="755" y="94"/>
                    <a:pt x="877" y="128"/>
                    <a:pt x="991" y="179"/>
                  </a:cubicBezTo>
                  <a:cubicBezTo>
                    <a:pt x="917" y="108"/>
                    <a:pt x="822" y="48"/>
                    <a:pt x="715" y="20"/>
                  </a:cubicBezTo>
                  <a:cubicBezTo>
                    <a:pt x="669" y="8"/>
                    <a:pt x="619" y="1"/>
                    <a:pt x="569" y="1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6"/>
            <p:cNvSpPr/>
            <p:nvPr/>
          </p:nvSpPr>
          <p:spPr>
            <a:xfrm>
              <a:off x="7127638" y="4705192"/>
              <a:ext cx="421817" cy="84013"/>
            </a:xfrm>
            <a:custGeom>
              <a:avLst/>
              <a:gdLst/>
              <a:ahLst/>
              <a:cxnLst/>
              <a:rect l="l" t="t" r="r" b="b"/>
              <a:pathLst>
                <a:path w="6015" h="1198" extrusionOk="0">
                  <a:moveTo>
                    <a:pt x="2912" y="1"/>
                  </a:moveTo>
                  <a:cubicBezTo>
                    <a:pt x="1584" y="1"/>
                    <a:pt x="478" y="428"/>
                    <a:pt x="478" y="428"/>
                  </a:cubicBezTo>
                  <a:lnTo>
                    <a:pt x="0" y="1197"/>
                  </a:lnTo>
                  <a:lnTo>
                    <a:pt x="6015" y="1197"/>
                  </a:lnTo>
                  <a:cubicBezTo>
                    <a:pt x="5128" y="263"/>
                    <a:pt x="3952" y="1"/>
                    <a:pt x="2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6"/>
            <p:cNvSpPr/>
            <p:nvPr/>
          </p:nvSpPr>
          <p:spPr>
            <a:xfrm>
              <a:off x="6422154" y="4701756"/>
              <a:ext cx="432967" cy="94602"/>
            </a:xfrm>
            <a:custGeom>
              <a:avLst/>
              <a:gdLst/>
              <a:ahLst/>
              <a:cxnLst/>
              <a:rect l="l" t="t" r="r" b="b"/>
              <a:pathLst>
                <a:path w="6174" h="1349" extrusionOk="0">
                  <a:moveTo>
                    <a:pt x="3135" y="1"/>
                  </a:moveTo>
                  <a:cubicBezTo>
                    <a:pt x="1978" y="1"/>
                    <a:pt x="667" y="273"/>
                    <a:pt x="1" y="1348"/>
                  </a:cubicBezTo>
                  <a:cubicBezTo>
                    <a:pt x="2826" y="1348"/>
                    <a:pt x="6173" y="1246"/>
                    <a:pt x="6173" y="1246"/>
                  </a:cubicBezTo>
                  <a:lnTo>
                    <a:pt x="5995" y="860"/>
                  </a:lnTo>
                  <a:lnTo>
                    <a:pt x="5348" y="288"/>
                  </a:lnTo>
                  <a:cubicBezTo>
                    <a:pt x="5348" y="288"/>
                    <a:pt x="4323" y="1"/>
                    <a:pt x="3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6"/>
            <p:cNvSpPr/>
            <p:nvPr/>
          </p:nvSpPr>
          <p:spPr>
            <a:xfrm>
              <a:off x="6385126" y="1763818"/>
              <a:ext cx="22441" cy="37518"/>
            </a:xfrm>
            <a:custGeom>
              <a:avLst/>
              <a:gdLst/>
              <a:ahLst/>
              <a:cxnLst/>
              <a:rect l="l" t="t" r="r" b="b"/>
              <a:pathLst>
                <a:path w="320" h="535" extrusionOk="0">
                  <a:moveTo>
                    <a:pt x="162" y="1"/>
                  </a:moveTo>
                  <a:cubicBezTo>
                    <a:pt x="71" y="1"/>
                    <a:pt x="0" y="119"/>
                    <a:pt x="0" y="265"/>
                  </a:cubicBezTo>
                  <a:cubicBezTo>
                    <a:pt x="0" y="412"/>
                    <a:pt x="71" y="534"/>
                    <a:pt x="162" y="534"/>
                  </a:cubicBezTo>
                  <a:cubicBezTo>
                    <a:pt x="248" y="534"/>
                    <a:pt x="319" y="412"/>
                    <a:pt x="319" y="265"/>
                  </a:cubicBezTo>
                  <a:cubicBezTo>
                    <a:pt x="319" y="119"/>
                    <a:pt x="248" y="1"/>
                    <a:pt x="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6"/>
            <p:cNvSpPr/>
            <p:nvPr/>
          </p:nvSpPr>
          <p:spPr>
            <a:xfrm>
              <a:off x="6299290" y="1761364"/>
              <a:ext cx="22511" cy="37448"/>
            </a:xfrm>
            <a:custGeom>
              <a:avLst/>
              <a:gdLst/>
              <a:ahLst/>
              <a:cxnLst/>
              <a:rect l="l" t="t" r="r" b="b"/>
              <a:pathLst>
                <a:path w="321" h="534" extrusionOk="0">
                  <a:moveTo>
                    <a:pt x="159" y="1"/>
                  </a:moveTo>
                  <a:cubicBezTo>
                    <a:pt x="71" y="1"/>
                    <a:pt x="0" y="119"/>
                    <a:pt x="0" y="265"/>
                  </a:cubicBezTo>
                  <a:cubicBezTo>
                    <a:pt x="0" y="411"/>
                    <a:pt x="71" y="533"/>
                    <a:pt x="159" y="533"/>
                  </a:cubicBezTo>
                  <a:cubicBezTo>
                    <a:pt x="245" y="533"/>
                    <a:pt x="321" y="411"/>
                    <a:pt x="321" y="265"/>
                  </a:cubicBezTo>
                  <a:cubicBezTo>
                    <a:pt x="321" y="119"/>
                    <a:pt x="245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56"/>
            <p:cNvSpPr/>
            <p:nvPr/>
          </p:nvSpPr>
          <p:spPr>
            <a:xfrm>
              <a:off x="6265559" y="1791309"/>
              <a:ext cx="99651" cy="139554"/>
            </a:xfrm>
            <a:custGeom>
              <a:avLst/>
              <a:gdLst/>
              <a:ahLst/>
              <a:cxnLst/>
              <a:rect l="l" t="t" r="r" b="b"/>
              <a:pathLst>
                <a:path w="1421" h="1990" extrusionOk="0">
                  <a:moveTo>
                    <a:pt x="1137" y="0"/>
                  </a:moveTo>
                  <a:lnTo>
                    <a:pt x="0" y="1989"/>
                  </a:lnTo>
                  <a:lnTo>
                    <a:pt x="1421" y="1705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F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6"/>
            <p:cNvSpPr/>
            <p:nvPr/>
          </p:nvSpPr>
          <p:spPr>
            <a:xfrm>
              <a:off x="6257775" y="1791309"/>
              <a:ext cx="107435" cy="145304"/>
            </a:xfrm>
            <a:custGeom>
              <a:avLst/>
              <a:gdLst/>
              <a:ahLst/>
              <a:cxnLst/>
              <a:rect l="l" t="t" r="r" b="b"/>
              <a:pathLst>
                <a:path w="1532" h="2072" extrusionOk="0">
                  <a:moveTo>
                    <a:pt x="1248" y="0"/>
                  </a:moveTo>
                  <a:lnTo>
                    <a:pt x="1248" y="0"/>
                  </a:lnTo>
                  <a:cubicBezTo>
                    <a:pt x="1031" y="315"/>
                    <a:pt x="833" y="639"/>
                    <a:pt x="632" y="967"/>
                  </a:cubicBezTo>
                  <a:lnTo>
                    <a:pt x="344" y="1460"/>
                  </a:lnTo>
                  <a:cubicBezTo>
                    <a:pt x="245" y="1625"/>
                    <a:pt x="155" y="1796"/>
                    <a:pt x="60" y="1962"/>
                  </a:cubicBezTo>
                  <a:lnTo>
                    <a:pt x="0" y="2071"/>
                  </a:lnTo>
                  <a:lnTo>
                    <a:pt x="123" y="2044"/>
                  </a:lnTo>
                  <a:cubicBezTo>
                    <a:pt x="359" y="1997"/>
                    <a:pt x="596" y="1945"/>
                    <a:pt x="829" y="1886"/>
                  </a:cubicBezTo>
                  <a:cubicBezTo>
                    <a:pt x="1066" y="1831"/>
                    <a:pt x="1299" y="1772"/>
                    <a:pt x="1532" y="1705"/>
                  </a:cubicBezTo>
                  <a:lnTo>
                    <a:pt x="1532" y="1705"/>
                  </a:lnTo>
                  <a:cubicBezTo>
                    <a:pt x="1291" y="1732"/>
                    <a:pt x="1050" y="1767"/>
                    <a:pt x="813" y="1807"/>
                  </a:cubicBezTo>
                  <a:cubicBezTo>
                    <a:pt x="615" y="1837"/>
                    <a:pt x="420" y="1871"/>
                    <a:pt x="225" y="1908"/>
                  </a:cubicBezTo>
                  <a:lnTo>
                    <a:pt x="225" y="1908"/>
                  </a:lnTo>
                  <a:cubicBezTo>
                    <a:pt x="300" y="1780"/>
                    <a:pt x="375" y="1653"/>
                    <a:pt x="447" y="1523"/>
                  </a:cubicBezTo>
                  <a:lnTo>
                    <a:pt x="727" y="1022"/>
                  </a:lnTo>
                  <a:cubicBezTo>
                    <a:pt x="908" y="683"/>
                    <a:pt x="1086" y="347"/>
                    <a:pt x="1248" y="0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6"/>
            <p:cNvSpPr/>
            <p:nvPr/>
          </p:nvSpPr>
          <p:spPr>
            <a:xfrm>
              <a:off x="6370119" y="1913261"/>
              <a:ext cx="88922" cy="98880"/>
            </a:xfrm>
            <a:custGeom>
              <a:avLst/>
              <a:gdLst/>
              <a:ahLst/>
              <a:cxnLst/>
              <a:rect l="l" t="t" r="r" b="b"/>
              <a:pathLst>
                <a:path w="1268" h="1410" extrusionOk="0">
                  <a:moveTo>
                    <a:pt x="1244" y="1"/>
                  </a:moveTo>
                  <a:lnTo>
                    <a:pt x="1058" y="522"/>
                  </a:lnTo>
                  <a:cubicBezTo>
                    <a:pt x="992" y="691"/>
                    <a:pt x="924" y="857"/>
                    <a:pt x="834" y="995"/>
                  </a:cubicBezTo>
                  <a:cubicBezTo>
                    <a:pt x="746" y="1132"/>
                    <a:pt x="637" y="1233"/>
                    <a:pt x="499" y="1233"/>
                  </a:cubicBezTo>
                  <a:cubicBezTo>
                    <a:pt x="493" y="1233"/>
                    <a:pt x="488" y="1233"/>
                    <a:pt x="482" y="1232"/>
                  </a:cubicBezTo>
                  <a:cubicBezTo>
                    <a:pt x="329" y="1225"/>
                    <a:pt x="163" y="1126"/>
                    <a:pt x="1" y="1031"/>
                  </a:cubicBezTo>
                  <a:lnTo>
                    <a:pt x="1" y="1031"/>
                  </a:lnTo>
                  <a:cubicBezTo>
                    <a:pt x="103" y="1189"/>
                    <a:pt x="238" y="1347"/>
                    <a:pt x="458" y="1398"/>
                  </a:cubicBezTo>
                  <a:cubicBezTo>
                    <a:pt x="489" y="1406"/>
                    <a:pt x="520" y="1409"/>
                    <a:pt x="552" y="1409"/>
                  </a:cubicBezTo>
                  <a:cubicBezTo>
                    <a:pt x="634" y="1409"/>
                    <a:pt x="719" y="1385"/>
                    <a:pt x="790" y="1343"/>
                  </a:cubicBezTo>
                  <a:cubicBezTo>
                    <a:pt x="888" y="1283"/>
                    <a:pt x="956" y="1201"/>
                    <a:pt x="1015" y="1114"/>
                  </a:cubicBezTo>
                  <a:cubicBezTo>
                    <a:pt x="1121" y="941"/>
                    <a:pt x="1185" y="755"/>
                    <a:pt x="1220" y="569"/>
                  </a:cubicBezTo>
                  <a:cubicBezTo>
                    <a:pt x="1256" y="380"/>
                    <a:pt x="1267" y="190"/>
                    <a:pt x="1244" y="1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6"/>
            <p:cNvSpPr/>
            <p:nvPr/>
          </p:nvSpPr>
          <p:spPr>
            <a:xfrm>
              <a:off x="7572094" y="4678684"/>
              <a:ext cx="187381" cy="113817"/>
            </a:xfrm>
            <a:custGeom>
              <a:avLst/>
              <a:gdLst/>
              <a:ahLst/>
              <a:cxnLst/>
              <a:rect l="l" t="t" r="r" b="b"/>
              <a:pathLst>
                <a:path w="2672" h="1623" extrusionOk="0">
                  <a:moveTo>
                    <a:pt x="1" y="1"/>
                  </a:moveTo>
                  <a:lnTo>
                    <a:pt x="1" y="1622"/>
                  </a:lnTo>
                  <a:lnTo>
                    <a:pt x="2672" y="1622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6"/>
            <p:cNvSpPr/>
            <p:nvPr/>
          </p:nvSpPr>
          <p:spPr>
            <a:xfrm>
              <a:off x="8487610" y="4678684"/>
              <a:ext cx="187451" cy="113817"/>
            </a:xfrm>
            <a:custGeom>
              <a:avLst/>
              <a:gdLst/>
              <a:ahLst/>
              <a:cxnLst/>
              <a:rect l="l" t="t" r="r" b="b"/>
              <a:pathLst>
                <a:path w="2673" h="1623" extrusionOk="0">
                  <a:moveTo>
                    <a:pt x="0" y="1"/>
                  </a:moveTo>
                  <a:lnTo>
                    <a:pt x="0" y="1622"/>
                  </a:lnTo>
                  <a:lnTo>
                    <a:pt x="2672" y="1622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6"/>
            <p:cNvSpPr/>
            <p:nvPr/>
          </p:nvSpPr>
          <p:spPr>
            <a:xfrm>
              <a:off x="8636771" y="2335361"/>
              <a:ext cx="86958" cy="482197"/>
            </a:xfrm>
            <a:custGeom>
              <a:avLst/>
              <a:gdLst/>
              <a:ahLst/>
              <a:cxnLst/>
              <a:rect l="l" t="t" r="r" b="b"/>
              <a:pathLst>
                <a:path w="1240" h="6876" extrusionOk="0">
                  <a:moveTo>
                    <a:pt x="1" y="0"/>
                  </a:moveTo>
                  <a:lnTo>
                    <a:pt x="1" y="6876"/>
                  </a:lnTo>
                  <a:lnTo>
                    <a:pt x="1240" y="6876"/>
                  </a:lnTo>
                  <a:lnTo>
                    <a:pt x="12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6"/>
            <p:cNvSpPr/>
            <p:nvPr/>
          </p:nvSpPr>
          <p:spPr>
            <a:xfrm>
              <a:off x="4080802" y="2973314"/>
              <a:ext cx="839146" cy="199863"/>
            </a:xfrm>
            <a:custGeom>
              <a:avLst/>
              <a:gdLst/>
              <a:ahLst/>
              <a:cxnLst/>
              <a:rect l="l" t="t" r="r" b="b"/>
              <a:pathLst>
                <a:path w="11966" h="2850" extrusionOk="0">
                  <a:moveTo>
                    <a:pt x="0" y="1"/>
                  </a:moveTo>
                  <a:lnTo>
                    <a:pt x="2849" y="2850"/>
                  </a:lnTo>
                  <a:lnTo>
                    <a:pt x="9140" y="2830"/>
                  </a:lnTo>
                  <a:lnTo>
                    <a:pt x="119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6"/>
            <p:cNvSpPr/>
            <p:nvPr/>
          </p:nvSpPr>
          <p:spPr>
            <a:xfrm>
              <a:off x="8523038" y="3219603"/>
              <a:ext cx="45513" cy="1586424"/>
            </a:xfrm>
            <a:custGeom>
              <a:avLst/>
              <a:gdLst/>
              <a:ahLst/>
              <a:cxnLst/>
              <a:rect l="l" t="t" r="r" b="b"/>
              <a:pathLst>
                <a:path w="649" h="22622" extrusionOk="0">
                  <a:moveTo>
                    <a:pt x="324" y="1"/>
                  </a:moveTo>
                  <a:cubicBezTo>
                    <a:pt x="142" y="1"/>
                    <a:pt x="0" y="143"/>
                    <a:pt x="0" y="325"/>
                  </a:cubicBezTo>
                  <a:lnTo>
                    <a:pt x="0" y="22299"/>
                  </a:lnTo>
                  <a:cubicBezTo>
                    <a:pt x="0" y="22476"/>
                    <a:pt x="142" y="22622"/>
                    <a:pt x="324" y="22622"/>
                  </a:cubicBezTo>
                  <a:cubicBezTo>
                    <a:pt x="501" y="22622"/>
                    <a:pt x="648" y="22476"/>
                    <a:pt x="648" y="22299"/>
                  </a:cubicBezTo>
                  <a:lnTo>
                    <a:pt x="648" y="325"/>
                  </a:lnTo>
                  <a:cubicBezTo>
                    <a:pt x="648" y="143"/>
                    <a:pt x="501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6"/>
            <p:cNvSpPr/>
            <p:nvPr/>
          </p:nvSpPr>
          <p:spPr>
            <a:xfrm>
              <a:off x="6284513" y="1660099"/>
              <a:ext cx="59468" cy="39342"/>
            </a:xfrm>
            <a:custGeom>
              <a:avLst/>
              <a:gdLst/>
              <a:ahLst/>
              <a:cxnLst/>
              <a:rect l="l" t="t" r="r" b="b"/>
              <a:pathLst>
                <a:path w="848" h="561" extrusionOk="0">
                  <a:moveTo>
                    <a:pt x="797" y="0"/>
                  </a:moveTo>
                  <a:cubicBezTo>
                    <a:pt x="777" y="4"/>
                    <a:pt x="308" y="71"/>
                    <a:pt x="0" y="225"/>
                  </a:cubicBezTo>
                  <a:lnTo>
                    <a:pt x="170" y="560"/>
                  </a:lnTo>
                  <a:cubicBezTo>
                    <a:pt x="418" y="434"/>
                    <a:pt x="844" y="371"/>
                    <a:pt x="848" y="371"/>
                  </a:cubicBezTo>
                  <a:lnTo>
                    <a:pt x="7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6"/>
            <p:cNvSpPr/>
            <p:nvPr/>
          </p:nvSpPr>
          <p:spPr>
            <a:xfrm>
              <a:off x="6386339" y="1669777"/>
              <a:ext cx="61993" cy="46565"/>
            </a:xfrm>
            <a:custGeom>
              <a:avLst/>
              <a:gdLst/>
              <a:ahLst/>
              <a:cxnLst/>
              <a:rect l="l" t="t" r="r" b="b"/>
              <a:pathLst>
                <a:path w="884" h="664" extrusionOk="0">
                  <a:moveTo>
                    <a:pt x="106" y="1"/>
                  </a:moveTo>
                  <a:lnTo>
                    <a:pt x="0" y="360"/>
                  </a:lnTo>
                  <a:cubicBezTo>
                    <a:pt x="4" y="360"/>
                    <a:pt x="419" y="486"/>
                    <a:pt x="659" y="664"/>
                  </a:cubicBezTo>
                  <a:lnTo>
                    <a:pt x="884" y="363"/>
                  </a:lnTo>
                  <a:cubicBezTo>
                    <a:pt x="588" y="143"/>
                    <a:pt x="126" y="4"/>
                    <a:pt x="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6"/>
            <p:cNvSpPr/>
            <p:nvPr/>
          </p:nvSpPr>
          <p:spPr>
            <a:xfrm>
              <a:off x="4148896" y="3219603"/>
              <a:ext cx="45443" cy="1586424"/>
            </a:xfrm>
            <a:custGeom>
              <a:avLst/>
              <a:gdLst/>
              <a:ahLst/>
              <a:cxnLst/>
              <a:rect l="l" t="t" r="r" b="b"/>
              <a:pathLst>
                <a:path w="648" h="22622" extrusionOk="0">
                  <a:moveTo>
                    <a:pt x="324" y="1"/>
                  </a:moveTo>
                  <a:cubicBezTo>
                    <a:pt x="146" y="1"/>
                    <a:pt x="0" y="143"/>
                    <a:pt x="0" y="325"/>
                  </a:cubicBezTo>
                  <a:lnTo>
                    <a:pt x="0" y="22299"/>
                  </a:lnTo>
                  <a:cubicBezTo>
                    <a:pt x="0" y="22476"/>
                    <a:pt x="146" y="22622"/>
                    <a:pt x="324" y="22622"/>
                  </a:cubicBezTo>
                  <a:cubicBezTo>
                    <a:pt x="505" y="22622"/>
                    <a:pt x="647" y="22476"/>
                    <a:pt x="647" y="22299"/>
                  </a:cubicBezTo>
                  <a:lnTo>
                    <a:pt x="647" y="325"/>
                  </a:lnTo>
                  <a:cubicBezTo>
                    <a:pt x="647" y="143"/>
                    <a:pt x="505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6"/>
            <p:cNvSpPr/>
            <p:nvPr/>
          </p:nvSpPr>
          <p:spPr>
            <a:xfrm>
              <a:off x="7850514" y="2599953"/>
              <a:ext cx="637178" cy="611301"/>
            </a:xfrm>
            <a:custGeom>
              <a:avLst/>
              <a:gdLst/>
              <a:ahLst/>
              <a:cxnLst/>
              <a:rect l="l" t="t" r="r" b="b"/>
              <a:pathLst>
                <a:path w="9086" h="8717" extrusionOk="0">
                  <a:moveTo>
                    <a:pt x="3351" y="1"/>
                  </a:moveTo>
                  <a:lnTo>
                    <a:pt x="3205" y="518"/>
                  </a:lnTo>
                  <a:cubicBezTo>
                    <a:pt x="2025" y="1030"/>
                    <a:pt x="198" y="4239"/>
                    <a:pt x="0" y="7897"/>
                  </a:cubicBezTo>
                  <a:cubicBezTo>
                    <a:pt x="1042" y="8245"/>
                    <a:pt x="4227" y="8580"/>
                    <a:pt x="4452" y="8580"/>
                  </a:cubicBezTo>
                  <a:cubicBezTo>
                    <a:pt x="4452" y="8580"/>
                    <a:pt x="4675" y="8717"/>
                    <a:pt x="5203" y="8717"/>
                  </a:cubicBezTo>
                  <a:cubicBezTo>
                    <a:pt x="5468" y="8717"/>
                    <a:pt x="5809" y="8683"/>
                    <a:pt x="6236" y="8580"/>
                  </a:cubicBezTo>
                  <a:cubicBezTo>
                    <a:pt x="8395" y="7132"/>
                    <a:pt x="8774" y="2265"/>
                    <a:pt x="8774" y="2265"/>
                  </a:cubicBezTo>
                  <a:lnTo>
                    <a:pt x="9085" y="1693"/>
                  </a:lnTo>
                  <a:lnTo>
                    <a:pt x="33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6"/>
            <p:cNvSpPr/>
            <p:nvPr/>
          </p:nvSpPr>
          <p:spPr>
            <a:xfrm>
              <a:off x="8075273" y="2636209"/>
              <a:ext cx="398254" cy="574905"/>
            </a:xfrm>
            <a:custGeom>
              <a:avLst/>
              <a:gdLst/>
              <a:ahLst/>
              <a:cxnLst/>
              <a:rect l="l" t="t" r="r" b="b"/>
              <a:pathLst>
                <a:path w="5679" h="8198" extrusionOk="0">
                  <a:moveTo>
                    <a:pt x="0" y="1"/>
                  </a:moveTo>
                  <a:lnTo>
                    <a:pt x="0" y="1"/>
                  </a:lnTo>
                  <a:cubicBezTo>
                    <a:pt x="1815" y="601"/>
                    <a:pt x="3633" y="1187"/>
                    <a:pt x="5459" y="1765"/>
                  </a:cubicBezTo>
                  <a:lnTo>
                    <a:pt x="5459" y="1765"/>
                  </a:lnTo>
                  <a:cubicBezTo>
                    <a:pt x="4943" y="2120"/>
                    <a:pt x="4462" y="2519"/>
                    <a:pt x="4014" y="2952"/>
                  </a:cubicBezTo>
                  <a:cubicBezTo>
                    <a:pt x="3540" y="3411"/>
                    <a:pt x="3102" y="3908"/>
                    <a:pt x="2735" y="4456"/>
                  </a:cubicBezTo>
                  <a:cubicBezTo>
                    <a:pt x="2372" y="5005"/>
                    <a:pt x="2076" y="5608"/>
                    <a:pt x="1946" y="6256"/>
                  </a:cubicBezTo>
                  <a:cubicBezTo>
                    <a:pt x="1879" y="6579"/>
                    <a:pt x="1851" y="6910"/>
                    <a:pt x="1879" y="7242"/>
                  </a:cubicBezTo>
                  <a:cubicBezTo>
                    <a:pt x="1906" y="7570"/>
                    <a:pt x="1981" y="7890"/>
                    <a:pt x="2096" y="8198"/>
                  </a:cubicBezTo>
                  <a:cubicBezTo>
                    <a:pt x="1989" y="7886"/>
                    <a:pt x="1926" y="7566"/>
                    <a:pt x="1906" y="7238"/>
                  </a:cubicBezTo>
                  <a:cubicBezTo>
                    <a:pt x="1890" y="6910"/>
                    <a:pt x="1930" y="6587"/>
                    <a:pt x="1997" y="6267"/>
                  </a:cubicBezTo>
                  <a:cubicBezTo>
                    <a:pt x="2139" y="5632"/>
                    <a:pt x="2443" y="5040"/>
                    <a:pt x="2806" y="4504"/>
                  </a:cubicBezTo>
                  <a:cubicBezTo>
                    <a:pt x="3173" y="3967"/>
                    <a:pt x="3607" y="3473"/>
                    <a:pt x="4081" y="3023"/>
                  </a:cubicBezTo>
                  <a:cubicBezTo>
                    <a:pt x="4554" y="2577"/>
                    <a:pt x="5059" y="2156"/>
                    <a:pt x="5596" y="1788"/>
                  </a:cubicBezTo>
                  <a:lnTo>
                    <a:pt x="5679" y="1733"/>
                  </a:lnTo>
                  <a:lnTo>
                    <a:pt x="5584" y="1701"/>
                  </a:lnTo>
                  <a:cubicBezTo>
                    <a:pt x="3726" y="1121"/>
                    <a:pt x="1866" y="549"/>
                    <a:pt x="0" y="1"/>
                  </a:cubicBezTo>
                  <a:close/>
                </a:path>
              </a:pathLst>
            </a:custGeom>
            <a:solidFill>
              <a:srgbClr val="B085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6"/>
            <p:cNvSpPr/>
            <p:nvPr/>
          </p:nvSpPr>
          <p:spPr>
            <a:xfrm>
              <a:off x="8023799" y="2703953"/>
              <a:ext cx="290328" cy="132962"/>
            </a:xfrm>
            <a:custGeom>
              <a:avLst/>
              <a:gdLst/>
              <a:ahLst/>
              <a:cxnLst/>
              <a:rect l="l" t="t" r="r" b="b"/>
              <a:pathLst>
                <a:path w="4140" h="1896" extrusionOk="0">
                  <a:moveTo>
                    <a:pt x="375" y="1"/>
                  </a:moveTo>
                  <a:lnTo>
                    <a:pt x="0" y="672"/>
                  </a:lnTo>
                  <a:lnTo>
                    <a:pt x="3516" y="1895"/>
                  </a:lnTo>
                  <a:lnTo>
                    <a:pt x="4139" y="1130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6"/>
            <p:cNvSpPr/>
            <p:nvPr/>
          </p:nvSpPr>
          <p:spPr>
            <a:xfrm>
              <a:off x="7539988" y="2421688"/>
              <a:ext cx="228125" cy="783324"/>
            </a:xfrm>
            <a:custGeom>
              <a:avLst/>
              <a:gdLst/>
              <a:ahLst/>
              <a:cxnLst/>
              <a:rect l="l" t="t" r="r" b="b"/>
              <a:pathLst>
                <a:path w="3253" h="11170" extrusionOk="0">
                  <a:moveTo>
                    <a:pt x="1046" y="1"/>
                  </a:moveTo>
                  <a:lnTo>
                    <a:pt x="1046" y="2416"/>
                  </a:lnTo>
                  <a:cubicBezTo>
                    <a:pt x="241" y="2736"/>
                    <a:pt x="0" y="3406"/>
                    <a:pt x="0" y="3983"/>
                  </a:cubicBezTo>
                  <a:lnTo>
                    <a:pt x="0" y="10590"/>
                  </a:lnTo>
                  <a:cubicBezTo>
                    <a:pt x="0" y="10909"/>
                    <a:pt x="261" y="11169"/>
                    <a:pt x="581" y="11169"/>
                  </a:cubicBezTo>
                  <a:lnTo>
                    <a:pt x="2672" y="11169"/>
                  </a:lnTo>
                  <a:cubicBezTo>
                    <a:pt x="2992" y="11169"/>
                    <a:pt x="3253" y="10909"/>
                    <a:pt x="3253" y="10590"/>
                  </a:cubicBezTo>
                  <a:lnTo>
                    <a:pt x="3253" y="3983"/>
                  </a:lnTo>
                  <a:cubicBezTo>
                    <a:pt x="3253" y="3406"/>
                    <a:pt x="3071" y="2618"/>
                    <a:pt x="2206" y="2416"/>
                  </a:cubicBezTo>
                  <a:lnTo>
                    <a:pt x="2206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6"/>
            <p:cNvSpPr/>
            <p:nvPr/>
          </p:nvSpPr>
          <p:spPr>
            <a:xfrm>
              <a:off x="7607030" y="2415657"/>
              <a:ext cx="94111" cy="22441"/>
            </a:xfrm>
            <a:custGeom>
              <a:avLst/>
              <a:gdLst/>
              <a:ahLst/>
              <a:cxnLst/>
              <a:rect l="l" t="t" r="r" b="b"/>
              <a:pathLst>
                <a:path w="1342" h="320" extrusionOk="0">
                  <a:moveTo>
                    <a:pt x="15" y="0"/>
                  </a:moveTo>
                  <a:cubicBezTo>
                    <a:pt x="4" y="0"/>
                    <a:pt x="0" y="8"/>
                    <a:pt x="0" y="20"/>
                  </a:cubicBezTo>
                  <a:lnTo>
                    <a:pt x="0" y="320"/>
                  </a:lnTo>
                  <a:lnTo>
                    <a:pt x="1341" y="320"/>
                  </a:lnTo>
                  <a:lnTo>
                    <a:pt x="1341" y="20"/>
                  </a:lnTo>
                  <a:cubicBezTo>
                    <a:pt x="1341" y="8"/>
                    <a:pt x="1334" y="0"/>
                    <a:pt x="1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6"/>
            <p:cNvSpPr/>
            <p:nvPr/>
          </p:nvSpPr>
          <p:spPr>
            <a:xfrm>
              <a:off x="7608293" y="2430594"/>
              <a:ext cx="15077" cy="7504"/>
            </a:xfrm>
            <a:custGeom>
              <a:avLst/>
              <a:gdLst/>
              <a:ahLst/>
              <a:cxnLst/>
              <a:rect l="l" t="t" r="r" b="b"/>
              <a:pathLst>
                <a:path w="215" h="107" extrusionOk="0">
                  <a:moveTo>
                    <a:pt x="108" y="0"/>
                  </a:moveTo>
                  <a:cubicBezTo>
                    <a:pt x="48" y="0"/>
                    <a:pt x="1" y="48"/>
                    <a:pt x="1" y="103"/>
                  </a:cubicBezTo>
                  <a:lnTo>
                    <a:pt x="1" y="107"/>
                  </a:lnTo>
                  <a:lnTo>
                    <a:pt x="214" y="107"/>
                  </a:lnTo>
                  <a:lnTo>
                    <a:pt x="214" y="103"/>
                  </a:lnTo>
                  <a:cubicBezTo>
                    <a:pt x="214" y="48"/>
                    <a:pt x="167" y="0"/>
                    <a:pt x="10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6"/>
            <p:cNvSpPr/>
            <p:nvPr/>
          </p:nvSpPr>
          <p:spPr>
            <a:xfrm>
              <a:off x="7623861" y="2430594"/>
              <a:ext cx="14727" cy="7504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103" y="0"/>
                  </a:moveTo>
                  <a:cubicBezTo>
                    <a:pt x="44" y="0"/>
                    <a:pt x="1" y="48"/>
                    <a:pt x="1" y="103"/>
                  </a:cubicBezTo>
                  <a:lnTo>
                    <a:pt x="1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3" y="0"/>
                    <a:pt x="1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6"/>
            <p:cNvSpPr/>
            <p:nvPr/>
          </p:nvSpPr>
          <p:spPr>
            <a:xfrm>
              <a:off x="7639079" y="2430594"/>
              <a:ext cx="14727" cy="7504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103" y="0"/>
                  </a:moveTo>
                  <a:cubicBezTo>
                    <a:pt x="48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2" y="0"/>
                    <a:pt x="1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6"/>
            <p:cNvSpPr/>
            <p:nvPr/>
          </p:nvSpPr>
          <p:spPr>
            <a:xfrm>
              <a:off x="7654296" y="2430594"/>
              <a:ext cx="14727" cy="7504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103" y="0"/>
                  </a:moveTo>
                  <a:cubicBezTo>
                    <a:pt x="48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2" y="0"/>
                    <a:pt x="1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6"/>
            <p:cNvSpPr/>
            <p:nvPr/>
          </p:nvSpPr>
          <p:spPr>
            <a:xfrm>
              <a:off x="7669514" y="2430594"/>
              <a:ext cx="14727" cy="7504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107" y="0"/>
                  </a:moveTo>
                  <a:cubicBezTo>
                    <a:pt x="48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2" y="0"/>
                    <a:pt x="107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6"/>
            <p:cNvSpPr/>
            <p:nvPr/>
          </p:nvSpPr>
          <p:spPr>
            <a:xfrm>
              <a:off x="7684732" y="2430594"/>
              <a:ext cx="14727" cy="7504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107" y="0"/>
                  </a:moveTo>
                  <a:cubicBezTo>
                    <a:pt x="48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2" y="0"/>
                    <a:pt x="107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6"/>
            <p:cNvSpPr/>
            <p:nvPr/>
          </p:nvSpPr>
          <p:spPr>
            <a:xfrm>
              <a:off x="7610817" y="2468533"/>
              <a:ext cx="86467" cy="49861"/>
            </a:xfrm>
            <a:custGeom>
              <a:avLst/>
              <a:gdLst/>
              <a:ahLst/>
              <a:cxnLst/>
              <a:rect l="l" t="t" r="r" b="b"/>
              <a:pathLst>
                <a:path w="1233" h="711" extrusionOk="0">
                  <a:moveTo>
                    <a:pt x="617" y="0"/>
                  </a:moveTo>
                  <a:cubicBezTo>
                    <a:pt x="471" y="0"/>
                    <a:pt x="349" y="83"/>
                    <a:pt x="293" y="209"/>
                  </a:cubicBezTo>
                  <a:lnTo>
                    <a:pt x="1" y="209"/>
                  </a:lnTo>
                  <a:lnTo>
                    <a:pt x="1" y="498"/>
                  </a:lnTo>
                  <a:lnTo>
                    <a:pt x="293" y="498"/>
                  </a:lnTo>
                  <a:cubicBezTo>
                    <a:pt x="349" y="623"/>
                    <a:pt x="471" y="711"/>
                    <a:pt x="617" y="711"/>
                  </a:cubicBezTo>
                  <a:cubicBezTo>
                    <a:pt x="759" y="711"/>
                    <a:pt x="885" y="623"/>
                    <a:pt x="941" y="498"/>
                  </a:cubicBezTo>
                  <a:lnTo>
                    <a:pt x="1232" y="498"/>
                  </a:lnTo>
                  <a:lnTo>
                    <a:pt x="1232" y="209"/>
                  </a:lnTo>
                  <a:lnTo>
                    <a:pt x="941" y="209"/>
                  </a:lnTo>
                  <a:cubicBezTo>
                    <a:pt x="885" y="83"/>
                    <a:pt x="759" y="0"/>
                    <a:pt x="6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6"/>
            <p:cNvSpPr/>
            <p:nvPr/>
          </p:nvSpPr>
          <p:spPr>
            <a:xfrm>
              <a:off x="7556328" y="2723378"/>
              <a:ext cx="195445" cy="222585"/>
            </a:xfrm>
            <a:custGeom>
              <a:avLst/>
              <a:gdLst/>
              <a:ahLst/>
              <a:cxnLst/>
              <a:rect l="l" t="t" r="r" b="b"/>
              <a:pathLst>
                <a:path w="2787" h="3174" extrusionOk="0">
                  <a:moveTo>
                    <a:pt x="0" y="0"/>
                  </a:moveTo>
                  <a:lnTo>
                    <a:pt x="0" y="3173"/>
                  </a:lnTo>
                  <a:lnTo>
                    <a:pt x="2787" y="3173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6"/>
            <p:cNvSpPr/>
            <p:nvPr/>
          </p:nvSpPr>
          <p:spPr>
            <a:xfrm>
              <a:off x="7715167" y="2421688"/>
              <a:ext cx="227844" cy="783324"/>
            </a:xfrm>
            <a:custGeom>
              <a:avLst/>
              <a:gdLst/>
              <a:ahLst/>
              <a:cxnLst/>
              <a:rect l="l" t="t" r="r" b="b"/>
              <a:pathLst>
                <a:path w="3249" h="11170" extrusionOk="0">
                  <a:moveTo>
                    <a:pt x="1043" y="1"/>
                  </a:moveTo>
                  <a:lnTo>
                    <a:pt x="1043" y="2416"/>
                  </a:lnTo>
                  <a:cubicBezTo>
                    <a:pt x="238" y="2736"/>
                    <a:pt x="1" y="3406"/>
                    <a:pt x="1" y="3983"/>
                  </a:cubicBezTo>
                  <a:lnTo>
                    <a:pt x="1" y="10590"/>
                  </a:lnTo>
                  <a:cubicBezTo>
                    <a:pt x="1" y="10909"/>
                    <a:pt x="258" y="11169"/>
                    <a:pt x="581" y="11169"/>
                  </a:cubicBezTo>
                  <a:lnTo>
                    <a:pt x="2668" y="11169"/>
                  </a:lnTo>
                  <a:cubicBezTo>
                    <a:pt x="2988" y="11169"/>
                    <a:pt x="3249" y="10909"/>
                    <a:pt x="3249" y="10590"/>
                  </a:cubicBezTo>
                  <a:lnTo>
                    <a:pt x="3249" y="3983"/>
                  </a:lnTo>
                  <a:cubicBezTo>
                    <a:pt x="3249" y="3406"/>
                    <a:pt x="3067" y="2618"/>
                    <a:pt x="2203" y="2416"/>
                  </a:cubicBezTo>
                  <a:lnTo>
                    <a:pt x="2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6"/>
            <p:cNvSpPr/>
            <p:nvPr/>
          </p:nvSpPr>
          <p:spPr>
            <a:xfrm>
              <a:off x="7781859" y="2415657"/>
              <a:ext cx="94462" cy="22441"/>
            </a:xfrm>
            <a:custGeom>
              <a:avLst/>
              <a:gdLst/>
              <a:ahLst/>
              <a:cxnLst/>
              <a:rect l="l" t="t" r="r" b="b"/>
              <a:pathLst>
                <a:path w="1347" h="320" extrusionOk="0">
                  <a:moveTo>
                    <a:pt x="17" y="0"/>
                  </a:moveTo>
                  <a:cubicBezTo>
                    <a:pt x="8" y="0"/>
                    <a:pt x="1" y="8"/>
                    <a:pt x="1" y="20"/>
                  </a:cubicBezTo>
                  <a:lnTo>
                    <a:pt x="1" y="320"/>
                  </a:lnTo>
                  <a:lnTo>
                    <a:pt x="1347" y="320"/>
                  </a:lnTo>
                  <a:lnTo>
                    <a:pt x="1347" y="20"/>
                  </a:lnTo>
                  <a:cubicBezTo>
                    <a:pt x="1347" y="8"/>
                    <a:pt x="1338" y="0"/>
                    <a:pt x="1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6"/>
            <p:cNvSpPr/>
            <p:nvPr/>
          </p:nvSpPr>
          <p:spPr>
            <a:xfrm>
              <a:off x="7783542" y="2430594"/>
              <a:ext cx="14727" cy="7504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103" y="0"/>
                  </a:moveTo>
                  <a:cubicBezTo>
                    <a:pt x="48" y="0"/>
                    <a:pt x="1" y="48"/>
                    <a:pt x="1" y="103"/>
                  </a:cubicBezTo>
                  <a:lnTo>
                    <a:pt x="1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3" y="0"/>
                    <a:pt x="1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6"/>
            <p:cNvSpPr/>
            <p:nvPr/>
          </p:nvSpPr>
          <p:spPr>
            <a:xfrm>
              <a:off x="7798759" y="2430594"/>
              <a:ext cx="14727" cy="7504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107" y="0"/>
                  </a:moveTo>
                  <a:cubicBezTo>
                    <a:pt x="48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2" y="0"/>
                    <a:pt x="107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6"/>
            <p:cNvSpPr/>
            <p:nvPr/>
          </p:nvSpPr>
          <p:spPr>
            <a:xfrm>
              <a:off x="7813977" y="2430594"/>
              <a:ext cx="14727" cy="7504"/>
            </a:xfrm>
            <a:custGeom>
              <a:avLst/>
              <a:gdLst/>
              <a:ahLst/>
              <a:cxnLst/>
              <a:rect l="l" t="t" r="r" b="b"/>
              <a:pathLst>
                <a:path w="210" h="107" extrusionOk="0">
                  <a:moveTo>
                    <a:pt x="107" y="0"/>
                  </a:moveTo>
                  <a:cubicBezTo>
                    <a:pt x="48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0" y="107"/>
                  </a:lnTo>
                  <a:lnTo>
                    <a:pt x="210" y="103"/>
                  </a:lnTo>
                  <a:cubicBezTo>
                    <a:pt x="210" y="48"/>
                    <a:pt x="162" y="0"/>
                    <a:pt x="107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6"/>
            <p:cNvSpPr/>
            <p:nvPr/>
          </p:nvSpPr>
          <p:spPr>
            <a:xfrm>
              <a:off x="7829195" y="2430594"/>
              <a:ext cx="15007" cy="7504"/>
            </a:xfrm>
            <a:custGeom>
              <a:avLst/>
              <a:gdLst/>
              <a:ahLst/>
              <a:cxnLst/>
              <a:rect l="l" t="t" r="r" b="b"/>
              <a:pathLst>
                <a:path w="214" h="107" extrusionOk="0">
                  <a:moveTo>
                    <a:pt x="107" y="0"/>
                  </a:moveTo>
                  <a:cubicBezTo>
                    <a:pt x="48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0" y="107"/>
                  </a:lnTo>
                  <a:cubicBezTo>
                    <a:pt x="210" y="107"/>
                    <a:pt x="213" y="107"/>
                    <a:pt x="213" y="103"/>
                  </a:cubicBezTo>
                  <a:cubicBezTo>
                    <a:pt x="213" y="48"/>
                    <a:pt x="166" y="0"/>
                    <a:pt x="107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6"/>
            <p:cNvSpPr/>
            <p:nvPr/>
          </p:nvSpPr>
          <p:spPr>
            <a:xfrm>
              <a:off x="7844483" y="2430594"/>
              <a:ext cx="15007" cy="7504"/>
            </a:xfrm>
            <a:custGeom>
              <a:avLst/>
              <a:gdLst/>
              <a:ahLst/>
              <a:cxnLst/>
              <a:rect l="l" t="t" r="r" b="b"/>
              <a:pathLst>
                <a:path w="214" h="107" extrusionOk="0">
                  <a:moveTo>
                    <a:pt x="106" y="0"/>
                  </a:moveTo>
                  <a:cubicBezTo>
                    <a:pt x="47" y="0"/>
                    <a:pt x="0" y="48"/>
                    <a:pt x="0" y="103"/>
                  </a:cubicBezTo>
                  <a:lnTo>
                    <a:pt x="0" y="107"/>
                  </a:lnTo>
                  <a:lnTo>
                    <a:pt x="213" y="107"/>
                  </a:lnTo>
                  <a:lnTo>
                    <a:pt x="213" y="103"/>
                  </a:lnTo>
                  <a:cubicBezTo>
                    <a:pt x="213" y="48"/>
                    <a:pt x="166" y="0"/>
                    <a:pt x="106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6"/>
            <p:cNvSpPr/>
            <p:nvPr/>
          </p:nvSpPr>
          <p:spPr>
            <a:xfrm>
              <a:off x="7859630" y="2430594"/>
              <a:ext cx="15077" cy="7504"/>
            </a:xfrm>
            <a:custGeom>
              <a:avLst/>
              <a:gdLst/>
              <a:ahLst/>
              <a:cxnLst/>
              <a:rect l="l" t="t" r="r" b="b"/>
              <a:pathLst>
                <a:path w="215" h="107" extrusionOk="0">
                  <a:moveTo>
                    <a:pt x="107" y="0"/>
                  </a:moveTo>
                  <a:cubicBezTo>
                    <a:pt x="48" y="0"/>
                    <a:pt x="1" y="48"/>
                    <a:pt x="1" y="103"/>
                  </a:cubicBezTo>
                  <a:cubicBezTo>
                    <a:pt x="1" y="107"/>
                    <a:pt x="5" y="107"/>
                    <a:pt x="5" y="107"/>
                  </a:cubicBezTo>
                  <a:lnTo>
                    <a:pt x="214" y="107"/>
                  </a:lnTo>
                  <a:lnTo>
                    <a:pt x="214" y="103"/>
                  </a:lnTo>
                  <a:cubicBezTo>
                    <a:pt x="214" y="48"/>
                    <a:pt x="167" y="0"/>
                    <a:pt x="107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6"/>
            <p:cNvSpPr/>
            <p:nvPr/>
          </p:nvSpPr>
          <p:spPr>
            <a:xfrm>
              <a:off x="7785716" y="2468533"/>
              <a:ext cx="86467" cy="49861"/>
            </a:xfrm>
            <a:custGeom>
              <a:avLst/>
              <a:gdLst/>
              <a:ahLst/>
              <a:cxnLst/>
              <a:rect l="l" t="t" r="r" b="b"/>
              <a:pathLst>
                <a:path w="1233" h="711" extrusionOk="0">
                  <a:moveTo>
                    <a:pt x="616" y="0"/>
                  </a:moveTo>
                  <a:cubicBezTo>
                    <a:pt x="474" y="0"/>
                    <a:pt x="348" y="83"/>
                    <a:pt x="293" y="209"/>
                  </a:cubicBezTo>
                  <a:lnTo>
                    <a:pt x="1" y="209"/>
                  </a:lnTo>
                  <a:lnTo>
                    <a:pt x="1" y="498"/>
                  </a:lnTo>
                  <a:lnTo>
                    <a:pt x="293" y="498"/>
                  </a:lnTo>
                  <a:cubicBezTo>
                    <a:pt x="348" y="623"/>
                    <a:pt x="474" y="711"/>
                    <a:pt x="616" y="711"/>
                  </a:cubicBezTo>
                  <a:cubicBezTo>
                    <a:pt x="762" y="711"/>
                    <a:pt x="885" y="623"/>
                    <a:pt x="940" y="498"/>
                  </a:cubicBezTo>
                  <a:lnTo>
                    <a:pt x="1232" y="498"/>
                  </a:lnTo>
                  <a:lnTo>
                    <a:pt x="1232" y="209"/>
                  </a:lnTo>
                  <a:lnTo>
                    <a:pt x="940" y="209"/>
                  </a:lnTo>
                  <a:cubicBezTo>
                    <a:pt x="885" y="83"/>
                    <a:pt x="762" y="0"/>
                    <a:pt x="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6"/>
            <p:cNvSpPr/>
            <p:nvPr/>
          </p:nvSpPr>
          <p:spPr>
            <a:xfrm>
              <a:off x="7731226" y="2723378"/>
              <a:ext cx="195445" cy="222585"/>
            </a:xfrm>
            <a:custGeom>
              <a:avLst/>
              <a:gdLst/>
              <a:ahLst/>
              <a:cxnLst/>
              <a:rect l="l" t="t" r="r" b="b"/>
              <a:pathLst>
                <a:path w="2787" h="3174" extrusionOk="0">
                  <a:moveTo>
                    <a:pt x="0" y="0"/>
                  </a:moveTo>
                  <a:lnTo>
                    <a:pt x="0" y="3173"/>
                  </a:lnTo>
                  <a:lnTo>
                    <a:pt x="2787" y="3173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6"/>
            <p:cNvSpPr/>
            <p:nvPr/>
          </p:nvSpPr>
          <p:spPr>
            <a:xfrm>
              <a:off x="7254359" y="3021772"/>
              <a:ext cx="261015" cy="179947"/>
            </a:xfrm>
            <a:custGeom>
              <a:avLst/>
              <a:gdLst/>
              <a:ahLst/>
              <a:cxnLst/>
              <a:rect l="l" t="t" r="r" b="b"/>
              <a:pathLst>
                <a:path w="3722" h="2566" extrusionOk="0">
                  <a:moveTo>
                    <a:pt x="1137" y="0"/>
                  </a:moveTo>
                  <a:cubicBezTo>
                    <a:pt x="761" y="0"/>
                    <a:pt x="396" y="186"/>
                    <a:pt x="277" y="840"/>
                  </a:cubicBezTo>
                  <a:cubicBezTo>
                    <a:pt x="1" y="2356"/>
                    <a:pt x="1552" y="2565"/>
                    <a:pt x="1552" y="2565"/>
                  </a:cubicBezTo>
                  <a:cubicBezTo>
                    <a:pt x="3651" y="2565"/>
                    <a:pt x="3722" y="636"/>
                    <a:pt x="3170" y="359"/>
                  </a:cubicBezTo>
                  <a:cubicBezTo>
                    <a:pt x="2968" y="258"/>
                    <a:pt x="2778" y="226"/>
                    <a:pt x="2617" y="226"/>
                  </a:cubicBezTo>
                  <a:cubicBezTo>
                    <a:pt x="2337" y="226"/>
                    <a:pt x="2148" y="323"/>
                    <a:pt x="2148" y="323"/>
                  </a:cubicBezTo>
                  <a:cubicBezTo>
                    <a:pt x="2148" y="323"/>
                    <a:pt x="1633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6"/>
            <p:cNvSpPr/>
            <p:nvPr/>
          </p:nvSpPr>
          <p:spPr>
            <a:xfrm>
              <a:off x="7339283" y="2941195"/>
              <a:ext cx="73143" cy="105261"/>
            </a:xfrm>
            <a:custGeom>
              <a:avLst/>
              <a:gdLst/>
              <a:ahLst/>
              <a:cxnLst/>
              <a:rect l="l" t="t" r="r" b="b"/>
              <a:pathLst>
                <a:path w="1043" h="1501" extrusionOk="0">
                  <a:moveTo>
                    <a:pt x="31" y="1"/>
                  </a:moveTo>
                  <a:cubicBezTo>
                    <a:pt x="21" y="1"/>
                    <a:pt x="11" y="7"/>
                    <a:pt x="6" y="16"/>
                  </a:cubicBezTo>
                  <a:cubicBezTo>
                    <a:pt x="1" y="28"/>
                    <a:pt x="6" y="44"/>
                    <a:pt x="21" y="51"/>
                  </a:cubicBezTo>
                  <a:cubicBezTo>
                    <a:pt x="988" y="486"/>
                    <a:pt x="913" y="1461"/>
                    <a:pt x="913" y="1472"/>
                  </a:cubicBezTo>
                  <a:cubicBezTo>
                    <a:pt x="913" y="1484"/>
                    <a:pt x="921" y="1501"/>
                    <a:pt x="937" y="1501"/>
                  </a:cubicBezTo>
                  <a:cubicBezTo>
                    <a:pt x="953" y="1501"/>
                    <a:pt x="964" y="1488"/>
                    <a:pt x="964" y="1477"/>
                  </a:cubicBezTo>
                  <a:cubicBezTo>
                    <a:pt x="964" y="1465"/>
                    <a:pt x="1043" y="454"/>
                    <a:pt x="41" y="4"/>
                  </a:cubicBezTo>
                  <a:cubicBezTo>
                    <a:pt x="38" y="2"/>
                    <a:pt x="34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6"/>
            <p:cNvSpPr/>
            <p:nvPr/>
          </p:nvSpPr>
          <p:spPr>
            <a:xfrm>
              <a:off x="7394684" y="2921419"/>
              <a:ext cx="94181" cy="72442"/>
            </a:xfrm>
            <a:custGeom>
              <a:avLst/>
              <a:gdLst/>
              <a:ahLst/>
              <a:cxnLst/>
              <a:rect l="l" t="t" r="r" b="b"/>
              <a:pathLst>
                <a:path w="1343" h="1033" extrusionOk="0">
                  <a:moveTo>
                    <a:pt x="792" y="0"/>
                  </a:moveTo>
                  <a:cubicBezTo>
                    <a:pt x="64" y="0"/>
                    <a:pt x="1" y="1032"/>
                    <a:pt x="1" y="1032"/>
                  </a:cubicBezTo>
                  <a:cubicBezTo>
                    <a:pt x="1" y="1032"/>
                    <a:pt x="1342" y="930"/>
                    <a:pt x="1074" y="45"/>
                  </a:cubicBezTo>
                  <a:cubicBezTo>
                    <a:pt x="970" y="14"/>
                    <a:pt x="877" y="0"/>
                    <a:pt x="7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6"/>
            <p:cNvSpPr/>
            <p:nvPr/>
          </p:nvSpPr>
          <p:spPr>
            <a:xfrm>
              <a:off x="5104526" y="3022403"/>
              <a:ext cx="568243" cy="128053"/>
            </a:xfrm>
            <a:custGeom>
              <a:avLst/>
              <a:gdLst/>
              <a:ahLst/>
              <a:cxnLst/>
              <a:rect l="l" t="t" r="r" b="b"/>
              <a:pathLst>
                <a:path w="8103" h="1826" extrusionOk="0">
                  <a:moveTo>
                    <a:pt x="4336" y="0"/>
                  </a:moveTo>
                  <a:cubicBezTo>
                    <a:pt x="3969" y="0"/>
                    <a:pt x="3605" y="21"/>
                    <a:pt x="3260" y="70"/>
                  </a:cubicBezTo>
                  <a:cubicBezTo>
                    <a:pt x="1185" y="366"/>
                    <a:pt x="1" y="1700"/>
                    <a:pt x="1236" y="1798"/>
                  </a:cubicBezTo>
                  <a:cubicBezTo>
                    <a:pt x="1483" y="1818"/>
                    <a:pt x="1898" y="1826"/>
                    <a:pt x="2404" y="1826"/>
                  </a:cubicBezTo>
                  <a:cubicBezTo>
                    <a:pt x="4427" y="1826"/>
                    <a:pt x="7905" y="1700"/>
                    <a:pt x="7905" y="1700"/>
                  </a:cubicBezTo>
                  <a:lnTo>
                    <a:pt x="8103" y="516"/>
                  </a:lnTo>
                  <a:cubicBezTo>
                    <a:pt x="8103" y="516"/>
                    <a:pt x="6179" y="0"/>
                    <a:pt x="4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6"/>
            <p:cNvSpPr/>
            <p:nvPr/>
          </p:nvSpPr>
          <p:spPr>
            <a:xfrm>
              <a:off x="5104526" y="3148493"/>
              <a:ext cx="786340" cy="27770"/>
            </a:xfrm>
            <a:custGeom>
              <a:avLst/>
              <a:gdLst/>
              <a:ahLst/>
              <a:cxnLst/>
              <a:rect l="l" t="t" r="r" b="b"/>
              <a:pathLst>
                <a:path w="11213" h="396" extrusionOk="0">
                  <a:moveTo>
                    <a:pt x="1" y="0"/>
                  </a:moveTo>
                  <a:lnTo>
                    <a:pt x="1" y="395"/>
                  </a:lnTo>
                  <a:lnTo>
                    <a:pt x="11212" y="395"/>
                  </a:lnTo>
                  <a:lnTo>
                    <a:pt x="112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6"/>
            <p:cNvSpPr/>
            <p:nvPr/>
          </p:nvSpPr>
          <p:spPr>
            <a:xfrm>
              <a:off x="3892860" y="3174511"/>
              <a:ext cx="4931646" cy="78683"/>
            </a:xfrm>
            <a:custGeom>
              <a:avLst/>
              <a:gdLst/>
              <a:ahLst/>
              <a:cxnLst/>
              <a:rect l="l" t="t" r="r" b="b"/>
              <a:pathLst>
                <a:path w="70324" h="1122" extrusionOk="0">
                  <a:moveTo>
                    <a:pt x="1" y="1"/>
                  </a:moveTo>
                  <a:lnTo>
                    <a:pt x="1" y="1121"/>
                  </a:lnTo>
                  <a:lnTo>
                    <a:pt x="70323" y="1121"/>
                  </a:lnTo>
                  <a:lnTo>
                    <a:pt x="703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6"/>
            <p:cNvSpPr/>
            <p:nvPr/>
          </p:nvSpPr>
          <p:spPr>
            <a:xfrm>
              <a:off x="5210839" y="3752154"/>
              <a:ext cx="47897" cy="1046162"/>
            </a:xfrm>
            <a:custGeom>
              <a:avLst/>
              <a:gdLst/>
              <a:ahLst/>
              <a:cxnLst/>
              <a:rect l="l" t="t" r="r" b="b"/>
              <a:pathLst>
                <a:path w="683" h="14918" extrusionOk="0">
                  <a:moveTo>
                    <a:pt x="0" y="0"/>
                  </a:moveTo>
                  <a:lnTo>
                    <a:pt x="0" y="14918"/>
                  </a:lnTo>
                  <a:lnTo>
                    <a:pt x="682" y="14918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6"/>
            <p:cNvSpPr/>
            <p:nvPr/>
          </p:nvSpPr>
          <p:spPr>
            <a:xfrm>
              <a:off x="5649978" y="3752154"/>
              <a:ext cx="48248" cy="1046162"/>
            </a:xfrm>
            <a:custGeom>
              <a:avLst/>
              <a:gdLst/>
              <a:ahLst/>
              <a:cxnLst/>
              <a:rect l="l" t="t" r="r" b="b"/>
              <a:pathLst>
                <a:path w="688" h="14918" extrusionOk="0">
                  <a:moveTo>
                    <a:pt x="1" y="0"/>
                  </a:moveTo>
                  <a:lnTo>
                    <a:pt x="1" y="14918"/>
                  </a:lnTo>
                  <a:lnTo>
                    <a:pt x="688" y="14918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6"/>
            <p:cNvSpPr/>
            <p:nvPr/>
          </p:nvSpPr>
          <p:spPr>
            <a:xfrm>
              <a:off x="5245693" y="4461147"/>
              <a:ext cx="410737" cy="35765"/>
            </a:xfrm>
            <a:custGeom>
              <a:avLst/>
              <a:gdLst/>
              <a:ahLst/>
              <a:cxnLst/>
              <a:rect l="l" t="t" r="r" b="b"/>
              <a:pathLst>
                <a:path w="5857" h="510" extrusionOk="0">
                  <a:moveTo>
                    <a:pt x="1" y="1"/>
                  </a:moveTo>
                  <a:lnTo>
                    <a:pt x="1" y="510"/>
                  </a:lnTo>
                  <a:lnTo>
                    <a:pt x="5857" y="510"/>
                  </a:lnTo>
                  <a:lnTo>
                    <a:pt x="5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6"/>
            <p:cNvSpPr/>
            <p:nvPr/>
          </p:nvSpPr>
          <p:spPr>
            <a:xfrm>
              <a:off x="6936961" y="3752154"/>
              <a:ext cx="47897" cy="1046162"/>
            </a:xfrm>
            <a:custGeom>
              <a:avLst/>
              <a:gdLst/>
              <a:ahLst/>
              <a:cxnLst/>
              <a:rect l="l" t="t" r="r" b="b"/>
              <a:pathLst>
                <a:path w="683" h="14918" extrusionOk="0">
                  <a:moveTo>
                    <a:pt x="0" y="0"/>
                  </a:moveTo>
                  <a:lnTo>
                    <a:pt x="0" y="14918"/>
                  </a:lnTo>
                  <a:lnTo>
                    <a:pt x="683" y="14918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6"/>
            <p:cNvSpPr/>
            <p:nvPr/>
          </p:nvSpPr>
          <p:spPr>
            <a:xfrm>
              <a:off x="7376170" y="3752154"/>
              <a:ext cx="48248" cy="1046162"/>
            </a:xfrm>
            <a:custGeom>
              <a:avLst/>
              <a:gdLst/>
              <a:ahLst/>
              <a:cxnLst/>
              <a:rect l="l" t="t" r="r" b="b"/>
              <a:pathLst>
                <a:path w="688" h="14918" extrusionOk="0">
                  <a:moveTo>
                    <a:pt x="1" y="0"/>
                  </a:moveTo>
                  <a:lnTo>
                    <a:pt x="1" y="14918"/>
                  </a:lnTo>
                  <a:lnTo>
                    <a:pt x="687" y="14918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6"/>
            <p:cNvSpPr/>
            <p:nvPr/>
          </p:nvSpPr>
          <p:spPr>
            <a:xfrm>
              <a:off x="6971814" y="4461147"/>
              <a:ext cx="410737" cy="35765"/>
            </a:xfrm>
            <a:custGeom>
              <a:avLst/>
              <a:gdLst/>
              <a:ahLst/>
              <a:cxnLst/>
              <a:rect l="l" t="t" r="r" b="b"/>
              <a:pathLst>
                <a:path w="5857" h="510" extrusionOk="0">
                  <a:moveTo>
                    <a:pt x="0" y="1"/>
                  </a:moveTo>
                  <a:lnTo>
                    <a:pt x="0" y="510"/>
                  </a:lnTo>
                  <a:lnTo>
                    <a:pt x="5857" y="510"/>
                  </a:lnTo>
                  <a:lnTo>
                    <a:pt x="5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6"/>
            <p:cNvSpPr/>
            <p:nvPr/>
          </p:nvSpPr>
          <p:spPr>
            <a:xfrm>
              <a:off x="5121146" y="3631183"/>
              <a:ext cx="666772" cy="125107"/>
            </a:xfrm>
            <a:custGeom>
              <a:avLst/>
              <a:gdLst/>
              <a:ahLst/>
              <a:cxnLst/>
              <a:rect l="l" t="t" r="r" b="b"/>
              <a:pathLst>
                <a:path w="9508" h="1784" extrusionOk="0">
                  <a:moveTo>
                    <a:pt x="1" y="0"/>
                  </a:moveTo>
                  <a:lnTo>
                    <a:pt x="1" y="1784"/>
                  </a:lnTo>
                  <a:lnTo>
                    <a:pt x="9507" y="1784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6"/>
            <p:cNvSpPr/>
            <p:nvPr/>
          </p:nvSpPr>
          <p:spPr>
            <a:xfrm>
              <a:off x="6847268" y="3631183"/>
              <a:ext cx="666492" cy="125107"/>
            </a:xfrm>
            <a:custGeom>
              <a:avLst/>
              <a:gdLst/>
              <a:ahLst/>
              <a:cxnLst/>
              <a:rect l="l" t="t" r="r" b="b"/>
              <a:pathLst>
                <a:path w="9504" h="1784" extrusionOk="0">
                  <a:moveTo>
                    <a:pt x="0" y="0"/>
                  </a:moveTo>
                  <a:lnTo>
                    <a:pt x="0" y="1784"/>
                  </a:lnTo>
                  <a:lnTo>
                    <a:pt x="9503" y="1784"/>
                  </a:lnTo>
                  <a:lnTo>
                    <a:pt x="95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6"/>
            <p:cNvSpPr/>
            <p:nvPr/>
          </p:nvSpPr>
          <p:spPr>
            <a:xfrm>
              <a:off x="7960333" y="3200388"/>
              <a:ext cx="642438" cy="635075"/>
            </a:xfrm>
            <a:custGeom>
              <a:avLst/>
              <a:gdLst/>
              <a:ahLst/>
              <a:cxnLst/>
              <a:rect l="l" t="t" r="r" b="b"/>
              <a:pathLst>
                <a:path w="9161" h="9056" extrusionOk="0">
                  <a:moveTo>
                    <a:pt x="595" y="0"/>
                  </a:moveTo>
                  <a:cubicBezTo>
                    <a:pt x="457" y="0"/>
                    <a:pt x="319" y="54"/>
                    <a:pt x="214" y="160"/>
                  </a:cubicBezTo>
                  <a:cubicBezTo>
                    <a:pt x="1" y="369"/>
                    <a:pt x="1" y="712"/>
                    <a:pt x="214" y="922"/>
                  </a:cubicBezTo>
                  <a:lnTo>
                    <a:pt x="8182" y="8894"/>
                  </a:lnTo>
                  <a:cubicBezTo>
                    <a:pt x="8289" y="9000"/>
                    <a:pt x="8427" y="9056"/>
                    <a:pt x="8565" y="9056"/>
                  </a:cubicBezTo>
                  <a:cubicBezTo>
                    <a:pt x="8703" y="9056"/>
                    <a:pt x="8842" y="9000"/>
                    <a:pt x="8948" y="8894"/>
                  </a:cubicBezTo>
                  <a:cubicBezTo>
                    <a:pt x="9161" y="8685"/>
                    <a:pt x="9161" y="8342"/>
                    <a:pt x="8948" y="8132"/>
                  </a:cubicBezTo>
                  <a:lnTo>
                    <a:pt x="976" y="160"/>
                  </a:lnTo>
                  <a:cubicBezTo>
                    <a:pt x="872" y="54"/>
                    <a:pt x="734" y="0"/>
                    <a:pt x="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6"/>
            <p:cNvSpPr/>
            <p:nvPr/>
          </p:nvSpPr>
          <p:spPr>
            <a:xfrm>
              <a:off x="4112640" y="3200388"/>
              <a:ext cx="642158" cy="635075"/>
            </a:xfrm>
            <a:custGeom>
              <a:avLst/>
              <a:gdLst/>
              <a:ahLst/>
              <a:cxnLst/>
              <a:rect l="l" t="t" r="r" b="b"/>
              <a:pathLst>
                <a:path w="9157" h="9056" extrusionOk="0">
                  <a:moveTo>
                    <a:pt x="8566" y="0"/>
                  </a:moveTo>
                  <a:cubicBezTo>
                    <a:pt x="8427" y="0"/>
                    <a:pt x="8288" y="54"/>
                    <a:pt x="8182" y="160"/>
                  </a:cubicBezTo>
                  <a:lnTo>
                    <a:pt x="209" y="8132"/>
                  </a:lnTo>
                  <a:cubicBezTo>
                    <a:pt x="0" y="8342"/>
                    <a:pt x="0" y="8685"/>
                    <a:pt x="209" y="8894"/>
                  </a:cubicBezTo>
                  <a:cubicBezTo>
                    <a:pt x="316" y="9000"/>
                    <a:pt x="454" y="9056"/>
                    <a:pt x="592" y="9056"/>
                  </a:cubicBezTo>
                  <a:cubicBezTo>
                    <a:pt x="730" y="9056"/>
                    <a:pt x="869" y="9000"/>
                    <a:pt x="975" y="8894"/>
                  </a:cubicBezTo>
                  <a:lnTo>
                    <a:pt x="8947" y="922"/>
                  </a:lnTo>
                  <a:cubicBezTo>
                    <a:pt x="9156" y="712"/>
                    <a:pt x="9156" y="369"/>
                    <a:pt x="8947" y="160"/>
                  </a:cubicBezTo>
                  <a:cubicBezTo>
                    <a:pt x="8842" y="54"/>
                    <a:pt x="8704" y="0"/>
                    <a:pt x="85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6"/>
            <p:cNvSpPr/>
            <p:nvPr/>
          </p:nvSpPr>
          <p:spPr>
            <a:xfrm>
              <a:off x="5475361" y="2511101"/>
              <a:ext cx="1172953" cy="666422"/>
            </a:xfrm>
            <a:custGeom>
              <a:avLst/>
              <a:gdLst/>
              <a:ahLst/>
              <a:cxnLst/>
              <a:rect l="l" t="t" r="r" b="b"/>
              <a:pathLst>
                <a:path w="16726" h="9503" extrusionOk="0">
                  <a:moveTo>
                    <a:pt x="14717" y="0"/>
                  </a:moveTo>
                  <a:lnTo>
                    <a:pt x="11130" y="5537"/>
                  </a:lnTo>
                  <a:lnTo>
                    <a:pt x="4622" y="7969"/>
                  </a:lnTo>
                  <a:cubicBezTo>
                    <a:pt x="4622" y="7969"/>
                    <a:pt x="3549" y="7299"/>
                    <a:pt x="2746" y="7299"/>
                  </a:cubicBezTo>
                  <a:cubicBezTo>
                    <a:pt x="2612" y="7299"/>
                    <a:pt x="2485" y="7317"/>
                    <a:pt x="2373" y="7361"/>
                  </a:cubicBezTo>
                  <a:cubicBezTo>
                    <a:pt x="1888" y="7601"/>
                    <a:pt x="2314" y="7847"/>
                    <a:pt x="2314" y="7847"/>
                  </a:cubicBezTo>
                  <a:cubicBezTo>
                    <a:pt x="2314" y="7847"/>
                    <a:pt x="1584" y="7847"/>
                    <a:pt x="731" y="8636"/>
                  </a:cubicBezTo>
                  <a:cubicBezTo>
                    <a:pt x="1" y="9315"/>
                    <a:pt x="1949" y="9502"/>
                    <a:pt x="3019" y="9502"/>
                  </a:cubicBezTo>
                  <a:cubicBezTo>
                    <a:pt x="3198" y="9502"/>
                    <a:pt x="3352" y="9497"/>
                    <a:pt x="3466" y="9488"/>
                  </a:cubicBezTo>
                  <a:cubicBezTo>
                    <a:pt x="4259" y="9428"/>
                    <a:pt x="5048" y="8943"/>
                    <a:pt x="5048" y="8943"/>
                  </a:cubicBezTo>
                  <a:lnTo>
                    <a:pt x="12286" y="6753"/>
                  </a:lnTo>
                  <a:lnTo>
                    <a:pt x="16726" y="1098"/>
                  </a:lnTo>
                  <a:lnTo>
                    <a:pt x="14717" y="0"/>
                  </a:lnTo>
                  <a:close/>
                </a:path>
              </a:pathLst>
            </a:custGeom>
            <a:solidFill>
              <a:srgbClr val="FFA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6"/>
            <p:cNvSpPr/>
            <p:nvPr/>
          </p:nvSpPr>
          <p:spPr>
            <a:xfrm>
              <a:off x="6475591" y="2401491"/>
              <a:ext cx="319150" cy="308140"/>
            </a:xfrm>
            <a:custGeom>
              <a:avLst/>
              <a:gdLst/>
              <a:ahLst/>
              <a:cxnLst/>
              <a:rect l="l" t="t" r="r" b="b"/>
              <a:pathLst>
                <a:path w="4551" h="4394" extrusionOk="0">
                  <a:moveTo>
                    <a:pt x="3253" y="1"/>
                  </a:moveTo>
                  <a:lnTo>
                    <a:pt x="0" y="1165"/>
                  </a:lnTo>
                  <a:cubicBezTo>
                    <a:pt x="0" y="1165"/>
                    <a:pt x="166" y="1410"/>
                    <a:pt x="1737" y="4393"/>
                  </a:cubicBezTo>
                  <a:cubicBezTo>
                    <a:pt x="4550" y="917"/>
                    <a:pt x="3253" y="1"/>
                    <a:pt x="3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6"/>
            <p:cNvSpPr/>
            <p:nvPr/>
          </p:nvSpPr>
          <p:spPr>
            <a:xfrm>
              <a:off x="5506077" y="2552617"/>
              <a:ext cx="7854" cy="65078"/>
            </a:xfrm>
            <a:custGeom>
              <a:avLst/>
              <a:gdLst/>
              <a:ahLst/>
              <a:cxnLst/>
              <a:rect l="l" t="t" r="r" b="b"/>
              <a:pathLst>
                <a:path w="112" h="928" extrusionOk="0">
                  <a:moveTo>
                    <a:pt x="60" y="0"/>
                  </a:moveTo>
                  <a:cubicBezTo>
                    <a:pt x="17" y="155"/>
                    <a:pt x="5" y="312"/>
                    <a:pt x="0" y="466"/>
                  </a:cubicBezTo>
                  <a:cubicBezTo>
                    <a:pt x="0" y="620"/>
                    <a:pt x="9" y="774"/>
                    <a:pt x="48" y="928"/>
                  </a:cubicBezTo>
                  <a:cubicBezTo>
                    <a:pt x="91" y="774"/>
                    <a:pt x="104" y="620"/>
                    <a:pt x="111" y="466"/>
                  </a:cubicBezTo>
                  <a:cubicBezTo>
                    <a:pt x="111" y="312"/>
                    <a:pt x="104" y="159"/>
                    <a:pt x="60" y="0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6"/>
            <p:cNvSpPr/>
            <p:nvPr/>
          </p:nvSpPr>
          <p:spPr>
            <a:xfrm>
              <a:off x="5472626" y="2556824"/>
              <a:ext cx="21880" cy="120970"/>
            </a:xfrm>
            <a:custGeom>
              <a:avLst/>
              <a:gdLst/>
              <a:ahLst/>
              <a:cxnLst/>
              <a:rect l="l" t="t" r="r" b="b"/>
              <a:pathLst>
                <a:path w="312" h="1725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292"/>
                    <a:pt x="56" y="583"/>
                    <a:pt x="103" y="872"/>
                  </a:cubicBezTo>
                  <a:cubicBezTo>
                    <a:pt x="158" y="1157"/>
                    <a:pt x="217" y="1444"/>
                    <a:pt x="312" y="1725"/>
                  </a:cubicBezTo>
                  <a:cubicBezTo>
                    <a:pt x="304" y="1428"/>
                    <a:pt x="261" y="1140"/>
                    <a:pt x="209" y="852"/>
                  </a:cubicBezTo>
                  <a:cubicBezTo>
                    <a:pt x="154" y="565"/>
                    <a:pt x="95" y="280"/>
                    <a:pt x="0" y="0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6"/>
            <p:cNvSpPr/>
            <p:nvPr/>
          </p:nvSpPr>
          <p:spPr>
            <a:xfrm>
              <a:off x="5436931" y="2574427"/>
              <a:ext cx="37658" cy="125248"/>
            </a:xfrm>
            <a:custGeom>
              <a:avLst/>
              <a:gdLst/>
              <a:ahLst/>
              <a:cxnLst/>
              <a:rect l="l" t="t" r="r" b="b"/>
              <a:pathLst>
                <a:path w="537" h="1786" extrusionOk="0">
                  <a:moveTo>
                    <a:pt x="0" y="1"/>
                  </a:moveTo>
                  <a:lnTo>
                    <a:pt x="0" y="1"/>
                  </a:lnTo>
                  <a:cubicBezTo>
                    <a:pt x="52" y="309"/>
                    <a:pt x="130" y="609"/>
                    <a:pt x="217" y="909"/>
                  </a:cubicBezTo>
                  <a:cubicBezTo>
                    <a:pt x="308" y="1205"/>
                    <a:pt x="411" y="1497"/>
                    <a:pt x="537" y="1785"/>
                  </a:cubicBezTo>
                  <a:cubicBezTo>
                    <a:pt x="489" y="1474"/>
                    <a:pt x="411" y="1174"/>
                    <a:pt x="323" y="877"/>
                  </a:cubicBezTo>
                  <a:cubicBezTo>
                    <a:pt x="229" y="582"/>
                    <a:pt x="130" y="285"/>
                    <a:pt x="0" y="1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6"/>
            <p:cNvSpPr/>
            <p:nvPr/>
          </p:nvSpPr>
          <p:spPr>
            <a:xfrm>
              <a:off x="5407337" y="2590275"/>
              <a:ext cx="38219" cy="99932"/>
            </a:xfrm>
            <a:custGeom>
              <a:avLst/>
              <a:gdLst/>
              <a:ahLst/>
              <a:cxnLst/>
              <a:rect l="l" t="t" r="r" b="b"/>
              <a:pathLst>
                <a:path w="545" h="1425" extrusionOk="0">
                  <a:moveTo>
                    <a:pt x="0" y="0"/>
                  </a:moveTo>
                  <a:lnTo>
                    <a:pt x="0" y="0"/>
                  </a:lnTo>
                  <a:cubicBezTo>
                    <a:pt x="51" y="253"/>
                    <a:pt x="135" y="498"/>
                    <a:pt x="221" y="734"/>
                  </a:cubicBezTo>
                  <a:cubicBezTo>
                    <a:pt x="315" y="971"/>
                    <a:pt x="414" y="1204"/>
                    <a:pt x="545" y="1425"/>
                  </a:cubicBezTo>
                  <a:cubicBezTo>
                    <a:pt x="493" y="1172"/>
                    <a:pt x="410" y="931"/>
                    <a:pt x="324" y="695"/>
                  </a:cubicBezTo>
                  <a:cubicBezTo>
                    <a:pt x="229" y="458"/>
                    <a:pt x="130" y="225"/>
                    <a:pt x="0" y="0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6"/>
            <p:cNvSpPr/>
            <p:nvPr/>
          </p:nvSpPr>
          <p:spPr>
            <a:xfrm>
              <a:off x="5506918" y="2562575"/>
              <a:ext cx="22230" cy="65709"/>
            </a:xfrm>
            <a:custGeom>
              <a:avLst/>
              <a:gdLst/>
              <a:ahLst/>
              <a:cxnLst/>
              <a:rect l="l" t="t" r="r" b="b"/>
              <a:pathLst>
                <a:path w="317" h="937" extrusionOk="0">
                  <a:moveTo>
                    <a:pt x="79" y="0"/>
                  </a:moveTo>
                  <a:cubicBezTo>
                    <a:pt x="1" y="166"/>
                    <a:pt x="5" y="344"/>
                    <a:pt x="41" y="506"/>
                  </a:cubicBezTo>
                  <a:cubicBezTo>
                    <a:pt x="64" y="589"/>
                    <a:pt x="92" y="667"/>
                    <a:pt x="139" y="743"/>
                  </a:cubicBezTo>
                  <a:cubicBezTo>
                    <a:pt x="183" y="818"/>
                    <a:pt x="238" y="885"/>
                    <a:pt x="316" y="936"/>
                  </a:cubicBezTo>
                  <a:cubicBezTo>
                    <a:pt x="312" y="754"/>
                    <a:pt x="285" y="609"/>
                    <a:pt x="249" y="454"/>
                  </a:cubicBezTo>
                  <a:cubicBezTo>
                    <a:pt x="234" y="379"/>
                    <a:pt x="210" y="308"/>
                    <a:pt x="186" y="230"/>
                  </a:cubicBezTo>
                  <a:cubicBezTo>
                    <a:pt x="159" y="155"/>
                    <a:pt x="127" y="80"/>
                    <a:pt x="79" y="0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6"/>
            <p:cNvSpPr/>
            <p:nvPr/>
          </p:nvSpPr>
          <p:spPr>
            <a:xfrm>
              <a:off x="5637566" y="3058449"/>
              <a:ext cx="46565" cy="7714"/>
            </a:xfrm>
            <a:custGeom>
              <a:avLst/>
              <a:gdLst/>
              <a:ahLst/>
              <a:cxnLst/>
              <a:rect l="l" t="t" r="r" b="b"/>
              <a:pathLst>
                <a:path w="664" h="110" extrusionOk="0">
                  <a:moveTo>
                    <a:pt x="282" y="1"/>
                  </a:moveTo>
                  <a:cubicBezTo>
                    <a:pt x="188" y="1"/>
                    <a:pt x="94" y="11"/>
                    <a:pt x="1" y="42"/>
                  </a:cubicBezTo>
                  <a:cubicBezTo>
                    <a:pt x="107" y="89"/>
                    <a:pt x="218" y="104"/>
                    <a:pt x="328" y="108"/>
                  </a:cubicBezTo>
                  <a:cubicBezTo>
                    <a:pt x="350" y="109"/>
                    <a:pt x="372" y="109"/>
                    <a:pt x="394" y="109"/>
                  </a:cubicBezTo>
                  <a:cubicBezTo>
                    <a:pt x="483" y="109"/>
                    <a:pt x="572" y="100"/>
                    <a:pt x="664" y="69"/>
                  </a:cubicBezTo>
                  <a:cubicBezTo>
                    <a:pt x="553" y="26"/>
                    <a:pt x="442" y="9"/>
                    <a:pt x="332" y="2"/>
                  </a:cubicBezTo>
                  <a:cubicBezTo>
                    <a:pt x="316" y="1"/>
                    <a:pt x="299" y="1"/>
                    <a:pt x="282" y="1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6"/>
            <p:cNvSpPr/>
            <p:nvPr/>
          </p:nvSpPr>
          <p:spPr>
            <a:xfrm>
              <a:off x="5536302" y="3092742"/>
              <a:ext cx="106874" cy="14376"/>
            </a:xfrm>
            <a:custGeom>
              <a:avLst/>
              <a:gdLst/>
              <a:ahLst/>
              <a:cxnLst/>
              <a:rect l="l" t="t" r="r" b="b"/>
              <a:pathLst>
                <a:path w="1524" h="205" extrusionOk="0">
                  <a:moveTo>
                    <a:pt x="1417" y="1"/>
                  </a:moveTo>
                  <a:cubicBezTo>
                    <a:pt x="1199" y="1"/>
                    <a:pt x="978" y="22"/>
                    <a:pt x="758" y="50"/>
                  </a:cubicBezTo>
                  <a:cubicBezTo>
                    <a:pt x="505" y="85"/>
                    <a:pt x="249" y="129"/>
                    <a:pt x="0" y="203"/>
                  </a:cubicBezTo>
                  <a:cubicBezTo>
                    <a:pt x="34" y="204"/>
                    <a:pt x="67" y="205"/>
                    <a:pt x="100" y="205"/>
                  </a:cubicBezTo>
                  <a:cubicBezTo>
                    <a:pt x="325" y="205"/>
                    <a:pt x="545" y="183"/>
                    <a:pt x="766" y="156"/>
                  </a:cubicBezTo>
                  <a:cubicBezTo>
                    <a:pt x="1019" y="121"/>
                    <a:pt x="1271" y="77"/>
                    <a:pt x="1523" y="3"/>
                  </a:cubicBezTo>
                  <a:cubicBezTo>
                    <a:pt x="1488" y="1"/>
                    <a:pt x="1453" y="1"/>
                    <a:pt x="1417" y="1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6"/>
            <p:cNvSpPr/>
            <p:nvPr/>
          </p:nvSpPr>
          <p:spPr>
            <a:xfrm>
              <a:off x="5519331" y="3116936"/>
              <a:ext cx="126861" cy="25246"/>
            </a:xfrm>
            <a:custGeom>
              <a:avLst/>
              <a:gdLst/>
              <a:ahLst/>
              <a:cxnLst/>
              <a:rect l="l" t="t" r="r" b="b"/>
              <a:pathLst>
                <a:path w="1809" h="360" extrusionOk="0">
                  <a:moveTo>
                    <a:pt x="1809" y="0"/>
                  </a:moveTo>
                  <a:lnTo>
                    <a:pt x="1809" y="0"/>
                  </a:lnTo>
                  <a:cubicBezTo>
                    <a:pt x="1501" y="17"/>
                    <a:pt x="1197" y="68"/>
                    <a:pt x="897" y="126"/>
                  </a:cubicBezTo>
                  <a:cubicBezTo>
                    <a:pt x="593" y="190"/>
                    <a:pt x="294" y="257"/>
                    <a:pt x="1" y="359"/>
                  </a:cubicBezTo>
                  <a:cubicBezTo>
                    <a:pt x="309" y="339"/>
                    <a:pt x="613" y="292"/>
                    <a:pt x="913" y="233"/>
                  </a:cubicBezTo>
                  <a:cubicBezTo>
                    <a:pt x="1213" y="170"/>
                    <a:pt x="1513" y="99"/>
                    <a:pt x="1809" y="0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6"/>
            <p:cNvSpPr/>
            <p:nvPr/>
          </p:nvSpPr>
          <p:spPr>
            <a:xfrm>
              <a:off x="5555867" y="3147441"/>
              <a:ext cx="101404" cy="13254"/>
            </a:xfrm>
            <a:custGeom>
              <a:avLst/>
              <a:gdLst/>
              <a:ahLst/>
              <a:cxnLst/>
              <a:rect l="l" t="t" r="r" b="b"/>
              <a:pathLst>
                <a:path w="1446" h="189" extrusionOk="0">
                  <a:moveTo>
                    <a:pt x="1310" y="1"/>
                  </a:moveTo>
                  <a:cubicBezTo>
                    <a:pt x="1115" y="1"/>
                    <a:pt x="918" y="20"/>
                    <a:pt x="720" y="43"/>
                  </a:cubicBezTo>
                  <a:cubicBezTo>
                    <a:pt x="479" y="75"/>
                    <a:pt x="238" y="114"/>
                    <a:pt x="1" y="185"/>
                  </a:cubicBezTo>
                  <a:cubicBezTo>
                    <a:pt x="53" y="187"/>
                    <a:pt x="104" y="189"/>
                    <a:pt x="155" y="189"/>
                  </a:cubicBezTo>
                  <a:cubicBezTo>
                    <a:pt x="348" y="189"/>
                    <a:pt x="537" y="172"/>
                    <a:pt x="727" y="150"/>
                  </a:cubicBezTo>
                  <a:cubicBezTo>
                    <a:pt x="968" y="118"/>
                    <a:pt x="1205" y="79"/>
                    <a:pt x="1445" y="4"/>
                  </a:cubicBezTo>
                  <a:cubicBezTo>
                    <a:pt x="1400" y="2"/>
                    <a:pt x="1355" y="1"/>
                    <a:pt x="1310" y="1"/>
                  </a:cubicBezTo>
                  <a:close/>
                </a:path>
              </a:pathLst>
            </a:custGeom>
            <a:solidFill>
              <a:srgbClr val="CA6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6"/>
            <p:cNvSpPr/>
            <p:nvPr/>
          </p:nvSpPr>
          <p:spPr>
            <a:xfrm>
              <a:off x="5768424" y="2890563"/>
              <a:ext cx="2104" cy="1473"/>
            </a:xfrm>
            <a:custGeom>
              <a:avLst/>
              <a:gdLst/>
              <a:ahLst/>
              <a:cxnLst/>
              <a:rect l="l" t="t" r="r" b="b"/>
              <a:pathLst>
                <a:path w="30" h="21" extrusionOk="0">
                  <a:moveTo>
                    <a:pt x="13" y="0"/>
                  </a:moveTo>
                  <a:cubicBezTo>
                    <a:pt x="1" y="0"/>
                    <a:pt x="1" y="20"/>
                    <a:pt x="13" y="20"/>
                  </a:cubicBezTo>
                  <a:cubicBezTo>
                    <a:pt x="29" y="20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FF5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6"/>
            <p:cNvSpPr/>
            <p:nvPr/>
          </p:nvSpPr>
          <p:spPr>
            <a:xfrm>
              <a:off x="5663583" y="2802272"/>
              <a:ext cx="1964" cy="1753"/>
            </a:xfrm>
            <a:custGeom>
              <a:avLst/>
              <a:gdLst/>
              <a:ahLst/>
              <a:cxnLst/>
              <a:rect l="l" t="t" r="r" b="b"/>
              <a:pathLst>
                <a:path w="28" h="25" extrusionOk="0">
                  <a:moveTo>
                    <a:pt x="16" y="1"/>
                  </a:moveTo>
                  <a:cubicBezTo>
                    <a:pt x="0" y="1"/>
                    <a:pt x="0" y="24"/>
                    <a:pt x="16" y="24"/>
                  </a:cubicBezTo>
                  <a:cubicBezTo>
                    <a:pt x="28" y="24"/>
                    <a:pt x="28" y="1"/>
                    <a:pt x="16" y="1"/>
                  </a:cubicBezTo>
                  <a:close/>
                </a:path>
              </a:pathLst>
            </a:custGeom>
            <a:solidFill>
              <a:srgbClr val="FF5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6"/>
            <p:cNvSpPr/>
            <p:nvPr/>
          </p:nvSpPr>
          <p:spPr>
            <a:xfrm>
              <a:off x="5519120" y="2791192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5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6"/>
            <p:cNvSpPr/>
            <p:nvPr/>
          </p:nvSpPr>
          <p:spPr>
            <a:xfrm>
              <a:off x="5483425" y="2736422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6"/>
            <p:cNvSpPr/>
            <p:nvPr/>
          </p:nvSpPr>
          <p:spPr>
            <a:xfrm>
              <a:off x="5533496" y="2764894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6"/>
            <p:cNvSpPr/>
            <p:nvPr/>
          </p:nvSpPr>
          <p:spPr>
            <a:xfrm>
              <a:off x="5514352" y="2807812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6"/>
            <p:cNvSpPr/>
            <p:nvPr/>
          </p:nvSpPr>
          <p:spPr>
            <a:xfrm>
              <a:off x="5493103" y="2788667"/>
              <a:ext cx="70" cy="421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6"/>
            <p:cNvSpPr/>
            <p:nvPr/>
          </p:nvSpPr>
          <p:spPr>
            <a:xfrm>
              <a:off x="5500817" y="2739227"/>
              <a:ext cx="11150" cy="15288"/>
            </a:xfrm>
            <a:custGeom>
              <a:avLst/>
              <a:gdLst/>
              <a:ahLst/>
              <a:cxnLst/>
              <a:rect l="l" t="t" r="r" b="b"/>
              <a:pathLst>
                <a:path w="159" h="218" extrusionOk="0">
                  <a:moveTo>
                    <a:pt x="126" y="0"/>
                  </a:moveTo>
                  <a:cubicBezTo>
                    <a:pt x="111" y="0"/>
                    <a:pt x="97" y="9"/>
                    <a:pt x="99" y="27"/>
                  </a:cubicBezTo>
                  <a:cubicBezTo>
                    <a:pt x="99" y="59"/>
                    <a:pt x="92" y="95"/>
                    <a:pt x="75" y="122"/>
                  </a:cubicBezTo>
                  <a:cubicBezTo>
                    <a:pt x="60" y="153"/>
                    <a:pt x="37" y="166"/>
                    <a:pt x="13" y="185"/>
                  </a:cubicBezTo>
                  <a:cubicBezTo>
                    <a:pt x="1" y="193"/>
                    <a:pt x="4" y="213"/>
                    <a:pt x="20" y="217"/>
                  </a:cubicBezTo>
                  <a:cubicBezTo>
                    <a:pt x="24" y="218"/>
                    <a:pt x="28" y="218"/>
                    <a:pt x="32" y="218"/>
                  </a:cubicBezTo>
                  <a:cubicBezTo>
                    <a:pt x="67" y="218"/>
                    <a:pt x="101" y="186"/>
                    <a:pt x="119" y="157"/>
                  </a:cubicBezTo>
                  <a:cubicBezTo>
                    <a:pt x="143" y="118"/>
                    <a:pt x="159" y="75"/>
                    <a:pt x="155" y="27"/>
                  </a:cubicBezTo>
                  <a:cubicBezTo>
                    <a:pt x="155" y="9"/>
                    <a:pt x="140" y="0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6"/>
            <p:cNvSpPr/>
            <p:nvPr/>
          </p:nvSpPr>
          <p:spPr>
            <a:xfrm>
              <a:off x="5519120" y="2779340"/>
              <a:ext cx="70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6"/>
            <p:cNvSpPr/>
            <p:nvPr/>
          </p:nvSpPr>
          <p:spPr>
            <a:xfrm>
              <a:off x="5533496" y="2810267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6"/>
            <p:cNvSpPr/>
            <p:nvPr/>
          </p:nvSpPr>
          <p:spPr>
            <a:xfrm>
              <a:off x="5502220" y="2818051"/>
              <a:ext cx="10309" cy="6522"/>
            </a:xfrm>
            <a:custGeom>
              <a:avLst/>
              <a:gdLst/>
              <a:ahLst/>
              <a:cxnLst/>
              <a:rect l="l" t="t" r="r" b="b"/>
              <a:pathLst>
                <a:path w="147" h="93" extrusionOk="0">
                  <a:moveTo>
                    <a:pt x="44" y="0"/>
                  </a:moveTo>
                  <a:cubicBezTo>
                    <a:pt x="24" y="0"/>
                    <a:pt x="0" y="24"/>
                    <a:pt x="20" y="44"/>
                  </a:cubicBezTo>
                  <a:cubicBezTo>
                    <a:pt x="40" y="64"/>
                    <a:pt x="68" y="75"/>
                    <a:pt x="91" y="87"/>
                  </a:cubicBezTo>
                  <a:cubicBezTo>
                    <a:pt x="97" y="91"/>
                    <a:pt x="102" y="93"/>
                    <a:pt x="108" y="93"/>
                  </a:cubicBezTo>
                  <a:cubicBezTo>
                    <a:pt x="121" y="93"/>
                    <a:pt x="134" y="85"/>
                    <a:pt x="139" y="71"/>
                  </a:cubicBezTo>
                  <a:cubicBezTo>
                    <a:pt x="146" y="51"/>
                    <a:pt x="135" y="36"/>
                    <a:pt x="115" y="28"/>
                  </a:cubicBezTo>
                  <a:cubicBezTo>
                    <a:pt x="91" y="16"/>
                    <a:pt x="72" y="4"/>
                    <a:pt x="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6"/>
            <p:cNvSpPr/>
            <p:nvPr/>
          </p:nvSpPr>
          <p:spPr>
            <a:xfrm>
              <a:off x="5457127" y="2783969"/>
              <a:ext cx="7223" cy="7083"/>
            </a:xfrm>
            <a:custGeom>
              <a:avLst/>
              <a:gdLst/>
              <a:ahLst/>
              <a:cxnLst/>
              <a:rect l="l" t="t" r="r" b="b"/>
              <a:pathLst>
                <a:path w="103" h="101" extrusionOk="0">
                  <a:moveTo>
                    <a:pt x="37" y="0"/>
                  </a:moveTo>
                  <a:cubicBezTo>
                    <a:pt x="22" y="0"/>
                    <a:pt x="7" y="12"/>
                    <a:pt x="4" y="29"/>
                  </a:cubicBezTo>
                  <a:cubicBezTo>
                    <a:pt x="0" y="44"/>
                    <a:pt x="8" y="64"/>
                    <a:pt x="28" y="68"/>
                  </a:cubicBezTo>
                  <a:cubicBezTo>
                    <a:pt x="30" y="69"/>
                    <a:pt x="32" y="70"/>
                    <a:pt x="35" y="71"/>
                  </a:cubicBezTo>
                  <a:lnTo>
                    <a:pt x="35" y="71"/>
                  </a:lnTo>
                  <a:cubicBezTo>
                    <a:pt x="36" y="76"/>
                    <a:pt x="38" y="80"/>
                    <a:pt x="40" y="84"/>
                  </a:cubicBezTo>
                  <a:cubicBezTo>
                    <a:pt x="46" y="94"/>
                    <a:pt x="58" y="101"/>
                    <a:pt x="71" y="101"/>
                  </a:cubicBezTo>
                  <a:cubicBezTo>
                    <a:pt x="74" y="101"/>
                    <a:pt x="76" y="100"/>
                    <a:pt x="79" y="100"/>
                  </a:cubicBezTo>
                  <a:cubicBezTo>
                    <a:pt x="95" y="96"/>
                    <a:pt x="103" y="84"/>
                    <a:pt x="103" y="68"/>
                  </a:cubicBezTo>
                  <a:cubicBezTo>
                    <a:pt x="103" y="56"/>
                    <a:pt x="99" y="44"/>
                    <a:pt x="99" y="33"/>
                  </a:cubicBezTo>
                  <a:cubicBezTo>
                    <a:pt x="95" y="20"/>
                    <a:pt x="83" y="13"/>
                    <a:pt x="71" y="9"/>
                  </a:cubicBezTo>
                  <a:cubicBezTo>
                    <a:pt x="64" y="5"/>
                    <a:pt x="55" y="5"/>
                    <a:pt x="44" y="1"/>
                  </a:cubicBezTo>
                  <a:cubicBezTo>
                    <a:pt x="42" y="1"/>
                    <a:pt x="39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6"/>
            <p:cNvSpPr/>
            <p:nvPr/>
          </p:nvSpPr>
          <p:spPr>
            <a:xfrm>
              <a:off x="5461826" y="2810617"/>
              <a:ext cx="5330" cy="4138"/>
            </a:xfrm>
            <a:custGeom>
              <a:avLst/>
              <a:gdLst/>
              <a:ahLst/>
              <a:cxnLst/>
              <a:rect l="l" t="t" r="r" b="b"/>
              <a:pathLst>
                <a:path w="76" h="59" extrusionOk="0">
                  <a:moveTo>
                    <a:pt x="36" y="0"/>
                  </a:moveTo>
                  <a:cubicBezTo>
                    <a:pt x="1" y="0"/>
                    <a:pt x="1" y="59"/>
                    <a:pt x="36" y="59"/>
                  </a:cubicBezTo>
                  <a:cubicBezTo>
                    <a:pt x="75" y="59"/>
                    <a:pt x="75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6"/>
            <p:cNvSpPr/>
            <p:nvPr/>
          </p:nvSpPr>
          <p:spPr>
            <a:xfrm>
              <a:off x="5480340" y="2850730"/>
              <a:ext cx="6241" cy="5049"/>
            </a:xfrm>
            <a:custGeom>
              <a:avLst/>
              <a:gdLst/>
              <a:ahLst/>
              <a:cxnLst/>
              <a:rect l="l" t="t" r="r" b="b"/>
              <a:pathLst>
                <a:path w="89" h="72" extrusionOk="0">
                  <a:moveTo>
                    <a:pt x="44" y="0"/>
                  </a:moveTo>
                  <a:cubicBezTo>
                    <a:pt x="1" y="0"/>
                    <a:pt x="1" y="71"/>
                    <a:pt x="44" y="71"/>
                  </a:cubicBezTo>
                  <a:cubicBezTo>
                    <a:pt x="88" y="71"/>
                    <a:pt x="88" y="0"/>
                    <a:pt x="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6"/>
            <p:cNvSpPr/>
            <p:nvPr/>
          </p:nvSpPr>
          <p:spPr>
            <a:xfrm>
              <a:off x="5485880" y="2879483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6"/>
            <p:cNvSpPr/>
            <p:nvPr/>
          </p:nvSpPr>
          <p:spPr>
            <a:xfrm>
              <a:off x="5505025" y="2915178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6"/>
            <p:cNvSpPr/>
            <p:nvPr/>
          </p:nvSpPr>
          <p:spPr>
            <a:xfrm>
              <a:off x="5538195" y="2829411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6"/>
            <p:cNvSpPr/>
            <p:nvPr/>
          </p:nvSpPr>
          <p:spPr>
            <a:xfrm>
              <a:off x="5516876" y="2793646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6"/>
            <p:cNvSpPr/>
            <p:nvPr/>
          </p:nvSpPr>
          <p:spPr>
            <a:xfrm>
              <a:off x="5485880" y="2781795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6"/>
            <p:cNvSpPr/>
            <p:nvPr/>
          </p:nvSpPr>
          <p:spPr>
            <a:xfrm>
              <a:off x="5485529" y="2784530"/>
              <a:ext cx="14587" cy="15779"/>
            </a:xfrm>
            <a:custGeom>
              <a:avLst/>
              <a:gdLst/>
              <a:ahLst/>
              <a:cxnLst/>
              <a:rect l="l" t="t" r="r" b="b"/>
              <a:pathLst>
                <a:path w="208" h="225" extrusionOk="0">
                  <a:moveTo>
                    <a:pt x="37" y="0"/>
                  </a:moveTo>
                  <a:cubicBezTo>
                    <a:pt x="18" y="0"/>
                    <a:pt x="0" y="15"/>
                    <a:pt x="9" y="36"/>
                  </a:cubicBezTo>
                  <a:cubicBezTo>
                    <a:pt x="29" y="79"/>
                    <a:pt x="41" y="127"/>
                    <a:pt x="69" y="167"/>
                  </a:cubicBezTo>
                  <a:cubicBezTo>
                    <a:pt x="88" y="194"/>
                    <a:pt x="123" y="225"/>
                    <a:pt x="159" y="225"/>
                  </a:cubicBezTo>
                  <a:cubicBezTo>
                    <a:pt x="169" y="225"/>
                    <a:pt x="178" y="223"/>
                    <a:pt x="187" y="218"/>
                  </a:cubicBezTo>
                  <a:cubicBezTo>
                    <a:pt x="207" y="210"/>
                    <a:pt x="203" y="186"/>
                    <a:pt x="187" y="178"/>
                  </a:cubicBezTo>
                  <a:cubicBezTo>
                    <a:pt x="171" y="167"/>
                    <a:pt x="156" y="167"/>
                    <a:pt x="140" y="154"/>
                  </a:cubicBezTo>
                  <a:cubicBezTo>
                    <a:pt x="128" y="143"/>
                    <a:pt x="116" y="131"/>
                    <a:pt x="109" y="119"/>
                  </a:cubicBezTo>
                  <a:cubicBezTo>
                    <a:pt x="93" y="88"/>
                    <a:pt x="80" y="52"/>
                    <a:pt x="69" y="21"/>
                  </a:cubicBezTo>
                  <a:cubicBezTo>
                    <a:pt x="63" y="6"/>
                    <a:pt x="50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6"/>
            <p:cNvSpPr/>
            <p:nvPr/>
          </p:nvSpPr>
          <p:spPr>
            <a:xfrm>
              <a:off x="5516876" y="2841263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6"/>
            <p:cNvSpPr/>
            <p:nvPr/>
          </p:nvSpPr>
          <p:spPr>
            <a:xfrm>
              <a:off x="5532655" y="2888880"/>
              <a:ext cx="6452" cy="4839"/>
            </a:xfrm>
            <a:custGeom>
              <a:avLst/>
              <a:gdLst/>
              <a:ahLst/>
              <a:cxnLst/>
              <a:rect l="l" t="t" r="r" b="b"/>
              <a:pathLst>
                <a:path w="92" h="69" extrusionOk="0">
                  <a:moveTo>
                    <a:pt x="48" y="1"/>
                  </a:moveTo>
                  <a:cubicBezTo>
                    <a:pt x="0" y="1"/>
                    <a:pt x="0" y="68"/>
                    <a:pt x="48" y="68"/>
                  </a:cubicBezTo>
                  <a:cubicBezTo>
                    <a:pt x="91" y="68"/>
                    <a:pt x="91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6"/>
            <p:cNvSpPr/>
            <p:nvPr/>
          </p:nvSpPr>
          <p:spPr>
            <a:xfrm>
              <a:off x="5518840" y="2890914"/>
              <a:ext cx="16199" cy="7363"/>
            </a:xfrm>
            <a:custGeom>
              <a:avLst/>
              <a:gdLst/>
              <a:ahLst/>
              <a:cxnLst/>
              <a:rect l="l" t="t" r="r" b="b"/>
              <a:pathLst>
                <a:path w="231" h="105" extrusionOk="0">
                  <a:moveTo>
                    <a:pt x="177" y="1"/>
                  </a:moveTo>
                  <a:cubicBezTo>
                    <a:pt x="171" y="1"/>
                    <a:pt x="165" y="3"/>
                    <a:pt x="158" y="7"/>
                  </a:cubicBezTo>
                  <a:cubicBezTo>
                    <a:pt x="122" y="27"/>
                    <a:pt x="79" y="43"/>
                    <a:pt x="40" y="47"/>
                  </a:cubicBezTo>
                  <a:cubicBezTo>
                    <a:pt x="0" y="47"/>
                    <a:pt x="4" y="98"/>
                    <a:pt x="40" y="102"/>
                  </a:cubicBezTo>
                  <a:cubicBezTo>
                    <a:pt x="52" y="103"/>
                    <a:pt x="64" y="104"/>
                    <a:pt x="75" y="104"/>
                  </a:cubicBezTo>
                  <a:cubicBezTo>
                    <a:pt x="117" y="104"/>
                    <a:pt x="156" y="93"/>
                    <a:pt x="194" y="74"/>
                  </a:cubicBezTo>
                  <a:cubicBezTo>
                    <a:pt x="230" y="54"/>
                    <a:pt x="208" y="1"/>
                    <a:pt x="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6"/>
            <p:cNvSpPr/>
            <p:nvPr/>
          </p:nvSpPr>
          <p:spPr>
            <a:xfrm>
              <a:off x="5478727" y="2903607"/>
              <a:ext cx="4769" cy="6662"/>
            </a:xfrm>
            <a:custGeom>
              <a:avLst/>
              <a:gdLst/>
              <a:ahLst/>
              <a:cxnLst/>
              <a:rect l="l" t="t" r="r" b="b"/>
              <a:pathLst>
                <a:path w="68" h="95" extrusionOk="0">
                  <a:moveTo>
                    <a:pt x="35" y="0"/>
                  </a:moveTo>
                  <a:cubicBezTo>
                    <a:pt x="24" y="0"/>
                    <a:pt x="8" y="8"/>
                    <a:pt x="8" y="19"/>
                  </a:cubicBezTo>
                  <a:cubicBezTo>
                    <a:pt x="4" y="31"/>
                    <a:pt x="4" y="43"/>
                    <a:pt x="0" y="55"/>
                  </a:cubicBezTo>
                  <a:cubicBezTo>
                    <a:pt x="0" y="66"/>
                    <a:pt x="0" y="79"/>
                    <a:pt x="12" y="86"/>
                  </a:cubicBezTo>
                  <a:cubicBezTo>
                    <a:pt x="16" y="95"/>
                    <a:pt x="24" y="95"/>
                    <a:pt x="35" y="95"/>
                  </a:cubicBezTo>
                  <a:cubicBezTo>
                    <a:pt x="44" y="95"/>
                    <a:pt x="51" y="95"/>
                    <a:pt x="59" y="86"/>
                  </a:cubicBezTo>
                  <a:cubicBezTo>
                    <a:pt x="67" y="79"/>
                    <a:pt x="67" y="66"/>
                    <a:pt x="67" y="55"/>
                  </a:cubicBezTo>
                  <a:cubicBezTo>
                    <a:pt x="64" y="43"/>
                    <a:pt x="64" y="31"/>
                    <a:pt x="64" y="19"/>
                  </a:cubicBezTo>
                  <a:cubicBezTo>
                    <a:pt x="59" y="12"/>
                    <a:pt x="48" y="0"/>
                    <a:pt x="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6"/>
            <p:cNvSpPr/>
            <p:nvPr/>
          </p:nvSpPr>
          <p:spPr>
            <a:xfrm>
              <a:off x="5475150" y="2905220"/>
              <a:ext cx="7223" cy="5610"/>
            </a:xfrm>
            <a:custGeom>
              <a:avLst/>
              <a:gdLst/>
              <a:ahLst/>
              <a:cxnLst/>
              <a:rect l="l" t="t" r="r" b="b"/>
              <a:pathLst>
                <a:path w="103" h="80" extrusionOk="0">
                  <a:moveTo>
                    <a:pt x="51" y="1"/>
                  </a:moveTo>
                  <a:cubicBezTo>
                    <a:pt x="0" y="1"/>
                    <a:pt x="0" y="79"/>
                    <a:pt x="51" y="79"/>
                  </a:cubicBezTo>
                  <a:cubicBezTo>
                    <a:pt x="102" y="79"/>
                    <a:pt x="102" y="1"/>
                    <a:pt x="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6"/>
            <p:cNvSpPr/>
            <p:nvPr/>
          </p:nvSpPr>
          <p:spPr>
            <a:xfrm>
              <a:off x="5498924" y="2868332"/>
              <a:ext cx="5260" cy="3156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56" y="0"/>
                  </a:moveTo>
                  <a:cubicBezTo>
                    <a:pt x="54" y="0"/>
                    <a:pt x="53" y="1"/>
                    <a:pt x="51" y="1"/>
                  </a:cubicBezTo>
                  <a:cubicBezTo>
                    <a:pt x="40" y="1"/>
                    <a:pt x="28" y="1"/>
                    <a:pt x="20" y="6"/>
                  </a:cubicBezTo>
                  <a:cubicBezTo>
                    <a:pt x="8" y="6"/>
                    <a:pt x="0" y="10"/>
                    <a:pt x="0" y="21"/>
                  </a:cubicBezTo>
                  <a:cubicBezTo>
                    <a:pt x="0" y="33"/>
                    <a:pt x="8" y="41"/>
                    <a:pt x="20" y="41"/>
                  </a:cubicBezTo>
                  <a:cubicBezTo>
                    <a:pt x="28" y="41"/>
                    <a:pt x="40" y="45"/>
                    <a:pt x="51" y="45"/>
                  </a:cubicBezTo>
                  <a:cubicBezTo>
                    <a:pt x="64" y="45"/>
                    <a:pt x="75" y="33"/>
                    <a:pt x="75" y="21"/>
                  </a:cubicBezTo>
                  <a:cubicBezTo>
                    <a:pt x="75" y="11"/>
                    <a:pt x="66" y="0"/>
                    <a:pt x="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6"/>
            <p:cNvSpPr/>
            <p:nvPr/>
          </p:nvSpPr>
          <p:spPr>
            <a:xfrm>
              <a:off x="5469260" y="2915178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6"/>
            <p:cNvSpPr/>
            <p:nvPr/>
          </p:nvSpPr>
          <p:spPr>
            <a:xfrm>
              <a:off x="5495277" y="2942317"/>
              <a:ext cx="5119" cy="13184"/>
            </a:xfrm>
            <a:custGeom>
              <a:avLst/>
              <a:gdLst/>
              <a:ahLst/>
              <a:cxnLst/>
              <a:rect l="l" t="t" r="r" b="b"/>
              <a:pathLst>
                <a:path w="73" h="188" extrusionOk="0">
                  <a:moveTo>
                    <a:pt x="37" y="0"/>
                  </a:moveTo>
                  <a:cubicBezTo>
                    <a:pt x="30" y="0"/>
                    <a:pt x="23" y="4"/>
                    <a:pt x="21" y="12"/>
                  </a:cubicBezTo>
                  <a:cubicBezTo>
                    <a:pt x="1" y="55"/>
                    <a:pt x="5" y="111"/>
                    <a:pt x="1" y="159"/>
                  </a:cubicBezTo>
                  <a:cubicBezTo>
                    <a:pt x="1" y="178"/>
                    <a:pt x="18" y="188"/>
                    <a:pt x="35" y="188"/>
                  </a:cubicBezTo>
                  <a:cubicBezTo>
                    <a:pt x="51" y="188"/>
                    <a:pt x="68" y="178"/>
                    <a:pt x="68" y="159"/>
                  </a:cubicBezTo>
                  <a:cubicBezTo>
                    <a:pt x="68" y="111"/>
                    <a:pt x="72" y="55"/>
                    <a:pt x="52" y="12"/>
                  </a:cubicBezTo>
                  <a:cubicBezTo>
                    <a:pt x="50" y="4"/>
                    <a:pt x="43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6"/>
            <p:cNvSpPr/>
            <p:nvPr/>
          </p:nvSpPr>
          <p:spPr>
            <a:xfrm>
              <a:off x="5502500" y="2941195"/>
              <a:ext cx="70" cy="281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6"/>
            <p:cNvSpPr/>
            <p:nvPr/>
          </p:nvSpPr>
          <p:spPr>
            <a:xfrm>
              <a:off x="5502991" y="2894701"/>
              <a:ext cx="5961" cy="12483"/>
            </a:xfrm>
            <a:custGeom>
              <a:avLst/>
              <a:gdLst/>
              <a:ahLst/>
              <a:cxnLst/>
              <a:rect l="l" t="t" r="r" b="b"/>
              <a:pathLst>
                <a:path w="85" h="178" extrusionOk="0">
                  <a:moveTo>
                    <a:pt x="61" y="0"/>
                  </a:moveTo>
                  <a:cubicBezTo>
                    <a:pt x="53" y="0"/>
                    <a:pt x="44" y="5"/>
                    <a:pt x="41" y="16"/>
                  </a:cubicBezTo>
                  <a:cubicBezTo>
                    <a:pt x="29" y="60"/>
                    <a:pt x="17" y="103"/>
                    <a:pt x="6" y="151"/>
                  </a:cubicBezTo>
                  <a:cubicBezTo>
                    <a:pt x="0" y="167"/>
                    <a:pt x="15" y="178"/>
                    <a:pt x="30" y="178"/>
                  </a:cubicBezTo>
                  <a:cubicBezTo>
                    <a:pt x="40" y="178"/>
                    <a:pt x="50" y="173"/>
                    <a:pt x="53" y="162"/>
                  </a:cubicBezTo>
                  <a:cubicBezTo>
                    <a:pt x="61" y="115"/>
                    <a:pt x="73" y="71"/>
                    <a:pt x="80" y="24"/>
                  </a:cubicBezTo>
                  <a:cubicBezTo>
                    <a:pt x="85" y="10"/>
                    <a:pt x="73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6"/>
            <p:cNvSpPr/>
            <p:nvPr/>
          </p:nvSpPr>
          <p:spPr>
            <a:xfrm>
              <a:off x="5526624" y="2849047"/>
              <a:ext cx="4418" cy="6101"/>
            </a:xfrm>
            <a:custGeom>
              <a:avLst/>
              <a:gdLst/>
              <a:ahLst/>
              <a:cxnLst/>
              <a:rect l="l" t="t" r="r" b="b"/>
              <a:pathLst>
                <a:path w="63" h="87" extrusionOk="0">
                  <a:moveTo>
                    <a:pt x="31" y="1"/>
                  </a:moveTo>
                  <a:cubicBezTo>
                    <a:pt x="15" y="1"/>
                    <a:pt x="8" y="12"/>
                    <a:pt x="8" y="24"/>
                  </a:cubicBezTo>
                  <a:cubicBezTo>
                    <a:pt x="4" y="36"/>
                    <a:pt x="4" y="48"/>
                    <a:pt x="4" y="59"/>
                  </a:cubicBezTo>
                  <a:cubicBezTo>
                    <a:pt x="0" y="75"/>
                    <a:pt x="15" y="87"/>
                    <a:pt x="31" y="87"/>
                  </a:cubicBezTo>
                  <a:cubicBezTo>
                    <a:pt x="44" y="87"/>
                    <a:pt x="63" y="75"/>
                    <a:pt x="59" y="59"/>
                  </a:cubicBezTo>
                  <a:cubicBezTo>
                    <a:pt x="59" y="48"/>
                    <a:pt x="55" y="36"/>
                    <a:pt x="55" y="24"/>
                  </a:cubicBezTo>
                  <a:cubicBezTo>
                    <a:pt x="55" y="12"/>
                    <a:pt x="44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6"/>
            <p:cNvSpPr/>
            <p:nvPr/>
          </p:nvSpPr>
          <p:spPr>
            <a:xfrm>
              <a:off x="5528798" y="2838809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6"/>
            <p:cNvSpPr/>
            <p:nvPr/>
          </p:nvSpPr>
          <p:spPr>
            <a:xfrm>
              <a:off x="5514352" y="2764894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6"/>
            <p:cNvSpPr/>
            <p:nvPr/>
          </p:nvSpPr>
          <p:spPr>
            <a:xfrm>
              <a:off x="5507199" y="2748274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6"/>
            <p:cNvSpPr/>
            <p:nvPr/>
          </p:nvSpPr>
          <p:spPr>
            <a:xfrm>
              <a:off x="5471504" y="2736422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6"/>
            <p:cNvSpPr/>
            <p:nvPr/>
          </p:nvSpPr>
          <p:spPr>
            <a:xfrm>
              <a:off x="5464912" y="2741752"/>
              <a:ext cx="3927" cy="8205"/>
            </a:xfrm>
            <a:custGeom>
              <a:avLst/>
              <a:gdLst/>
              <a:ahLst/>
              <a:cxnLst/>
              <a:rect l="l" t="t" r="r" b="b"/>
              <a:pathLst>
                <a:path w="56" h="117" extrusionOk="0">
                  <a:moveTo>
                    <a:pt x="28" y="0"/>
                  </a:moveTo>
                  <a:cubicBezTo>
                    <a:pt x="14" y="0"/>
                    <a:pt x="0" y="9"/>
                    <a:pt x="0" y="26"/>
                  </a:cubicBezTo>
                  <a:cubicBezTo>
                    <a:pt x="0" y="50"/>
                    <a:pt x="4" y="74"/>
                    <a:pt x="8" y="101"/>
                  </a:cubicBezTo>
                  <a:cubicBezTo>
                    <a:pt x="8" y="111"/>
                    <a:pt x="18" y="116"/>
                    <a:pt x="28" y="116"/>
                  </a:cubicBezTo>
                  <a:cubicBezTo>
                    <a:pt x="38" y="116"/>
                    <a:pt x="48" y="111"/>
                    <a:pt x="48" y="101"/>
                  </a:cubicBezTo>
                  <a:cubicBezTo>
                    <a:pt x="51" y="74"/>
                    <a:pt x="55" y="50"/>
                    <a:pt x="55" y="26"/>
                  </a:cubicBezTo>
                  <a:cubicBezTo>
                    <a:pt x="55" y="9"/>
                    <a:pt x="41" y="0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2" name="Google Shape;2042;p56"/>
          <p:cNvGrpSpPr/>
          <p:nvPr/>
        </p:nvGrpSpPr>
        <p:grpSpPr>
          <a:xfrm>
            <a:off x="4026641" y="1559888"/>
            <a:ext cx="277961" cy="273358"/>
            <a:chOff x="2866317" y="3817357"/>
            <a:chExt cx="362920" cy="356865"/>
          </a:xfrm>
        </p:grpSpPr>
        <p:sp>
          <p:nvSpPr>
            <p:cNvPr id="2043" name="Google Shape;2043;p56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6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6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6" name="Google Shape;2046;p56"/>
          <p:cNvGrpSpPr/>
          <p:nvPr/>
        </p:nvGrpSpPr>
        <p:grpSpPr>
          <a:xfrm>
            <a:off x="4433021" y="1559888"/>
            <a:ext cx="277961" cy="273358"/>
            <a:chOff x="3314750" y="3817357"/>
            <a:chExt cx="362920" cy="356865"/>
          </a:xfrm>
        </p:grpSpPr>
        <p:sp>
          <p:nvSpPr>
            <p:cNvPr id="2047" name="Google Shape;2047;p56"/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6"/>
            <p:cNvSpPr/>
            <p:nvPr/>
          </p:nvSpPr>
          <p:spPr>
            <a:xfrm>
              <a:off x="3469891" y="3817357"/>
              <a:ext cx="207780" cy="356865"/>
            </a:xfrm>
            <a:custGeom>
              <a:avLst/>
              <a:gdLst/>
              <a:ahLst/>
              <a:cxnLst/>
              <a:rect l="l" t="t" r="r" b="b"/>
              <a:pathLst>
                <a:path w="7926" h="13613" extrusionOk="0">
                  <a:moveTo>
                    <a:pt x="881" y="0"/>
                  </a:moveTo>
                  <a:cubicBezTo>
                    <a:pt x="884" y="0"/>
                    <a:pt x="886" y="0"/>
                    <a:pt x="888" y="0"/>
                  </a:cubicBezTo>
                  <a:lnTo>
                    <a:pt x="888" y="0"/>
                  </a:lnTo>
                  <a:cubicBezTo>
                    <a:pt x="891" y="0"/>
                    <a:pt x="893" y="0"/>
                    <a:pt x="896" y="0"/>
                  </a:cubicBezTo>
                  <a:close/>
                  <a:moveTo>
                    <a:pt x="888" y="0"/>
                  </a:moveTo>
                  <a:lnTo>
                    <a:pt x="888" y="0"/>
                  </a:lnTo>
                  <a:cubicBezTo>
                    <a:pt x="588" y="0"/>
                    <a:pt x="301" y="15"/>
                    <a:pt x="1" y="58"/>
                  </a:cubicBezTo>
                  <a:cubicBezTo>
                    <a:pt x="3393" y="491"/>
                    <a:pt x="5934" y="3378"/>
                    <a:pt x="5934" y="6799"/>
                  </a:cubicBezTo>
                  <a:cubicBezTo>
                    <a:pt x="5934" y="10220"/>
                    <a:pt x="3393" y="13107"/>
                    <a:pt x="1" y="13555"/>
                  </a:cubicBezTo>
                  <a:cubicBezTo>
                    <a:pt x="299" y="13594"/>
                    <a:pt x="595" y="13612"/>
                    <a:pt x="887" y="13612"/>
                  </a:cubicBezTo>
                  <a:cubicBezTo>
                    <a:pt x="4418" y="13612"/>
                    <a:pt x="7441" y="10873"/>
                    <a:pt x="7680" y="7247"/>
                  </a:cubicBezTo>
                  <a:cubicBezTo>
                    <a:pt x="7926" y="3323"/>
                    <a:pt x="4826" y="4"/>
                    <a:pt x="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6"/>
            <p:cNvSpPr/>
            <p:nvPr/>
          </p:nvSpPr>
          <p:spPr>
            <a:xfrm>
              <a:off x="3379082" y="3881296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6"/>
            <p:cNvSpPr/>
            <p:nvPr/>
          </p:nvSpPr>
          <p:spPr>
            <a:xfrm>
              <a:off x="3412768" y="3935430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6"/>
            <p:cNvSpPr/>
            <p:nvPr/>
          </p:nvSpPr>
          <p:spPr>
            <a:xfrm>
              <a:off x="3539518" y="3910447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2" name="Google Shape;2052;p56"/>
          <p:cNvGrpSpPr/>
          <p:nvPr/>
        </p:nvGrpSpPr>
        <p:grpSpPr>
          <a:xfrm>
            <a:off x="4839388" y="1559888"/>
            <a:ext cx="277981" cy="273138"/>
            <a:chOff x="4211985" y="3817357"/>
            <a:chExt cx="362947" cy="356576"/>
          </a:xfrm>
        </p:grpSpPr>
        <p:sp>
          <p:nvSpPr>
            <p:cNvPr id="2053" name="Google Shape;2053;p56"/>
            <p:cNvSpPr/>
            <p:nvPr/>
          </p:nvSpPr>
          <p:spPr>
            <a:xfrm>
              <a:off x="4211985" y="3817357"/>
              <a:ext cx="356498" cy="356498"/>
            </a:xfrm>
            <a:custGeom>
              <a:avLst/>
              <a:gdLst/>
              <a:ahLst/>
              <a:cxnLst/>
              <a:rect l="l" t="t" r="r" b="b"/>
              <a:pathLst>
                <a:path w="13599" h="13599" extrusionOk="0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6"/>
            <p:cNvSpPr/>
            <p:nvPr/>
          </p:nvSpPr>
          <p:spPr>
            <a:xfrm>
              <a:off x="4366758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6"/>
            <p:cNvSpPr/>
            <p:nvPr/>
          </p:nvSpPr>
          <p:spPr>
            <a:xfrm>
              <a:off x="4288061" y="3909555"/>
              <a:ext cx="227756" cy="187463"/>
            </a:xfrm>
            <a:custGeom>
              <a:avLst/>
              <a:gdLst/>
              <a:ahLst/>
              <a:cxnLst/>
              <a:rect l="l" t="t" r="r" b="b"/>
              <a:pathLst>
                <a:path w="8688" h="7151" extrusionOk="0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BAAFA93-ED37-4C7D-0D3F-0859563492D3}"/>
              </a:ext>
            </a:extLst>
          </p:cNvPr>
          <p:cNvSpPr txBox="1"/>
          <p:nvPr/>
        </p:nvSpPr>
        <p:spPr>
          <a:xfrm>
            <a:off x="497940" y="2401491"/>
            <a:ext cx="288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>
                <a:solidFill>
                  <a:schemeClr val="lt1"/>
                </a:solidFill>
              </a:rPr>
              <a:t>Secara</a:t>
            </a:r>
            <a:r>
              <a:rPr lang="en-ID" sz="1200" dirty="0">
                <a:solidFill>
                  <a:schemeClr val="lt1"/>
                </a:solidFill>
              </a:rPr>
              <a:t> </a:t>
            </a:r>
            <a:r>
              <a:rPr lang="en-ID" sz="1200" dirty="0" err="1">
                <a:solidFill>
                  <a:schemeClr val="lt1"/>
                </a:solidFill>
              </a:rPr>
              <a:t>spesifik</a:t>
            </a:r>
            <a:r>
              <a:rPr lang="en-ID" sz="1200" dirty="0">
                <a:solidFill>
                  <a:schemeClr val="lt1"/>
                </a:solidFill>
              </a:rPr>
              <a:t> </a:t>
            </a:r>
            <a:r>
              <a:rPr lang="en-ID" sz="1200" dirty="0" err="1">
                <a:solidFill>
                  <a:schemeClr val="lt1"/>
                </a:solidFill>
              </a:rPr>
              <a:t>analisa</a:t>
            </a:r>
            <a:r>
              <a:rPr lang="en-ID" sz="1200" dirty="0">
                <a:solidFill>
                  <a:schemeClr val="lt1"/>
                </a:solidFill>
              </a:rPr>
              <a:t> </a:t>
            </a:r>
            <a:r>
              <a:rPr lang="en-ID" sz="1200" dirty="0" err="1">
                <a:solidFill>
                  <a:schemeClr val="lt1"/>
                </a:solidFill>
              </a:rPr>
              <a:t>ini</a:t>
            </a:r>
            <a:r>
              <a:rPr lang="en-ID" sz="1200" dirty="0">
                <a:solidFill>
                  <a:schemeClr val="lt1"/>
                </a:solidFill>
              </a:rPr>
              <a:t> </a:t>
            </a:r>
            <a:r>
              <a:rPr lang="en-ID" sz="1200" dirty="0" err="1">
                <a:solidFill>
                  <a:schemeClr val="lt1"/>
                </a:solidFill>
              </a:rPr>
              <a:t>dikhususkan</a:t>
            </a:r>
            <a:r>
              <a:rPr lang="en-ID" sz="1200" dirty="0">
                <a:solidFill>
                  <a:schemeClr val="lt1"/>
                </a:solidFill>
              </a:rPr>
              <a:t> </a:t>
            </a:r>
            <a:r>
              <a:rPr lang="en-ID" sz="1200" dirty="0" err="1">
                <a:solidFill>
                  <a:schemeClr val="lt1"/>
                </a:solidFill>
              </a:rPr>
              <a:t>untuk</a:t>
            </a:r>
            <a:r>
              <a:rPr lang="en-ID" sz="1200" dirty="0">
                <a:solidFill>
                  <a:schemeClr val="lt1"/>
                </a:solidFill>
              </a:rPr>
              <a:t> </a:t>
            </a:r>
            <a:r>
              <a:rPr lang="en-ID" sz="1200" dirty="0" err="1">
                <a:solidFill>
                  <a:schemeClr val="lt1"/>
                </a:solidFill>
              </a:rPr>
              <a:t>tim</a:t>
            </a:r>
            <a:r>
              <a:rPr lang="en-ID" sz="1200" dirty="0">
                <a:solidFill>
                  <a:schemeClr val="lt1"/>
                </a:solidFill>
              </a:rPr>
              <a:t> </a:t>
            </a:r>
            <a:r>
              <a:rPr lang="en-ID" sz="1200" b="1" i="1" dirty="0">
                <a:solidFill>
                  <a:schemeClr val="lt1"/>
                </a:solidFill>
              </a:rPr>
              <a:t>Business Development</a:t>
            </a:r>
            <a:r>
              <a:rPr lang="en-ID" sz="1200" b="1" dirty="0">
                <a:solidFill>
                  <a:schemeClr val="lt1"/>
                </a:solidFill>
              </a:rPr>
              <a:t> </a:t>
            </a:r>
            <a:r>
              <a:rPr lang="en-ID" sz="1200" dirty="0" err="1">
                <a:solidFill>
                  <a:schemeClr val="lt1"/>
                </a:solidFill>
              </a:rPr>
              <a:t>dari</a:t>
            </a:r>
            <a:r>
              <a:rPr lang="en-ID" sz="1200" dirty="0">
                <a:solidFill>
                  <a:schemeClr val="lt1"/>
                </a:solidFill>
              </a:rPr>
              <a:t> supermarket.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BE611-311F-4008-ADFA-807EB2800807}"/>
              </a:ext>
            </a:extLst>
          </p:cNvPr>
          <p:cNvSpPr txBox="1"/>
          <p:nvPr/>
        </p:nvSpPr>
        <p:spPr>
          <a:xfrm>
            <a:off x="8800459" y="4759011"/>
            <a:ext cx="212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7145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5766B5E-F68E-144D-4519-C61C788A2990}"/>
              </a:ext>
            </a:extLst>
          </p:cNvPr>
          <p:cNvSpPr/>
          <p:nvPr/>
        </p:nvSpPr>
        <p:spPr>
          <a:xfrm rot="729083">
            <a:off x="-71628" y="546914"/>
            <a:ext cx="4462502" cy="5101772"/>
          </a:xfrm>
          <a:prstGeom prst="ellipse">
            <a:avLst/>
          </a:prstGeom>
          <a:solidFill>
            <a:srgbClr val="CDE2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921" name="Google Shape;1921;p56"/>
          <p:cNvGrpSpPr/>
          <p:nvPr/>
        </p:nvGrpSpPr>
        <p:grpSpPr>
          <a:xfrm>
            <a:off x="319500" y="0"/>
            <a:ext cx="8505000" cy="1948350"/>
            <a:chOff x="319500" y="0"/>
            <a:chExt cx="8505000" cy="1948350"/>
          </a:xfrm>
          <a:solidFill>
            <a:schemeClr val="accent2">
              <a:lumMod val="90000"/>
            </a:schemeClr>
          </a:solidFill>
        </p:grpSpPr>
        <p:sp>
          <p:nvSpPr>
            <p:cNvPr id="1922" name="Google Shape;1922;p56"/>
            <p:cNvSpPr/>
            <p:nvPr/>
          </p:nvSpPr>
          <p:spPr>
            <a:xfrm>
              <a:off x="319500" y="363150"/>
              <a:ext cx="8505000" cy="1585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6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6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6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6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7" name="Google Shape;1927;p5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jalla One"/>
                <a:ea typeface="Fjalla One"/>
                <a:cs typeface="Fjalla One"/>
                <a:sym typeface="Fjalla One"/>
              </a:rPr>
              <a:t>GOALS</a:t>
            </a:r>
            <a:endParaRPr dirty="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929" name="Google Shape;1929;p56"/>
          <p:cNvSpPr txBox="1">
            <a:spLocks noGrp="1"/>
          </p:cNvSpPr>
          <p:nvPr>
            <p:ph type="subTitle" idx="1"/>
          </p:nvPr>
        </p:nvSpPr>
        <p:spPr>
          <a:xfrm>
            <a:off x="4798209" y="2504961"/>
            <a:ext cx="3290100" cy="1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lt1"/>
                </a:solidFill>
              </a:rPr>
              <a:t>Tujuan</a:t>
            </a:r>
            <a:r>
              <a:rPr lang="en-ID" dirty="0">
                <a:solidFill>
                  <a:schemeClr val="lt1"/>
                </a:solidFill>
              </a:rPr>
              <a:t> </a:t>
            </a:r>
            <a:r>
              <a:rPr lang="en-ID" dirty="0" err="1">
                <a:solidFill>
                  <a:schemeClr val="lt1"/>
                </a:solidFill>
              </a:rPr>
              <a:t>utama</a:t>
            </a:r>
            <a:r>
              <a:rPr lang="en-ID" dirty="0">
                <a:solidFill>
                  <a:schemeClr val="lt1"/>
                </a:solidFill>
              </a:rPr>
              <a:t> </a:t>
            </a:r>
            <a:r>
              <a:rPr lang="en-ID" dirty="0" err="1">
                <a:solidFill>
                  <a:schemeClr val="lt1"/>
                </a:solidFill>
              </a:rPr>
              <a:t>dari</a:t>
            </a:r>
            <a:r>
              <a:rPr lang="en-ID" dirty="0">
                <a:solidFill>
                  <a:schemeClr val="lt1"/>
                </a:solidFill>
              </a:rPr>
              <a:t> </a:t>
            </a:r>
            <a:r>
              <a:rPr lang="en-ID" dirty="0" err="1">
                <a:solidFill>
                  <a:schemeClr val="lt1"/>
                </a:solidFill>
              </a:rPr>
              <a:t>analisa</a:t>
            </a:r>
            <a:r>
              <a:rPr lang="en-ID" dirty="0">
                <a:solidFill>
                  <a:schemeClr val="lt1"/>
                </a:solidFill>
              </a:rPr>
              <a:t> </a:t>
            </a:r>
            <a:r>
              <a:rPr lang="en-ID" dirty="0" err="1">
                <a:solidFill>
                  <a:schemeClr val="lt1"/>
                </a:solidFill>
              </a:rPr>
              <a:t>ini</a:t>
            </a:r>
            <a:r>
              <a:rPr lang="en-ID" dirty="0">
                <a:solidFill>
                  <a:schemeClr val="lt1"/>
                </a:solidFill>
              </a:rPr>
              <a:t> </a:t>
            </a:r>
            <a:r>
              <a:rPr lang="en-ID" dirty="0" err="1">
                <a:solidFill>
                  <a:schemeClr val="lt1"/>
                </a:solidFill>
              </a:rPr>
              <a:t>yaitu</a:t>
            </a:r>
            <a:r>
              <a:rPr lang="en-ID" dirty="0">
                <a:solidFill>
                  <a:schemeClr val="lt1"/>
                </a:solidFill>
              </a:rPr>
              <a:t> </a:t>
            </a:r>
            <a:r>
              <a:rPr lang="en-ID" dirty="0" err="1">
                <a:solidFill>
                  <a:schemeClr val="lt1"/>
                </a:solidFill>
              </a:rPr>
              <a:t>untuk</a:t>
            </a:r>
            <a:r>
              <a:rPr lang="en-ID" dirty="0">
                <a:solidFill>
                  <a:schemeClr val="lt1"/>
                </a:solidFill>
              </a:rPr>
              <a:t> </a:t>
            </a:r>
            <a:r>
              <a:rPr lang="en-ID" b="1" dirty="0" err="1">
                <a:solidFill>
                  <a:schemeClr val="lt1"/>
                </a:solidFill>
              </a:rPr>
              <a:t>meningkatkan</a:t>
            </a:r>
            <a:r>
              <a:rPr lang="en-ID" b="1" dirty="0">
                <a:solidFill>
                  <a:schemeClr val="lt1"/>
                </a:solidFill>
              </a:rPr>
              <a:t> </a:t>
            </a:r>
            <a:r>
              <a:rPr lang="en-ID" b="1" dirty="0" err="1">
                <a:solidFill>
                  <a:schemeClr val="lt1"/>
                </a:solidFill>
              </a:rPr>
              <a:t>pendapatan</a:t>
            </a:r>
            <a:r>
              <a:rPr lang="en-ID" b="1" dirty="0">
                <a:solidFill>
                  <a:schemeClr val="lt1"/>
                </a:solidFill>
              </a:rPr>
              <a:t> Supermarket</a:t>
            </a:r>
            <a:r>
              <a:rPr lang="en-ID" dirty="0">
                <a:solidFill>
                  <a:schemeClr val="lt1"/>
                </a:solidFill>
              </a:rPr>
              <a:t> </a:t>
            </a:r>
            <a:r>
              <a:rPr lang="en-ID" dirty="0" err="1">
                <a:solidFill>
                  <a:schemeClr val="lt1"/>
                </a:solidFill>
              </a:rPr>
              <a:t>berdasarkan</a:t>
            </a:r>
            <a:r>
              <a:rPr lang="en-ID" dirty="0">
                <a:solidFill>
                  <a:schemeClr val="lt1"/>
                </a:solidFill>
              </a:rPr>
              <a:t> </a:t>
            </a:r>
            <a:r>
              <a:rPr lang="en-ID" dirty="0" err="1">
                <a:solidFill>
                  <a:schemeClr val="lt1"/>
                </a:solidFill>
              </a:rPr>
              <a:t>pola</a:t>
            </a:r>
            <a:r>
              <a:rPr lang="en-ID" dirty="0">
                <a:solidFill>
                  <a:schemeClr val="lt1"/>
                </a:solidFill>
              </a:rPr>
              <a:t> </a:t>
            </a:r>
            <a:r>
              <a:rPr lang="en-ID" dirty="0" err="1">
                <a:solidFill>
                  <a:schemeClr val="lt1"/>
                </a:solidFill>
              </a:rPr>
              <a:t>perilaku</a:t>
            </a:r>
            <a:r>
              <a:rPr lang="en-ID" dirty="0">
                <a:solidFill>
                  <a:schemeClr val="lt1"/>
                </a:solidFill>
              </a:rPr>
              <a:t> </a:t>
            </a:r>
            <a:r>
              <a:rPr lang="en-ID" dirty="0" err="1">
                <a:solidFill>
                  <a:schemeClr val="lt1"/>
                </a:solidFill>
              </a:rPr>
              <a:t>pelanggan</a:t>
            </a:r>
            <a:r>
              <a:rPr lang="en-ID" dirty="0">
                <a:solidFill>
                  <a:schemeClr val="lt1"/>
                </a:solidFill>
              </a:rPr>
              <a:t> </a:t>
            </a:r>
            <a:r>
              <a:rPr lang="en-ID" dirty="0" err="1">
                <a:solidFill>
                  <a:schemeClr val="lt1"/>
                </a:solidFill>
              </a:rPr>
              <a:t>selama</a:t>
            </a:r>
            <a:r>
              <a:rPr lang="en-ID" dirty="0">
                <a:solidFill>
                  <a:schemeClr val="lt1"/>
                </a:solidFill>
              </a:rPr>
              <a:t> 2 </a:t>
            </a:r>
            <a:r>
              <a:rPr lang="en-ID" dirty="0" err="1">
                <a:solidFill>
                  <a:schemeClr val="lt1"/>
                </a:solidFill>
              </a:rPr>
              <a:t>tahun</a:t>
            </a:r>
            <a:r>
              <a:rPr lang="en-ID" dirty="0">
                <a:solidFill>
                  <a:schemeClr val="lt1"/>
                </a:solidFill>
              </a:rPr>
              <a:t> </a:t>
            </a:r>
            <a:r>
              <a:rPr lang="en-ID" dirty="0" err="1">
                <a:solidFill>
                  <a:schemeClr val="lt1"/>
                </a:solidFill>
              </a:rPr>
              <a:t>terakhir</a:t>
            </a:r>
            <a:r>
              <a:rPr lang="en-ID" dirty="0">
                <a:solidFill>
                  <a:schemeClr val="lt1"/>
                </a:solidFill>
              </a:rPr>
              <a:t> </a:t>
            </a:r>
            <a:r>
              <a:rPr lang="en-ID" dirty="0" err="1">
                <a:solidFill>
                  <a:schemeClr val="lt1"/>
                </a:solidFill>
              </a:rPr>
              <a:t>dengan</a:t>
            </a:r>
            <a:r>
              <a:rPr lang="en-ID" dirty="0">
                <a:solidFill>
                  <a:schemeClr val="lt1"/>
                </a:solidFill>
              </a:rPr>
              <a:t> </a:t>
            </a:r>
            <a:r>
              <a:rPr lang="en-ID" dirty="0" err="1">
                <a:solidFill>
                  <a:schemeClr val="lt1"/>
                </a:solidFill>
              </a:rPr>
              <a:t>memahami</a:t>
            </a:r>
            <a:r>
              <a:rPr lang="en-ID" dirty="0">
                <a:solidFill>
                  <a:schemeClr val="lt1"/>
                </a:solidFill>
              </a:rPr>
              <a:t> </a:t>
            </a:r>
            <a:r>
              <a:rPr lang="en-ID" dirty="0" err="1">
                <a:solidFill>
                  <a:schemeClr val="lt1"/>
                </a:solidFill>
              </a:rPr>
              <a:t>karakteristik</a:t>
            </a:r>
            <a:r>
              <a:rPr lang="en-ID" dirty="0">
                <a:solidFill>
                  <a:schemeClr val="lt1"/>
                </a:solidFill>
              </a:rPr>
              <a:t> </a:t>
            </a:r>
            <a:r>
              <a:rPr lang="en-ID" dirty="0" err="1">
                <a:solidFill>
                  <a:schemeClr val="lt1"/>
                </a:solidFill>
              </a:rPr>
              <a:t>dari</a:t>
            </a:r>
            <a:r>
              <a:rPr lang="en-ID" dirty="0">
                <a:solidFill>
                  <a:schemeClr val="lt1"/>
                </a:solidFill>
              </a:rPr>
              <a:t> </a:t>
            </a:r>
            <a:r>
              <a:rPr lang="en-ID" dirty="0" err="1">
                <a:solidFill>
                  <a:schemeClr val="lt1"/>
                </a:solidFill>
              </a:rPr>
              <a:t>pelanggan</a:t>
            </a:r>
            <a:r>
              <a:rPr lang="en-ID" dirty="0">
                <a:solidFill>
                  <a:schemeClr val="lt1"/>
                </a:solidFill>
              </a:rPr>
              <a:t> </a:t>
            </a:r>
            <a:r>
              <a:rPr lang="en-ID" dirty="0" err="1">
                <a:solidFill>
                  <a:schemeClr val="lt1"/>
                </a:solidFill>
              </a:rPr>
              <a:t>potensial</a:t>
            </a:r>
            <a:r>
              <a:rPr lang="en-ID" dirty="0">
                <a:solidFill>
                  <a:schemeClr val="lt1"/>
                </a:solidFill>
              </a:rPr>
              <a:t> </a:t>
            </a:r>
            <a:r>
              <a:rPr lang="en-ID" dirty="0" err="1">
                <a:solidFill>
                  <a:schemeClr val="lt1"/>
                </a:solidFill>
              </a:rPr>
              <a:t>guna</a:t>
            </a:r>
            <a:r>
              <a:rPr lang="en-ID" dirty="0">
                <a:solidFill>
                  <a:schemeClr val="lt1"/>
                </a:solidFill>
              </a:rPr>
              <a:t> yang </a:t>
            </a:r>
            <a:r>
              <a:rPr lang="en-ID" dirty="0" err="1">
                <a:solidFill>
                  <a:schemeClr val="lt1"/>
                </a:solidFill>
              </a:rPr>
              <a:t>akan</a:t>
            </a:r>
            <a:r>
              <a:rPr lang="en-ID" dirty="0">
                <a:solidFill>
                  <a:schemeClr val="lt1"/>
                </a:solidFill>
              </a:rPr>
              <a:t> </a:t>
            </a:r>
            <a:r>
              <a:rPr lang="en-ID" dirty="0" err="1">
                <a:solidFill>
                  <a:schemeClr val="lt1"/>
                </a:solidFill>
              </a:rPr>
              <a:t>dijadikan</a:t>
            </a:r>
            <a:r>
              <a:rPr lang="en-ID" dirty="0">
                <a:solidFill>
                  <a:schemeClr val="lt1"/>
                </a:solidFill>
              </a:rPr>
              <a:t> target </a:t>
            </a:r>
            <a:r>
              <a:rPr lang="en-ID" dirty="0" err="1">
                <a:solidFill>
                  <a:schemeClr val="lt1"/>
                </a:solidFill>
              </a:rPr>
              <a:t>dalam</a:t>
            </a:r>
            <a:r>
              <a:rPr lang="en-ID" dirty="0">
                <a:solidFill>
                  <a:schemeClr val="lt1"/>
                </a:solidFill>
              </a:rPr>
              <a:t> </a:t>
            </a:r>
            <a:r>
              <a:rPr lang="en-ID" dirty="0" err="1">
                <a:solidFill>
                  <a:schemeClr val="lt1"/>
                </a:solidFill>
              </a:rPr>
              <a:t>meningkatkan</a:t>
            </a:r>
            <a:r>
              <a:rPr lang="en-ID" dirty="0">
                <a:solidFill>
                  <a:schemeClr val="lt1"/>
                </a:solidFill>
              </a:rPr>
              <a:t> </a:t>
            </a:r>
            <a:r>
              <a:rPr lang="en-ID" dirty="0" err="1">
                <a:solidFill>
                  <a:schemeClr val="lt1"/>
                </a:solidFill>
              </a:rPr>
              <a:t>penjualan</a:t>
            </a:r>
            <a:r>
              <a:rPr lang="en-ID" dirty="0">
                <a:solidFill>
                  <a:schemeClr val="lt1"/>
                </a:solidFill>
              </a:rPr>
              <a:t>.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2042" name="Google Shape;2042;p56"/>
          <p:cNvGrpSpPr/>
          <p:nvPr/>
        </p:nvGrpSpPr>
        <p:grpSpPr>
          <a:xfrm>
            <a:off x="4026641" y="1559888"/>
            <a:ext cx="277961" cy="273358"/>
            <a:chOff x="2866317" y="3817357"/>
            <a:chExt cx="362920" cy="356865"/>
          </a:xfrm>
        </p:grpSpPr>
        <p:sp>
          <p:nvSpPr>
            <p:cNvPr id="2043" name="Google Shape;2043;p56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6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6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6" name="Google Shape;2046;p56"/>
          <p:cNvGrpSpPr/>
          <p:nvPr/>
        </p:nvGrpSpPr>
        <p:grpSpPr>
          <a:xfrm>
            <a:off x="4433021" y="1559888"/>
            <a:ext cx="277961" cy="273358"/>
            <a:chOff x="3314750" y="3817357"/>
            <a:chExt cx="362920" cy="356865"/>
          </a:xfrm>
        </p:grpSpPr>
        <p:sp>
          <p:nvSpPr>
            <p:cNvPr id="2047" name="Google Shape;2047;p56"/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6"/>
            <p:cNvSpPr/>
            <p:nvPr/>
          </p:nvSpPr>
          <p:spPr>
            <a:xfrm>
              <a:off x="3469891" y="3817357"/>
              <a:ext cx="207780" cy="356865"/>
            </a:xfrm>
            <a:custGeom>
              <a:avLst/>
              <a:gdLst/>
              <a:ahLst/>
              <a:cxnLst/>
              <a:rect l="l" t="t" r="r" b="b"/>
              <a:pathLst>
                <a:path w="7926" h="13613" extrusionOk="0">
                  <a:moveTo>
                    <a:pt x="881" y="0"/>
                  </a:moveTo>
                  <a:cubicBezTo>
                    <a:pt x="884" y="0"/>
                    <a:pt x="886" y="0"/>
                    <a:pt x="888" y="0"/>
                  </a:cubicBezTo>
                  <a:lnTo>
                    <a:pt x="888" y="0"/>
                  </a:lnTo>
                  <a:cubicBezTo>
                    <a:pt x="891" y="0"/>
                    <a:pt x="893" y="0"/>
                    <a:pt x="896" y="0"/>
                  </a:cubicBezTo>
                  <a:close/>
                  <a:moveTo>
                    <a:pt x="888" y="0"/>
                  </a:moveTo>
                  <a:lnTo>
                    <a:pt x="888" y="0"/>
                  </a:lnTo>
                  <a:cubicBezTo>
                    <a:pt x="588" y="0"/>
                    <a:pt x="301" y="15"/>
                    <a:pt x="1" y="58"/>
                  </a:cubicBezTo>
                  <a:cubicBezTo>
                    <a:pt x="3393" y="491"/>
                    <a:pt x="5934" y="3378"/>
                    <a:pt x="5934" y="6799"/>
                  </a:cubicBezTo>
                  <a:cubicBezTo>
                    <a:pt x="5934" y="10220"/>
                    <a:pt x="3393" y="13107"/>
                    <a:pt x="1" y="13555"/>
                  </a:cubicBezTo>
                  <a:cubicBezTo>
                    <a:pt x="299" y="13594"/>
                    <a:pt x="595" y="13612"/>
                    <a:pt x="887" y="13612"/>
                  </a:cubicBezTo>
                  <a:cubicBezTo>
                    <a:pt x="4418" y="13612"/>
                    <a:pt x="7441" y="10873"/>
                    <a:pt x="7680" y="7247"/>
                  </a:cubicBezTo>
                  <a:cubicBezTo>
                    <a:pt x="7926" y="3323"/>
                    <a:pt x="4826" y="4"/>
                    <a:pt x="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6"/>
            <p:cNvSpPr/>
            <p:nvPr/>
          </p:nvSpPr>
          <p:spPr>
            <a:xfrm>
              <a:off x="3379082" y="3881296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6"/>
            <p:cNvSpPr/>
            <p:nvPr/>
          </p:nvSpPr>
          <p:spPr>
            <a:xfrm>
              <a:off x="3412768" y="3935430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6"/>
            <p:cNvSpPr/>
            <p:nvPr/>
          </p:nvSpPr>
          <p:spPr>
            <a:xfrm>
              <a:off x="3539518" y="3910447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2" name="Google Shape;2052;p56"/>
          <p:cNvGrpSpPr/>
          <p:nvPr/>
        </p:nvGrpSpPr>
        <p:grpSpPr>
          <a:xfrm>
            <a:off x="4839388" y="1559888"/>
            <a:ext cx="277981" cy="273138"/>
            <a:chOff x="4211985" y="3817357"/>
            <a:chExt cx="362947" cy="356576"/>
          </a:xfrm>
        </p:grpSpPr>
        <p:sp>
          <p:nvSpPr>
            <p:cNvPr id="2053" name="Google Shape;2053;p56"/>
            <p:cNvSpPr/>
            <p:nvPr/>
          </p:nvSpPr>
          <p:spPr>
            <a:xfrm>
              <a:off x="4211985" y="3817357"/>
              <a:ext cx="356498" cy="356498"/>
            </a:xfrm>
            <a:custGeom>
              <a:avLst/>
              <a:gdLst/>
              <a:ahLst/>
              <a:cxnLst/>
              <a:rect l="l" t="t" r="r" b="b"/>
              <a:pathLst>
                <a:path w="13599" h="13599" extrusionOk="0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6"/>
            <p:cNvSpPr/>
            <p:nvPr/>
          </p:nvSpPr>
          <p:spPr>
            <a:xfrm>
              <a:off x="4366758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6"/>
            <p:cNvSpPr/>
            <p:nvPr/>
          </p:nvSpPr>
          <p:spPr>
            <a:xfrm>
              <a:off x="4288061" y="3909555"/>
              <a:ext cx="227756" cy="187463"/>
            </a:xfrm>
            <a:custGeom>
              <a:avLst/>
              <a:gdLst/>
              <a:ahLst/>
              <a:cxnLst/>
              <a:rect l="l" t="t" r="r" b="b"/>
              <a:pathLst>
                <a:path w="8688" h="7151" extrusionOk="0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5" name="Google Shape;1845;p55"/>
          <p:cNvGrpSpPr/>
          <p:nvPr/>
        </p:nvGrpSpPr>
        <p:grpSpPr>
          <a:xfrm>
            <a:off x="696507" y="2180211"/>
            <a:ext cx="2915757" cy="2469330"/>
            <a:chOff x="179107" y="1804788"/>
            <a:chExt cx="2915757" cy="2469330"/>
          </a:xfrm>
        </p:grpSpPr>
        <p:grpSp>
          <p:nvGrpSpPr>
            <p:cNvPr id="1846" name="Google Shape;1846;p55"/>
            <p:cNvGrpSpPr/>
            <p:nvPr/>
          </p:nvGrpSpPr>
          <p:grpSpPr>
            <a:xfrm rot="-2983574" flipH="1">
              <a:off x="486405" y="2870392"/>
              <a:ext cx="970678" cy="1255350"/>
              <a:chOff x="7528758" y="3224549"/>
              <a:chExt cx="638662" cy="825963"/>
            </a:xfrm>
          </p:grpSpPr>
          <p:grpSp>
            <p:nvGrpSpPr>
              <p:cNvPr id="1847" name="Google Shape;1847;p55"/>
              <p:cNvGrpSpPr/>
              <p:nvPr/>
            </p:nvGrpSpPr>
            <p:grpSpPr>
              <a:xfrm rot="-1092437">
                <a:off x="7640100" y="3255502"/>
                <a:ext cx="320563" cy="764056"/>
                <a:chOff x="7089565" y="2941940"/>
                <a:chExt cx="537061" cy="1280073"/>
              </a:xfrm>
            </p:grpSpPr>
            <p:sp>
              <p:nvSpPr>
                <p:cNvPr id="1848" name="Google Shape;1848;p55"/>
                <p:cNvSpPr/>
                <p:nvPr/>
              </p:nvSpPr>
              <p:spPr>
                <a:xfrm>
                  <a:off x="7242421" y="3003260"/>
                  <a:ext cx="200248" cy="121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" h="12422" extrusionOk="0">
                      <a:moveTo>
                        <a:pt x="115" y="1"/>
                      </a:moveTo>
                      <a:lnTo>
                        <a:pt x="1" y="45"/>
                      </a:lnTo>
                      <a:cubicBezTo>
                        <a:pt x="1796" y="4575"/>
                        <a:pt x="1919" y="12341"/>
                        <a:pt x="1919" y="12421"/>
                      </a:cubicBezTo>
                      <a:lnTo>
                        <a:pt x="2041" y="12417"/>
                      </a:lnTo>
                      <a:cubicBezTo>
                        <a:pt x="2041" y="12341"/>
                        <a:pt x="1919" y="4547"/>
                        <a:pt x="115" y="1"/>
                      </a:cubicBezTo>
                      <a:close/>
                    </a:path>
                  </a:pathLst>
                </a:custGeom>
                <a:solidFill>
                  <a:srgbClr val="0923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9" name="Google Shape;1849;p55"/>
                <p:cNvSpPr/>
                <p:nvPr/>
              </p:nvSpPr>
              <p:spPr>
                <a:xfrm>
                  <a:off x="7422846" y="3619498"/>
                  <a:ext cx="203780" cy="251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" h="2565" extrusionOk="0">
                      <a:moveTo>
                        <a:pt x="1588" y="0"/>
                      </a:moveTo>
                      <a:cubicBezTo>
                        <a:pt x="1537" y="0"/>
                        <a:pt x="1458" y="28"/>
                        <a:pt x="1347" y="90"/>
                      </a:cubicBezTo>
                      <a:cubicBezTo>
                        <a:pt x="163" y="745"/>
                        <a:pt x="1" y="2565"/>
                        <a:pt x="1" y="2565"/>
                      </a:cubicBezTo>
                      <a:cubicBezTo>
                        <a:pt x="1" y="2565"/>
                        <a:pt x="2076" y="0"/>
                        <a:pt x="1588" y="0"/>
                      </a:cubicBezTo>
                      <a:close/>
                    </a:path>
                  </a:pathLst>
                </a:custGeom>
                <a:solidFill>
                  <a:srgbClr val="83C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0" name="Google Shape;1850;p55"/>
                <p:cNvSpPr/>
                <p:nvPr/>
              </p:nvSpPr>
              <p:spPr>
                <a:xfrm>
                  <a:off x="7397338" y="3419253"/>
                  <a:ext cx="202112" cy="230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0" h="2353" extrusionOk="0">
                      <a:moveTo>
                        <a:pt x="1678" y="0"/>
                      </a:moveTo>
                      <a:cubicBezTo>
                        <a:pt x="1637" y="0"/>
                        <a:pt x="1566" y="28"/>
                        <a:pt x="1460" y="90"/>
                      </a:cubicBezTo>
                      <a:cubicBezTo>
                        <a:pt x="383" y="722"/>
                        <a:pt x="1" y="2352"/>
                        <a:pt x="1" y="2352"/>
                      </a:cubicBezTo>
                      <a:cubicBezTo>
                        <a:pt x="1" y="2352"/>
                        <a:pt x="2060" y="0"/>
                        <a:pt x="1678" y="0"/>
                      </a:cubicBezTo>
                      <a:close/>
                    </a:path>
                  </a:pathLst>
                </a:custGeom>
                <a:solidFill>
                  <a:srgbClr val="83C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1" name="Google Shape;1851;p55"/>
                <p:cNvSpPr/>
                <p:nvPr/>
              </p:nvSpPr>
              <p:spPr>
                <a:xfrm>
                  <a:off x="7374085" y="3226169"/>
                  <a:ext cx="148150" cy="269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" h="2742" extrusionOk="0">
                      <a:moveTo>
                        <a:pt x="1133" y="0"/>
                      </a:moveTo>
                      <a:cubicBezTo>
                        <a:pt x="1085" y="0"/>
                        <a:pt x="1013" y="40"/>
                        <a:pt x="912" y="129"/>
                      </a:cubicBezTo>
                      <a:cubicBezTo>
                        <a:pt x="1" y="922"/>
                        <a:pt x="4" y="2741"/>
                        <a:pt x="4" y="2741"/>
                      </a:cubicBezTo>
                      <a:cubicBezTo>
                        <a:pt x="327" y="2517"/>
                        <a:pt x="1509" y="0"/>
                        <a:pt x="1133" y="0"/>
                      </a:cubicBezTo>
                      <a:close/>
                    </a:path>
                  </a:pathLst>
                </a:custGeom>
                <a:solidFill>
                  <a:srgbClr val="83C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2" name="Google Shape;1852;p55"/>
                <p:cNvSpPr/>
                <p:nvPr/>
              </p:nvSpPr>
              <p:spPr>
                <a:xfrm>
                  <a:off x="7329151" y="3064972"/>
                  <a:ext cx="123426" cy="217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8" h="2218" extrusionOk="0">
                      <a:moveTo>
                        <a:pt x="893" y="1"/>
                      </a:moveTo>
                      <a:cubicBezTo>
                        <a:pt x="869" y="1"/>
                        <a:pt x="840" y="9"/>
                        <a:pt x="805" y="27"/>
                      </a:cubicBezTo>
                      <a:cubicBezTo>
                        <a:pt x="226" y="323"/>
                        <a:pt x="0" y="2217"/>
                        <a:pt x="0" y="2217"/>
                      </a:cubicBezTo>
                      <a:cubicBezTo>
                        <a:pt x="275" y="2077"/>
                        <a:pt x="1257" y="1"/>
                        <a:pt x="893" y="1"/>
                      </a:cubicBezTo>
                      <a:close/>
                    </a:path>
                  </a:pathLst>
                </a:custGeom>
                <a:solidFill>
                  <a:srgbClr val="83C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3" name="Google Shape;1853;p55"/>
                <p:cNvSpPr/>
                <p:nvPr/>
              </p:nvSpPr>
              <p:spPr>
                <a:xfrm>
                  <a:off x="7279998" y="2941940"/>
                  <a:ext cx="85947" cy="171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1748" extrusionOk="0">
                      <a:moveTo>
                        <a:pt x="705" y="1"/>
                      </a:moveTo>
                      <a:cubicBezTo>
                        <a:pt x="668" y="1"/>
                        <a:pt x="605" y="61"/>
                        <a:pt x="514" y="204"/>
                      </a:cubicBezTo>
                      <a:cubicBezTo>
                        <a:pt x="0" y="993"/>
                        <a:pt x="64" y="1747"/>
                        <a:pt x="64" y="1747"/>
                      </a:cubicBezTo>
                      <a:cubicBezTo>
                        <a:pt x="530" y="1252"/>
                        <a:pt x="876" y="1"/>
                        <a:pt x="705" y="1"/>
                      </a:cubicBezTo>
                      <a:close/>
                    </a:path>
                  </a:pathLst>
                </a:custGeom>
                <a:solidFill>
                  <a:srgbClr val="83C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4" name="Google Shape;1854;p55"/>
                <p:cNvSpPr/>
                <p:nvPr/>
              </p:nvSpPr>
              <p:spPr>
                <a:xfrm>
                  <a:off x="7090939" y="2952144"/>
                  <a:ext cx="162474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" h="914" extrusionOk="0">
                      <a:moveTo>
                        <a:pt x="669" y="1"/>
                      </a:moveTo>
                      <a:cubicBezTo>
                        <a:pt x="0" y="1"/>
                        <a:pt x="1175" y="886"/>
                        <a:pt x="1655" y="913"/>
                      </a:cubicBezTo>
                      <a:cubicBezTo>
                        <a:pt x="1655" y="913"/>
                        <a:pt x="1410" y="25"/>
                        <a:pt x="692" y="1"/>
                      </a:cubicBezTo>
                      <a:cubicBezTo>
                        <a:pt x="684" y="1"/>
                        <a:pt x="677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83C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5" name="Google Shape;1855;p55"/>
                <p:cNvSpPr/>
                <p:nvPr/>
              </p:nvSpPr>
              <p:spPr>
                <a:xfrm>
                  <a:off x="7089565" y="3107945"/>
                  <a:ext cx="219576" cy="95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" h="974" extrusionOk="0">
                      <a:moveTo>
                        <a:pt x="803" y="1"/>
                      </a:moveTo>
                      <a:cubicBezTo>
                        <a:pt x="757" y="1"/>
                        <a:pt x="711" y="6"/>
                        <a:pt x="666" y="16"/>
                      </a:cubicBezTo>
                      <a:cubicBezTo>
                        <a:pt x="0" y="168"/>
                        <a:pt x="1380" y="974"/>
                        <a:pt x="2155" y="974"/>
                      </a:cubicBezTo>
                      <a:cubicBezTo>
                        <a:pt x="2183" y="974"/>
                        <a:pt x="2211" y="973"/>
                        <a:pt x="2238" y="970"/>
                      </a:cubicBezTo>
                      <a:cubicBezTo>
                        <a:pt x="2238" y="970"/>
                        <a:pt x="1464" y="1"/>
                        <a:pt x="803" y="1"/>
                      </a:cubicBezTo>
                      <a:close/>
                    </a:path>
                  </a:pathLst>
                </a:custGeom>
                <a:solidFill>
                  <a:srgbClr val="83C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6" name="Google Shape;1856;p55"/>
                <p:cNvSpPr/>
                <p:nvPr/>
              </p:nvSpPr>
              <p:spPr>
                <a:xfrm>
                  <a:off x="7126945" y="3272674"/>
                  <a:ext cx="220851" cy="117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1202" extrusionOk="0">
                      <a:moveTo>
                        <a:pt x="752" y="0"/>
                      </a:moveTo>
                      <a:cubicBezTo>
                        <a:pt x="0" y="0"/>
                        <a:pt x="586" y="698"/>
                        <a:pt x="2251" y="1202"/>
                      </a:cubicBezTo>
                      <a:cubicBezTo>
                        <a:pt x="2251" y="1202"/>
                        <a:pt x="1655" y="38"/>
                        <a:pt x="815" y="2"/>
                      </a:cubicBezTo>
                      <a:cubicBezTo>
                        <a:pt x="793" y="1"/>
                        <a:pt x="772" y="0"/>
                        <a:pt x="752" y="0"/>
                      </a:cubicBezTo>
                      <a:close/>
                    </a:path>
                  </a:pathLst>
                </a:custGeom>
                <a:solidFill>
                  <a:srgbClr val="83C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7" name="Google Shape;1857;p55"/>
                <p:cNvSpPr/>
                <p:nvPr/>
              </p:nvSpPr>
              <p:spPr>
                <a:xfrm>
                  <a:off x="7090350" y="3435147"/>
                  <a:ext cx="295122" cy="1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8" h="1417" extrusionOk="0">
                      <a:moveTo>
                        <a:pt x="1029" y="0"/>
                      </a:moveTo>
                      <a:cubicBezTo>
                        <a:pt x="1004" y="0"/>
                        <a:pt x="979" y="1"/>
                        <a:pt x="955" y="3"/>
                      </a:cubicBezTo>
                      <a:cubicBezTo>
                        <a:pt x="0" y="87"/>
                        <a:pt x="1946" y="1258"/>
                        <a:pt x="3007" y="1416"/>
                      </a:cubicBezTo>
                      <a:cubicBezTo>
                        <a:pt x="3007" y="1416"/>
                        <a:pt x="1969" y="0"/>
                        <a:pt x="1029" y="0"/>
                      </a:cubicBezTo>
                      <a:close/>
                    </a:path>
                  </a:pathLst>
                </a:custGeom>
                <a:solidFill>
                  <a:srgbClr val="83C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8" name="Google Shape;1858;p55"/>
                <p:cNvSpPr/>
                <p:nvPr/>
              </p:nvSpPr>
              <p:spPr>
                <a:xfrm>
                  <a:off x="7139209" y="3640984"/>
                  <a:ext cx="271772" cy="137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" h="1403" extrusionOk="0">
                      <a:moveTo>
                        <a:pt x="720" y="1"/>
                      </a:moveTo>
                      <a:cubicBezTo>
                        <a:pt x="0" y="1"/>
                        <a:pt x="1042" y="1000"/>
                        <a:pt x="2770" y="1402"/>
                      </a:cubicBezTo>
                      <a:cubicBezTo>
                        <a:pt x="2770" y="1402"/>
                        <a:pt x="1790" y="123"/>
                        <a:pt x="843" y="9"/>
                      </a:cubicBezTo>
                      <a:cubicBezTo>
                        <a:pt x="798" y="4"/>
                        <a:pt x="756" y="1"/>
                        <a:pt x="720" y="1"/>
                      </a:cubicBezTo>
                      <a:close/>
                    </a:path>
                  </a:pathLst>
                </a:custGeom>
                <a:solidFill>
                  <a:srgbClr val="83C3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59" name="Google Shape;1859;p55"/>
              <p:cNvGrpSpPr/>
              <p:nvPr/>
            </p:nvGrpSpPr>
            <p:grpSpPr>
              <a:xfrm rot="1092976" flipH="1">
                <a:off x="7927586" y="3481327"/>
                <a:ext cx="177987" cy="424228"/>
                <a:chOff x="7089565" y="2941940"/>
                <a:chExt cx="537061" cy="1280073"/>
              </a:xfrm>
            </p:grpSpPr>
            <p:sp>
              <p:nvSpPr>
                <p:cNvPr id="1860" name="Google Shape;1860;p55"/>
                <p:cNvSpPr/>
                <p:nvPr/>
              </p:nvSpPr>
              <p:spPr>
                <a:xfrm>
                  <a:off x="7242421" y="3003260"/>
                  <a:ext cx="200248" cy="121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" h="12422" extrusionOk="0">
                      <a:moveTo>
                        <a:pt x="115" y="1"/>
                      </a:moveTo>
                      <a:lnTo>
                        <a:pt x="1" y="45"/>
                      </a:lnTo>
                      <a:cubicBezTo>
                        <a:pt x="1796" y="4575"/>
                        <a:pt x="1919" y="12341"/>
                        <a:pt x="1919" y="12421"/>
                      </a:cubicBezTo>
                      <a:lnTo>
                        <a:pt x="2041" y="12417"/>
                      </a:lnTo>
                      <a:cubicBezTo>
                        <a:pt x="2041" y="12341"/>
                        <a:pt x="1919" y="4547"/>
                        <a:pt x="115" y="1"/>
                      </a:cubicBezTo>
                      <a:close/>
                    </a:path>
                  </a:pathLst>
                </a:custGeom>
                <a:solidFill>
                  <a:srgbClr val="0923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1" name="Google Shape;1861;p55"/>
                <p:cNvSpPr/>
                <p:nvPr/>
              </p:nvSpPr>
              <p:spPr>
                <a:xfrm>
                  <a:off x="7422846" y="3619498"/>
                  <a:ext cx="203780" cy="251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" h="2565" extrusionOk="0">
                      <a:moveTo>
                        <a:pt x="1588" y="0"/>
                      </a:moveTo>
                      <a:cubicBezTo>
                        <a:pt x="1537" y="0"/>
                        <a:pt x="1458" y="28"/>
                        <a:pt x="1347" y="90"/>
                      </a:cubicBezTo>
                      <a:cubicBezTo>
                        <a:pt x="163" y="745"/>
                        <a:pt x="1" y="2565"/>
                        <a:pt x="1" y="2565"/>
                      </a:cubicBezTo>
                      <a:cubicBezTo>
                        <a:pt x="1" y="2565"/>
                        <a:pt x="2076" y="0"/>
                        <a:pt x="15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2" name="Google Shape;1862;p55"/>
                <p:cNvSpPr/>
                <p:nvPr/>
              </p:nvSpPr>
              <p:spPr>
                <a:xfrm>
                  <a:off x="7397338" y="3419253"/>
                  <a:ext cx="202112" cy="230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0" h="2353" extrusionOk="0">
                      <a:moveTo>
                        <a:pt x="1678" y="0"/>
                      </a:moveTo>
                      <a:cubicBezTo>
                        <a:pt x="1637" y="0"/>
                        <a:pt x="1566" y="28"/>
                        <a:pt x="1460" y="90"/>
                      </a:cubicBezTo>
                      <a:cubicBezTo>
                        <a:pt x="383" y="722"/>
                        <a:pt x="1" y="2352"/>
                        <a:pt x="1" y="2352"/>
                      </a:cubicBezTo>
                      <a:cubicBezTo>
                        <a:pt x="1" y="2352"/>
                        <a:pt x="2060" y="0"/>
                        <a:pt x="167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3" name="Google Shape;1863;p55"/>
                <p:cNvSpPr/>
                <p:nvPr/>
              </p:nvSpPr>
              <p:spPr>
                <a:xfrm>
                  <a:off x="7374085" y="3226169"/>
                  <a:ext cx="148150" cy="269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" h="2742" extrusionOk="0">
                      <a:moveTo>
                        <a:pt x="1133" y="0"/>
                      </a:moveTo>
                      <a:cubicBezTo>
                        <a:pt x="1085" y="0"/>
                        <a:pt x="1013" y="40"/>
                        <a:pt x="912" y="129"/>
                      </a:cubicBezTo>
                      <a:cubicBezTo>
                        <a:pt x="1" y="922"/>
                        <a:pt x="4" y="2741"/>
                        <a:pt x="4" y="2741"/>
                      </a:cubicBezTo>
                      <a:cubicBezTo>
                        <a:pt x="327" y="2517"/>
                        <a:pt x="1509" y="0"/>
                        <a:pt x="113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4" name="Google Shape;1864;p55"/>
                <p:cNvSpPr/>
                <p:nvPr/>
              </p:nvSpPr>
              <p:spPr>
                <a:xfrm>
                  <a:off x="7329151" y="3064972"/>
                  <a:ext cx="123426" cy="217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8" h="2218" extrusionOk="0">
                      <a:moveTo>
                        <a:pt x="893" y="1"/>
                      </a:moveTo>
                      <a:cubicBezTo>
                        <a:pt x="869" y="1"/>
                        <a:pt x="840" y="9"/>
                        <a:pt x="805" y="27"/>
                      </a:cubicBezTo>
                      <a:cubicBezTo>
                        <a:pt x="226" y="323"/>
                        <a:pt x="0" y="2217"/>
                        <a:pt x="0" y="2217"/>
                      </a:cubicBezTo>
                      <a:cubicBezTo>
                        <a:pt x="275" y="2077"/>
                        <a:pt x="1257" y="1"/>
                        <a:pt x="8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5" name="Google Shape;1865;p55"/>
                <p:cNvSpPr/>
                <p:nvPr/>
              </p:nvSpPr>
              <p:spPr>
                <a:xfrm>
                  <a:off x="7279998" y="2941940"/>
                  <a:ext cx="85947" cy="171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1748" extrusionOk="0">
                      <a:moveTo>
                        <a:pt x="705" y="1"/>
                      </a:moveTo>
                      <a:cubicBezTo>
                        <a:pt x="668" y="1"/>
                        <a:pt x="605" y="61"/>
                        <a:pt x="514" y="204"/>
                      </a:cubicBezTo>
                      <a:cubicBezTo>
                        <a:pt x="0" y="993"/>
                        <a:pt x="64" y="1747"/>
                        <a:pt x="64" y="1747"/>
                      </a:cubicBezTo>
                      <a:cubicBezTo>
                        <a:pt x="530" y="1252"/>
                        <a:pt x="876" y="1"/>
                        <a:pt x="70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6" name="Google Shape;1866;p55"/>
                <p:cNvSpPr/>
                <p:nvPr/>
              </p:nvSpPr>
              <p:spPr>
                <a:xfrm>
                  <a:off x="7090939" y="2952144"/>
                  <a:ext cx="162474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" h="914" extrusionOk="0">
                      <a:moveTo>
                        <a:pt x="669" y="1"/>
                      </a:moveTo>
                      <a:cubicBezTo>
                        <a:pt x="0" y="1"/>
                        <a:pt x="1175" y="886"/>
                        <a:pt x="1655" y="913"/>
                      </a:cubicBezTo>
                      <a:cubicBezTo>
                        <a:pt x="1655" y="913"/>
                        <a:pt x="1410" y="25"/>
                        <a:pt x="692" y="1"/>
                      </a:cubicBezTo>
                      <a:cubicBezTo>
                        <a:pt x="684" y="1"/>
                        <a:pt x="677" y="1"/>
                        <a:pt x="6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7" name="Google Shape;1867;p55"/>
                <p:cNvSpPr/>
                <p:nvPr/>
              </p:nvSpPr>
              <p:spPr>
                <a:xfrm>
                  <a:off x="7089565" y="3107945"/>
                  <a:ext cx="219576" cy="95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" h="974" extrusionOk="0">
                      <a:moveTo>
                        <a:pt x="803" y="1"/>
                      </a:moveTo>
                      <a:cubicBezTo>
                        <a:pt x="757" y="1"/>
                        <a:pt x="711" y="6"/>
                        <a:pt x="666" y="16"/>
                      </a:cubicBezTo>
                      <a:cubicBezTo>
                        <a:pt x="0" y="168"/>
                        <a:pt x="1380" y="974"/>
                        <a:pt x="2155" y="974"/>
                      </a:cubicBezTo>
                      <a:cubicBezTo>
                        <a:pt x="2183" y="974"/>
                        <a:pt x="2211" y="973"/>
                        <a:pt x="2238" y="970"/>
                      </a:cubicBezTo>
                      <a:cubicBezTo>
                        <a:pt x="2238" y="970"/>
                        <a:pt x="1464" y="1"/>
                        <a:pt x="80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8" name="Google Shape;1868;p55"/>
                <p:cNvSpPr/>
                <p:nvPr/>
              </p:nvSpPr>
              <p:spPr>
                <a:xfrm>
                  <a:off x="7126945" y="3272674"/>
                  <a:ext cx="220851" cy="117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1202" extrusionOk="0">
                      <a:moveTo>
                        <a:pt x="752" y="0"/>
                      </a:moveTo>
                      <a:cubicBezTo>
                        <a:pt x="0" y="0"/>
                        <a:pt x="586" y="698"/>
                        <a:pt x="2251" y="1202"/>
                      </a:cubicBezTo>
                      <a:cubicBezTo>
                        <a:pt x="2251" y="1202"/>
                        <a:pt x="1655" y="38"/>
                        <a:pt x="815" y="2"/>
                      </a:cubicBezTo>
                      <a:cubicBezTo>
                        <a:pt x="793" y="1"/>
                        <a:pt x="772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" name="Google Shape;1869;p55"/>
                <p:cNvSpPr/>
                <p:nvPr/>
              </p:nvSpPr>
              <p:spPr>
                <a:xfrm>
                  <a:off x="7090350" y="3435147"/>
                  <a:ext cx="295122" cy="1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8" h="1417" extrusionOk="0">
                      <a:moveTo>
                        <a:pt x="1029" y="0"/>
                      </a:moveTo>
                      <a:cubicBezTo>
                        <a:pt x="1004" y="0"/>
                        <a:pt x="979" y="1"/>
                        <a:pt x="955" y="3"/>
                      </a:cubicBezTo>
                      <a:cubicBezTo>
                        <a:pt x="0" y="87"/>
                        <a:pt x="1946" y="1258"/>
                        <a:pt x="3007" y="1416"/>
                      </a:cubicBezTo>
                      <a:cubicBezTo>
                        <a:pt x="3007" y="1416"/>
                        <a:pt x="1969" y="0"/>
                        <a:pt x="102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" name="Google Shape;1870;p55"/>
                <p:cNvSpPr/>
                <p:nvPr/>
              </p:nvSpPr>
              <p:spPr>
                <a:xfrm>
                  <a:off x="7139209" y="3640984"/>
                  <a:ext cx="271772" cy="137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" h="1403" extrusionOk="0">
                      <a:moveTo>
                        <a:pt x="720" y="1"/>
                      </a:moveTo>
                      <a:cubicBezTo>
                        <a:pt x="0" y="1"/>
                        <a:pt x="1042" y="1000"/>
                        <a:pt x="2770" y="1402"/>
                      </a:cubicBezTo>
                      <a:cubicBezTo>
                        <a:pt x="2770" y="1402"/>
                        <a:pt x="1790" y="123"/>
                        <a:pt x="843" y="9"/>
                      </a:cubicBezTo>
                      <a:cubicBezTo>
                        <a:pt x="798" y="4"/>
                        <a:pt x="756" y="1"/>
                        <a:pt x="7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871" name="Google Shape;1871;p55"/>
            <p:cNvSpPr/>
            <p:nvPr/>
          </p:nvSpPr>
          <p:spPr>
            <a:xfrm>
              <a:off x="820124" y="4056250"/>
              <a:ext cx="2274740" cy="157105"/>
            </a:xfrm>
            <a:custGeom>
              <a:avLst/>
              <a:gdLst/>
              <a:ahLst/>
              <a:cxnLst/>
              <a:rect l="l" t="t" r="r" b="b"/>
              <a:pathLst>
                <a:path w="41064" h="6446" extrusionOk="0">
                  <a:moveTo>
                    <a:pt x="20534" y="1"/>
                  </a:moveTo>
                  <a:cubicBezTo>
                    <a:pt x="9191" y="1"/>
                    <a:pt x="0" y="1445"/>
                    <a:pt x="0" y="3225"/>
                  </a:cubicBezTo>
                  <a:cubicBezTo>
                    <a:pt x="0" y="5004"/>
                    <a:pt x="9191" y="6445"/>
                    <a:pt x="20534" y="6445"/>
                  </a:cubicBezTo>
                  <a:cubicBezTo>
                    <a:pt x="31872" y="6445"/>
                    <a:pt x="41063" y="5004"/>
                    <a:pt x="41063" y="3225"/>
                  </a:cubicBezTo>
                  <a:cubicBezTo>
                    <a:pt x="41063" y="1445"/>
                    <a:pt x="31872" y="1"/>
                    <a:pt x="20534" y="1"/>
                  </a:cubicBezTo>
                  <a:close/>
                </a:path>
              </a:pathLst>
            </a:custGeom>
            <a:solidFill>
              <a:srgbClr val="092329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2" name="Google Shape;1872;p55"/>
            <p:cNvGrpSpPr/>
            <p:nvPr/>
          </p:nvGrpSpPr>
          <p:grpSpPr>
            <a:xfrm>
              <a:off x="1285152" y="1804788"/>
              <a:ext cx="417740" cy="386444"/>
              <a:chOff x="7402362" y="3681535"/>
              <a:chExt cx="402757" cy="372728"/>
            </a:xfrm>
          </p:grpSpPr>
          <p:sp>
            <p:nvSpPr>
              <p:cNvPr id="1873" name="Google Shape;1873;p55"/>
              <p:cNvSpPr/>
              <p:nvPr/>
            </p:nvSpPr>
            <p:spPr>
              <a:xfrm>
                <a:off x="7471248" y="3681535"/>
                <a:ext cx="333871" cy="303763"/>
              </a:xfrm>
              <a:custGeom>
                <a:avLst/>
                <a:gdLst/>
                <a:ahLst/>
                <a:cxnLst/>
                <a:rect l="l" t="t" r="r" b="b"/>
                <a:pathLst>
                  <a:path w="12708" h="11562" extrusionOk="0">
                    <a:moveTo>
                      <a:pt x="6341" y="0"/>
                    </a:moveTo>
                    <a:cubicBezTo>
                      <a:pt x="4868" y="0"/>
                      <a:pt x="3393" y="562"/>
                      <a:pt x="2268" y="1687"/>
                    </a:cubicBezTo>
                    <a:cubicBezTo>
                      <a:pt x="0" y="3955"/>
                      <a:pt x="21" y="7624"/>
                      <a:pt x="2296" y="9871"/>
                    </a:cubicBezTo>
                    <a:cubicBezTo>
                      <a:pt x="2407" y="9982"/>
                      <a:pt x="2518" y="10086"/>
                      <a:pt x="2636" y="10184"/>
                    </a:cubicBezTo>
                    <a:cubicBezTo>
                      <a:pt x="3718" y="11105"/>
                      <a:pt x="5049" y="11561"/>
                      <a:pt x="6375" y="11561"/>
                    </a:cubicBezTo>
                    <a:cubicBezTo>
                      <a:pt x="7854" y="11561"/>
                      <a:pt x="9327" y="10994"/>
                      <a:pt x="10446" y="9871"/>
                    </a:cubicBezTo>
                    <a:cubicBezTo>
                      <a:pt x="12576" y="7749"/>
                      <a:pt x="12707" y="4343"/>
                      <a:pt x="10758" y="2061"/>
                    </a:cubicBezTo>
                    <a:cubicBezTo>
                      <a:pt x="10661" y="1943"/>
                      <a:pt x="10557" y="1832"/>
                      <a:pt x="10446" y="1721"/>
                    </a:cubicBezTo>
                    <a:cubicBezTo>
                      <a:pt x="9320" y="574"/>
                      <a:pt x="7831" y="0"/>
                      <a:pt x="6341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55"/>
              <p:cNvSpPr/>
              <p:nvPr/>
            </p:nvSpPr>
            <p:spPr>
              <a:xfrm>
                <a:off x="7540502" y="3735683"/>
                <a:ext cx="236741" cy="236558"/>
              </a:xfrm>
              <a:custGeom>
                <a:avLst/>
                <a:gdLst/>
                <a:ahLst/>
                <a:cxnLst/>
                <a:rect l="l" t="t" r="r" b="b"/>
                <a:pathLst>
                  <a:path w="9011" h="9004" extrusionOk="0">
                    <a:moveTo>
                      <a:pt x="8122" y="0"/>
                    </a:moveTo>
                    <a:lnTo>
                      <a:pt x="0" y="8123"/>
                    </a:lnTo>
                    <a:cubicBezTo>
                      <a:pt x="423" y="8483"/>
                      <a:pt x="895" y="8781"/>
                      <a:pt x="1401" y="9003"/>
                    </a:cubicBezTo>
                    <a:lnTo>
                      <a:pt x="9010" y="1401"/>
                    </a:lnTo>
                    <a:cubicBezTo>
                      <a:pt x="8781" y="888"/>
                      <a:pt x="8483" y="416"/>
                      <a:pt x="81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55"/>
              <p:cNvSpPr/>
              <p:nvPr/>
            </p:nvSpPr>
            <p:spPr>
              <a:xfrm>
                <a:off x="7472693" y="3728274"/>
                <a:ext cx="283585" cy="256998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9782" extrusionOk="0">
                    <a:moveTo>
                      <a:pt x="9427" y="8869"/>
                    </a:moveTo>
                    <a:cubicBezTo>
                      <a:pt x="9426" y="8870"/>
                      <a:pt x="9424" y="8871"/>
                      <a:pt x="9423" y="8872"/>
                    </a:cubicBezTo>
                    <a:lnTo>
                      <a:pt x="9423" y="8872"/>
                    </a:lnTo>
                    <a:cubicBezTo>
                      <a:pt x="9422" y="8873"/>
                      <a:pt x="9421" y="8875"/>
                      <a:pt x="9420" y="8876"/>
                    </a:cubicBezTo>
                    <a:lnTo>
                      <a:pt x="9427" y="8869"/>
                    </a:lnTo>
                    <a:close/>
                    <a:moveTo>
                      <a:pt x="4560" y="0"/>
                    </a:moveTo>
                    <a:cubicBezTo>
                      <a:pt x="3489" y="0"/>
                      <a:pt x="2412" y="298"/>
                      <a:pt x="1457" y="907"/>
                    </a:cubicBezTo>
                    <a:cubicBezTo>
                      <a:pt x="1" y="3189"/>
                      <a:pt x="327" y="6178"/>
                      <a:pt x="2241" y="8092"/>
                    </a:cubicBezTo>
                    <a:cubicBezTo>
                      <a:pt x="2352" y="8203"/>
                      <a:pt x="2463" y="8307"/>
                      <a:pt x="2574" y="8405"/>
                    </a:cubicBezTo>
                    <a:cubicBezTo>
                      <a:pt x="3647" y="9316"/>
                      <a:pt x="4980" y="9782"/>
                      <a:pt x="6320" y="9782"/>
                    </a:cubicBezTo>
                    <a:cubicBezTo>
                      <a:pt x="7394" y="9782"/>
                      <a:pt x="8472" y="9482"/>
                      <a:pt x="9423" y="8872"/>
                    </a:cubicBezTo>
                    <a:lnTo>
                      <a:pt x="9423" y="8872"/>
                    </a:lnTo>
                    <a:cubicBezTo>
                      <a:pt x="10793" y="6736"/>
                      <a:pt x="10605" y="3957"/>
                      <a:pt x="8955" y="2023"/>
                    </a:cubicBezTo>
                    <a:cubicBezTo>
                      <a:pt x="8858" y="1912"/>
                      <a:pt x="8754" y="1794"/>
                      <a:pt x="8643" y="1690"/>
                    </a:cubicBezTo>
                    <a:cubicBezTo>
                      <a:pt x="7529" y="576"/>
                      <a:pt x="6051" y="0"/>
                      <a:pt x="4560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55"/>
              <p:cNvSpPr/>
              <p:nvPr/>
            </p:nvSpPr>
            <p:spPr>
              <a:xfrm>
                <a:off x="7508791" y="3711985"/>
                <a:ext cx="251691" cy="243572"/>
              </a:xfrm>
              <a:custGeom>
                <a:avLst/>
                <a:gdLst/>
                <a:ahLst/>
                <a:cxnLst/>
                <a:rect l="l" t="t" r="r" b="b"/>
                <a:pathLst>
                  <a:path w="9580" h="9271" extrusionOk="0">
                    <a:moveTo>
                      <a:pt x="4946" y="1"/>
                    </a:moveTo>
                    <a:cubicBezTo>
                      <a:pt x="4842" y="1"/>
                      <a:pt x="4738" y="7"/>
                      <a:pt x="4641" y="14"/>
                    </a:cubicBezTo>
                    <a:cubicBezTo>
                      <a:pt x="2906" y="125"/>
                      <a:pt x="1381" y="1201"/>
                      <a:pt x="694" y="2796"/>
                    </a:cubicBezTo>
                    <a:cubicBezTo>
                      <a:pt x="0" y="4384"/>
                      <a:pt x="257" y="6229"/>
                      <a:pt x="1360" y="7575"/>
                    </a:cubicBezTo>
                    <a:cubicBezTo>
                      <a:pt x="1561" y="7818"/>
                      <a:pt x="1790" y="8047"/>
                      <a:pt x="2039" y="8248"/>
                    </a:cubicBezTo>
                    <a:cubicBezTo>
                      <a:pt x="2878" y="8922"/>
                      <a:pt x="3906" y="9270"/>
                      <a:pt x="4943" y="9270"/>
                    </a:cubicBezTo>
                    <a:cubicBezTo>
                      <a:pt x="5623" y="9270"/>
                      <a:pt x="6306" y="9121"/>
                      <a:pt x="6943" y="8816"/>
                    </a:cubicBezTo>
                    <a:cubicBezTo>
                      <a:pt x="8553" y="8047"/>
                      <a:pt x="9579" y="6417"/>
                      <a:pt x="9579" y="4634"/>
                    </a:cubicBezTo>
                    <a:cubicBezTo>
                      <a:pt x="9579" y="3247"/>
                      <a:pt x="8955" y="1936"/>
                      <a:pt x="7880" y="1055"/>
                    </a:cubicBezTo>
                    <a:cubicBezTo>
                      <a:pt x="7741" y="937"/>
                      <a:pt x="7595" y="833"/>
                      <a:pt x="7443" y="736"/>
                    </a:cubicBezTo>
                    <a:cubicBezTo>
                      <a:pt x="6694" y="257"/>
                      <a:pt x="5827" y="1"/>
                      <a:pt x="4946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55"/>
              <p:cNvSpPr/>
              <p:nvPr/>
            </p:nvSpPr>
            <p:spPr>
              <a:xfrm>
                <a:off x="7496575" y="3728248"/>
                <a:ext cx="251323" cy="227310"/>
              </a:xfrm>
              <a:custGeom>
                <a:avLst/>
                <a:gdLst/>
                <a:ahLst/>
                <a:cxnLst/>
                <a:rect l="l" t="t" r="r" b="b"/>
                <a:pathLst>
                  <a:path w="9566" h="8652" extrusionOk="0">
                    <a:moveTo>
                      <a:pt x="3663" y="0"/>
                    </a:moveTo>
                    <a:cubicBezTo>
                      <a:pt x="3458" y="0"/>
                      <a:pt x="3252" y="11"/>
                      <a:pt x="3045" y="34"/>
                    </a:cubicBezTo>
                    <a:cubicBezTo>
                      <a:pt x="444" y="1580"/>
                      <a:pt x="0" y="5159"/>
                      <a:pt x="2137" y="7296"/>
                    </a:cubicBezTo>
                    <a:cubicBezTo>
                      <a:pt x="3053" y="8211"/>
                      <a:pt x="4232" y="8652"/>
                      <a:pt x="5403" y="8652"/>
                    </a:cubicBezTo>
                    <a:cubicBezTo>
                      <a:pt x="6963" y="8652"/>
                      <a:pt x="8508" y="7869"/>
                      <a:pt x="9392" y="6387"/>
                    </a:cubicBezTo>
                    <a:cubicBezTo>
                      <a:pt x="9565" y="4813"/>
                      <a:pt x="9080" y="3231"/>
                      <a:pt x="8053" y="2024"/>
                    </a:cubicBezTo>
                    <a:cubicBezTo>
                      <a:pt x="7949" y="1913"/>
                      <a:pt x="7845" y="1795"/>
                      <a:pt x="7741" y="1691"/>
                    </a:cubicBezTo>
                    <a:cubicBezTo>
                      <a:pt x="6653" y="603"/>
                      <a:pt x="5183" y="0"/>
                      <a:pt x="36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55"/>
              <p:cNvSpPr/>
              <p:nvPr/>
            </p:nvSpPr>
            <p:spPr>
              <a:xfrm>
                <a:off x="7511524" y="3731296"/>
                <a:ext cx="221976" cy="232564"/>
              </a:xfrm>
              <a:custGeom>
                <a:avLst/>
                <a:gdLst/>
                <a:ahLst/>
                <a:cxnLst/>
                <a:rect l="l" t="t" r="r" b="b"/>
                <a:pathLst>
                  <a:path w="8449" h="8852" extrusionOk="0">
                    <a:moveTo>
                      <a:pt x="7339" y="1"/>
                    </a:moveTo>
                    <a:lnTo>
                      <a:pt x="0" y="7339"/>
                    </a:lnTo>
                    <a:cubicBezTo>
                      <a:pt x="139" y="7866"/>
                      <a:pt x="340" y="8373"/>
                      <a:pt x="597" y="8851"/>
                    </a:cubicBezTo>
                    <a:lnTo>
                      <a:pt x="1935" y="7513"/>
                    </a:lnTo>
                    <a:lnTo>
                      <a:pt x="8449" y="1000"/>
                    </a:lnTo>
                    <a:cubicBezTo>
                      <a:pt x="8247" y="750"/>
                      <a:pt x="8025" y="521"/>
                      <a:pt x="7776" y="320"/>
                    </a:cubicBezTo>
                    <a:cubicBezTo>
                      <a:pt x="7637" y="202"/>
                      <a:pt x="7491" y="98"/>
                      <a:pt x="73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55"/>
              <p:cNvSpPr/>
              <p:nvPr/>
            </p:nvSpPr>
            <p:spPr>
              <a:xfrm>
                <a:off x="7519721" y="3712169"/>
                <a:ext cx="144157" cy="136696"/>
              </a:xfrm>
              <a:custGeom>
                <a:avLst/>
                <a:gdLst/>
                <a:ahLst/>
                <a:cxnLst/>
                <a:rect l="l" t="t" r="r" b="b"/>
                <a:pathLst>
                  <a:path w="5487" h="5203" extrusionOk="0">
                    <a:moveTo>
                      <a:pt x="4530" y="0"/>
                    </a:moveTo>
                    <a:cubicBezTo>
                      <a:pt x="4426" y="0"/>
                      <a:pt x="4322" y="7"/>
                      <a:pt x="4225" y="14"/>
                    </a:cubicBezTo>
                    <a:lnTo>
                      <a:pt x="0" y="4232"/>
                    </a:lnTo>
                    <a:cubicBezTo>
                      <a:pt x="91" y="4571"/>
                      <a:pt x="215" y="4897"/>
                      <a:pt x="382" y="5203"/>
                    </a:cubicBezTo>
                    <a:lnTo>
                      <a:pt x="5487" y="98"/>
                    </a:lnTo>
                    <a:cubicBezTo>
                      <a:pt x="5175" y="35"/>
                      <a:pt x="4849" y="0"/>
                      <a:pt x="45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55"/>
              <p:cNvSpPr/>
              <p:nvPr/>
            </p:nvSpPr>
            <p:spPr>
              <a:xfrm>
                <a:off x="7502039" y="3706442"/>
                <a:ext cx="276466" cy="254686"/>
              </a:xfrm>
              <a:custGeom>
                <a:avLst/>
                <a:gdLst/>
                <a:ahLst/>
                <a:cxnLst/>
                <a:rect l="l" t="t" r="r" b="b"/>
                <a:pathLst>
                  <a:path w="10523" h="9694" extrusionOk="0">
                    <a:moveTo>
                      <a:pt x="5203" y="434"/>
                    </a:moveTo>
                    <a:cubicBezTo>
                      <a:pt x="6375" y="434"/>
                      <a:pt x="7492" y="898"/>
                      <a:pt x="8324" y="1724"/>
                    </a:cubicBezTo>
                    <a:cubicBezTo>
                      <a:pt x="9808" y="3215"/>
                      <a:pt x="10044" y="5545"/>
                      <a:pt x="8872" y="7300"/>
                    </a:cubicBezTo>
                    <a:cubicBezTo>
                      <a:pt x="8035" y="8555"/>
                      <a:pt x="6642" y="9259"/>
                      <a:pt x="5203" y="9259"/>
                    </a:cubicBezTo>
                    <a:cubicBezTo>
                      <a:pt x="4638" y="9259"/>
                      <a:pt x="4065" y="9150"/>
                      <a:pt x="3517" y="8923"/>
                    </a:cubicBezTo>
                    <a:cubicBezTo>
                      <a:pt x="1568" y="8119"/>
                      <a:pt x="465" y="6052"/>
                      <a:pt x="875" y="3992"/>
                    </a:cubicBezTo>
                    <a:cubicBezTo>
                      <a:pt x="1284" y="1925"/>
                      <a:pt x="3094" y="434"/>
                      <a:pt x="5203" y="434"/>
                    </a:cubicBezTo>
                    <a:close/>
                    <a:moveTo>
                      <a:pt x="5207" y="0"/>
                    </a:moveTo>
                    <a:cubicBezTo>
                      <a:pt x="4584" y="0"/>
                      <a:pt x="3954" y="120"/>
                      <a:pt x="3351" y="371"/>
                    </a:cubicBezTo>
                    <a:cubicBezTo>
                      <a:pt x="1214" y="1252"/>
                      <a:pt x="1" y="3520"/>
                      <a:pt x="451" y="5788"/>
                    </a:cubicBezTo>
                    <a:cubicBezTo>
                      <a:pt x="895" y="8056"/>
                      <a:pt x="2886" y="9693"/>
                      <a:pt x="5203" y="9693"/>
                    </a:cubicBezTo>
                    <a:cubicBezTo>
                      <a:pt x="5211" y="9693"/>
                      <a:pt x="5220" y="9693"/>
                      <a:pt x="5228" y="9693"/>
                    </a:cubicBezTo>
                    <a:cubicBezTo>
                      <a:pt x="6502" y="9693"/>
                      <a:pt x="7727" y="9181"/>
                      <a:pt x="8629" y="8278"/>
                    </a:cubicBezTo>
                    <a:cubicBezTo>
                      <a:pt x="10266" y="6641"/>
                      <a:pt x="10523" y="4082"/>
                      <a:pt x="9240" y="2154"/>
                    </a:cubicBezTo>
                    <a:cubicBezTo>
                      <a:pt x="8319" y="775"/>
                      <a:pt x="6788" y="0"/>
                      <a:pt x="5207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55"/>
              <p:cNvSpPr/>
              <p:nvPr/>
            </p:nvSpPr>
            <p:spPr>
              <a:xfrm>
                <a:off x="7402362" y="3750580"/>
                <a:ext cx="333871" cy="303684"/>
              </a:xfrm>
              <a:custGeom>
                <a:avLst/>
                <a:gdLst/>
                <a:ahLst/>
                <a:cxnLst/>
                <a:rect l="l" t="t" r="r" b="b"/>
                <a:pathLst>
                  <a:path w="12708" h="11559" extrusionOk="0">
                    <a:moveTo>
                      <a:pt x="6339" y="0"/>
                    </a:moveTo>
                    <a:cubicBezTo>
                      <a:pt x="4863" y="0"/>
                      <a:pt x="3387" y="562"/>
                      <a:pt x="2262" y="1688"/>
                    </a:cubicBezTo>
                    <a:cubicBezTo>
                      <a:pt x="0" y="3949"/>
                      <a:pt x="14" y="7625"/>
                      <a:pt x="2296" y="9865"/>
                    </a:cubicBezTo>
                    <a:cubicBezTo>
                      <a:pt x="2407" y="9976"/>
                      <a:pt x="2518" y="10080"/>
                      <a:pt x="2629" y="10177"/>
                    </a:cubicBezTo>
                    <a:cubicBezTo>
                      <a:pt x="3711" y="11101"/>
                      <a:pt x="5041" y="11558"/>
                      <a:pt x="6368" y="11558"/>
                    </a:cubicBezTo>
                    <a:cubicBezTo>
                      <a:pt x="7850" y="11558"/>
                      <a:pt x="9327" y="10989"/>
                      <a:pt x="10446" y="9865"/>
                    </a:cubicBezTo>
                    <a:lnTo>
                      <a:pt x="10446" y="9872"/>
                    </a:lnTo>
                    <a:cubicBezTo>
                      <a:pt x="12569" y="7743"/>
                      <a:pt x="12708" y="4344"/>
                      <a:pt x="10758" y="2055"/>
                    </a:cubicBezTo>
                    <a:cubicBezTo>
                      <a:pt x="10654" y="1937"/>
                      <a:pt x="10557" y="1826"/>
                      <a:pt x="10446" y="1715"/>
                    </a:cubicBezTo>
                    <a:cubicBezTo>
                      <a:pt x="9318" y="573"/>
                      <a:pt x="7828" y="0"/>
                      <a:pt x="6339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55"/>
              <p:cNvSpPr/>
              <p:nvPr/>
            </p:nvSpPr>
            <p:spPr>
              <a:xfrm>
                <a:off x="7471432" y="3804570"/>
                <a:ext cx="236741" cy="236741"/>
              </a:xfrm>
              <a:custGeom>
                <a:avLst/>
                <a:gdLst/>
                <a:ahLst/>
                <a:cxnLst/>
                <a:rect l="l" t="t" r="r" b="b"/>
                <a:pathLst>
                  <a:path w="9011" h="9011" extrusionOk="0">
                    <a:moveTo>
                      <a:pt x="8129" y="0"/>
                    </a:moveTo>
                    <a:lnTo>
                      <a:pt x="0" y="8122"/>
                    </a:lnTo>
                    <a:cubicBezTo>
                      <a:pt x="423" y="8483"/>
                      <a:pt x="895" y="8781"/>
                      <a:pt x="1408" y="9010"/>
                    </a:cubicBezTo>
                    <a:lnTo>
                      <a:pt x="9010" y="1401"/>
                    </a:lnTo>
                    <a:cubicBezTo>
                      <a:pt x="8788" y="895"/>
                      <a:pt x="8490" y="423"/>
                      <a:pt x="81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55"/>
              <p:cNvSpPr/>
              <p:nvPr/>
            </p:nvSpPr>
            <p:spPr>
              <a:xfrm>
                <a:off x="7435334" y="3781029"/>
                <a:ext cx="256078" cy="243520"/>
              </a:xfrm>
              <a:custGeom>
                <a:avLst/>
                <a:gdLst/>
                <a:ahLst/>
                <a:cxnLst/>
                <a:rect l="l" t="t" r="r" b="b"/>
                <a:pathLst>
                  <a:path w="9747" h="9269" extrusionOk="0">
                    <a:moveTo>
                      <a:pt x="5117" y="0"/>
                    </a:moveTo>
                    <a:cubicBezTo>
                      <a:pt x="4109" y="0"/>
                      <a:pt x="3101" y="328"/>
                      <a:pt x="2262" y="986"/>
                    </a:cubicBezTo>
                    <a:cubicBezTo>
                      <a:pt x="556" y="2318"/>
                      <a:pt x="1" y="4656"/>
                      <a:pt x="930" y="6618"/>
                    </a:cubicBezTo>
                    <a:cubicBezTo>
                      <a:pt x="1705" y="8262"/>
                      <a:pt x="3357" y="9269"/>
                      <a:pt x="5120" y="9269"/>
                    </a:cubicBezTo>
                    <a:cubicBezTo>
                      <a:pt x="5455" y="9269"/>
                      <a:pt x="5795" y="9232"/>
                      <a:pt x="6133" y="9157"/>
                    </a:cubicBezTo>
                    <a:cubicBezTo>
                      <a:pt x="8248" y="8679"/>
                      <a:pt x="9746" y="6799"/>
                      <a:pt x="9746" y="4635"/>
                    </a:cubicBezTo>
                    <a:cubicBezTo>
                      <a:pt x="9746" y="3247"/>
                      <a:pt x="9122" y="1930"/>
                      <a:pt x="8054" y="1049"/>
                    </a:cubicBezTo>
                    <a:cubicBezTo>
                      <a:pt x="7201" y="351"/>
                      <a:pt x="6159" y="0"/>
                      <a:pt x="511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55"/>
              <p:cNvSpPr/>
              <p:nvPr/>
            </p:nvSpPr>
            <p:spPr>
              <a:xfrm>
                <a:off x="7435701" y="3780924"/>
                <a:ext cx="211231" cy="198962"/>
              </a:xfrm>
              <a:custGeom>
                <a:avLst/>
                <a:gdLst/>
                <a:ahLst/>
                <a:cxnLst/>
                <a:rect l="l" t="t" r="r" b="b"/>
                <a:pathLst>
                  <a:path w="8040" h="7573" extrusionOk="0">
                    <a:moveTo>
                      <a:pt x="5097" y="1"/>
                    </a:moveTo>
                    <a:cubicBezTo>
                      <a:pt x="3906" y="1"/>
                      <a:pt x="2718" y="458"/>
                      <a:pt x="1818" y="1358"/>
                    </a:cubicBezTo>
                    <a:cubicBezTo>
                      <a:pt x="133" y="3043"/>
                      <a:pt x="1" y="5735"/>
                      <a:pt x="1520" y="7573"/>
                    </a:cubicBezTo>
                    <a:lnTo>
                      <a:pt x="1520" y="7573"/>
                    </a:lnTo>
                    <a:lnTo>
                      <a:pt x="8040" y="1053"/>
                    </a:lnTo>
                    <a:cubicBezTo>
                      <a:pt x="7180" y="348"/>
                      <a:pt x="6137" y="1"/>
                      <a:pt x="50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55"/>
              <p:cNvSpPr/>
              <p:nvPr/>
            </p:nvSpPr>
            <p:spPr>
              <a:xfrm>
                <a:off x="7452122" y="3785417"/>
                <a:ext cx="174949" cy="174791"/>
              </a:xfrm>
              <a:custGeom>
                <a:avLst/>
                <a:gdLst/>
                <a:ahLst/>
                <a:cxnLst/>
                <a:rect l="l" t="t" r="r" b="b"/>
                <a:pathLst>
                  <a:path w="6659" h="6653" extrusionOk="0">
                    <a:moveTo>
                      <a:pt x="5688" y="1"/>
                    </a:moveTo>
                    <a:lnTo>
                      <a:pt x="0" y="5682"/>
                    </a:lnTo>
                    <a:cubicBezTo>
                      <a:pt x="97" y="6014"/>
                      <a:pt x="222" y="6340"/>
                      <a:pt x="388" y="6653"/>
                    </a:cubicBezTo>
                    <a:lnTo>
                      <a:pt x="6659" y="382"/>
                    </a:lnTo>
                    <a:cubicBezTo>
                      <a:pt x="6354" y="216"/>
                      <a:pt x="6028" y="91"/>
                      <a:pt x="5688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55"/>
              <p:cNvSpPr/>
              <p:nvPr/>
            </p:nvSpPr>
            <p:spPr>
              <a:xfrm>
                <a:off x="7432969" y="3775407"/>
                <a:ext cx="276466" cy="254791"/>
              </a:xfrm>
              <a:custGeom>
                <a:avLst/>
                <a:gdLst/>
                <a:ahLst/>
                <a:cxnLst/>
                <a:rect l="l" t="t" r="r" b="b"/>
                <a:pathLst>
                  <a:path w="10523" h="9698" extrusionOk="0">
                    <a:moveTo>
                      <a:pt x="5229" y="437"/>
                    </a:moveTo>
                    <a:cubicBezTo>
                      <a:pt x="6392" y="437"/>
                      <a:pt x="7505" y="901"/>
                      <a:pt x="8324" y="1727"/>
                    </a:cubicBezTo>
                    <a:cubicBezTo>
                      <a:pt x="9815" y="3212"/>
                      <a:pt x="10044" y="5549"/>
                      <a:pt x="8879" y="7297"/>
                    </a:cubicBezTo>
                    <a:cubicBezTo>
                      <a:pt x="8036" y="8554"/>
                      <a:pt x="6642" y="9262"/>
                      <a:pt x="5203" y="9262"/>
                    </a:cubicBezTo>
                    <a:cubicBezTo>
                      <a:pt x="4640" y="9262"/>
                      <a:pt x="4070" y="9153"/>
                      <a:pt x="3524" y="8927"/>
                    </a:cubicBezTo>
                    <a:cubicBezTo>
                      <a:pt x="1575" y="8123"/>
                      <a:pt x="472" y="6056"/>
                      <a:pt x="882" y="3989"/>
                    </a:cubicBezTo>
                    <a:cubicBezTo>
                      <a:pt x="1291" y="1922"/>
                      <a:pt x="3101" y="437"/>
                      <a:pt x="5203" y="437"/>
                    </a:cubicBezTo>
                    <a:cubicBezTo>
                      <a:pt x="5212" y="437"/>
                      <a:pt x="5220" y="437"/>
                      <a:pt x="5229" y="437"/>
                    </a:cubicBezTo>
                    <a:close/>
                    <a:moveTo>
                      <a:pt x="5204" y="0"/>
                    </a:moveTo>
                    <a:cubicBezTo>
                      <a:pt x="4583" y="0"/>
                      <a:pt x="3954" y="119"/>
                      <a:pt x="3351" y="368"/>
                    </a:cubicBezTo>
                    <a:cubicBezTo>
                      <a:pt x="1215" y="1256"/>
                      <a:pt x="1" y="3524"/>
                      <a:pt x="452" y="5792"/>
                    </a:cubicBezTo>
                    <a:cubicBezTo>
                      <a:pt x="902" y="8060"/>
                      <a:pt x="2893" y="9697"/>
                      <a:pt x="5203" y="9697"/>
                    </a:cubicBezTo>
                    <a:cubicBezTo>
                      <a:pt x="6493" y="9697"/>
                      <a:pt x="7728" y="9191"/>
                      <a:pt x="8636" y="8275"/>
                    </a:cubicBezTo>
                    <a:cubicBezTo>
                      <a:pt x="10266" y="6645"/>
                      <a:pt x="10523" y="4079"/>
                      <a:pt x="9240" y="2157"/>
                    </a:cubicBezTo>
                    <a:cubicBezTo>
                      <a:pt x="8319" y="773"/>
                      <a:pt x="6786" y="0"/>
                      <a:pt x="5204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55"/>
              <p:cNvSpPr/>
              <p:nvPr/>
            </p:nvSpPr>
            <p:spPr>
              <a:xfrm>
                <a:off x="7528286" y="3838093"/>
                <a:ext cx="82758" cy="129418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4926" extrusionOk="0">
                    <a:moveTo>
                      <a:pt x="1575" y="0"/>
                    </a:moveTo>
                    <a:cubicBezTo>
                      <a:pt x="722" y="0"/>
                      <a:pt x="14" y="604"/>
                      <a:pt x="14" y="1339"/>
                    </a:cubicBezTo>
                    <a:cubicBezTo>
                      <a:pt x="14" y="2081"/>
                      <a:pt x="715" y="2678"/>
                      <a:pt x="1575" y="2678"/>
                    </a:cubicBezTo>
                    <a:cubicBezTo>
                      <a:pt x="2199" y="2678"/>
                      <a:pt x="2705" y="3087"/>
                      <a:pt x="2705" y="3579"/>
                    </a:cubicBezTo>
                    <a:cubicBezTo>
                      <a:pt x="2705" y="4079"/>
                      <a:pt x="2199" y="4488"/>
                      <a:pt x="1575" y="4488"/>
                    </a:cubicBezTo>
                    <a:cubicBezTo>
                      <a:pt x="958" y="4488"/>
                      <a:pt x="451" y="4079"/>
                      <a:pt x="451" y="3579"/>
                    </a:cubicBezTo>
                    <a:cubicBezTo>
                      <a:pt x="465" y="3423"/>
                      <a:pt x="349" y="3345"/>
                      <a:pt x="233" y="3345"/>
                    </a:cubicBezTo>
                    <a:cubicBezTo>
                      <a:pt x="117" y="3345"/>
                      <a:pt x="0" y="3423"/>
                      <a:pt x="14" y="3579"/>
                    </a:cubicBezTo>
                    <a:cubicBezTo>
                      <a:pt x="14" y="4322"/>
                      <a:pt x="715" y="4925"/>
                      <a:pt x="1575" y="4925"/>
                    </a:cubicBezTo>
                    <a:cubicBezTo>
                      <a:pt x="2442" y="4925"/>
                      <a:pt x="3136" y="4322"/>
                      <a:pt x="3136" y="3579"/>
                    </a:cubicBezTo>
                    <a:cubicBezTo>
                      <a:pt x="3136" y="2844"/>
                      <a:pt x="2442" y="2241"/>
                      <a:pt x="1575" y="2241"/>
                    </a:cubicBezTo>
                    <a:cubicBezTo>
                      <a:pt x="958" y="2241"/>
                      <a:pt x="451" y="1838"/>
                      <a:pt x="451" y="1339"/>
                    </a:cubicBezTo>
                    <a:cubicBezTo>
                      <a:pt x="451" y="840"/>
                      <a:pt x="958" y="437"/>
                      <a:pt x="1575" y="437"/>
                    </a:cubicBezTo>
                    <a:cubicBezTo>
                      <a:pt x="2199" y="437"/>
                      <a:pt x="2705" y="840"/>
                      <a:pt x="2705" y="1339"/>
                    </a:cubicBezTo>
                    <a:cubicBezTo>
                      <a:pt x="2692" y="1499"/>
                      <a:pt x="2806" y="1578"/>
                      <a:pt x="2921" y="1578"/>
                    </a:cubicBezTo>
                    <a:cubicBezTo>
                      <a:pt x="3035" y="1578"/>
                      <a:pt x="3149" y="1499"/>
                      <a:pt x="3136" y="1339"/>
                    </a:cubicBezTo>
                    <a:cubicBezTo>
                      <a:pt x="3136" y="604"/>
                      <a:pt x="2435" y="0"/>
                      <a:pt x="157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55"/>
              <p:cNvSpPr/>
              <p:nvPr/>
            </p:nvSpPr>
            <p:spPr>
              <a:xfrm>
                <a:off x="7563622" y="3825798"/>
                <a:ext cx="12164" cy="15335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5837" extrusionOk="0">
                    <a:moveTo>
                      <a:pt x="232" y="0"/>
                    </a:moveTo>
                    <a:cubicBezTo>
                      <a:pt x="117" y="0"/>
                      <a:pt x="1" y="80"/>
                      <a:pt x="15" y="239"/>
                    </a:cubicBezTo>
                    <a:lnTo>
                      <a:pt x="15" y="5622"/>
                    </a:lnTo>
                    <a:cubicBezTo>
                      <a:pt x="15" y="5740"/>
                      <a:pt x="112" y="5837"/>
                      <a:pt x="230" y="5837"/>
                    </a:cubicBezTo>
                    <a:cubicBezTo>
                      <a:pt x="355" y="5837"/>
                      <a:pt x="452" y="5740"/>
                      <a:pt x="445" y="5622"/>
                    </a:cubicBezTo>
                    <a:lnTo>
                      <a:pt x="445" y="239"/>
                    </a:lnTo>
                    <a:cubicBezTo>
                      <a:pt x="462" y="80"/>
                      <a:pt x="348" y="0"/>
                      <a:pt x="2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9" name="Google Shape;1889;p55"/>
            <p:cNvGrpSpPr/>
            <p:nvPr/>
          </p:nvGrpSpPr>
          <p:grpSpPr>
            <a:xfrm>
              <a:off x="2411177" y="2472088"/>
              <a:ext cx="417740" cy="386444"/>
              <a:chOff x="7402362" y="3681535"/>
              <a:chExt cx="402757" cy="372728"/>
            </a:xfrm>
          </p:grpSpPr>
          <p:sp>
            <p:nvSpPr>
              <p:cNvPr id="1890" name="Google Shape;1890;p55"/>
              <p:cNvSpPr/>
              <p:nvPr/>
            </p:nvSpPr>
            <p:spPr>
              <a:xfrm>
                <a:off x="7471248" y="3681535"/>
                <a:ext cx="333871" cy="303763"/>
              </a:xfrm>
              <a:custGeom>
                <a:avLst/>
                <a:gdLst/>
                <a:ahLst/>
                <a:cxnLst/>
                <a:rect l="l" t="t" r="r" b="b"/>
                <a:pathLst>
                  <a:path w="12708" h="11562" extrusionOk="0">
                    <a:moveTo>
                      <a:pt x="6341" y="0"/>
                    </a:moveTo>
                    <a:cubicBezTo>
                      <a:pt x="4868" y="0"/>
                      <a:pt x="3393" y="562"/>
                      <a:pt x="2268" y="1687"/>
                    </a:cubicBezTo>
                    <a:cubicBezTo>
                      <a:pt x="0" y="3955"/>
                      <a:pt x="21" y="7624"/>
                      <a:pt x="2296" y="9871"/>
                    </a:cubicBezTo>
                    <a:cubicBezTo>
                      <a:pt x="2407" y="9982"/>
                      <a:pt x="2518" y="10086"/>
                      <a:pt x="2636" y="10184"/>
                    </a:cubicBezTo>
                    <a:cubicBezTo>
                      <a:pt x="3718" y="11105"/>
                      <a:pt x="5049" y="11561"/>
                      <a:pt x="6375" y="11561"/>
                    </a:cubicBezTo>
                    <a:cubicBezTo>
                      <a:pt x="7854" y="11561"/>
                      <a:pt x="9327" y="10994"/>
                      <a:pt x="10446" y="9871"/>
                    </a:cubicBezTo>
                    <a:cubicBezTo>
                      <a:pt x="12576" y="7749"/>
                      <a:pt x="12707" y="4343"/>
                      <a:pt x="10758" y="2061"/>
                    </a:cubicBezTo>
                    <a:cubicBezTo>
                      <a:pt x="10661" y="1943"/>
                      <a:pt x="10557" y="1832"/>
                      <a:pt x="10446" y="1721"/>
                    </a:cubicBezTo>
                    <a:cubicBezTo>
                      <a:pt x="9320" y="574"/>
                      <a:pt x="7831" y="0"/>
                      <a:pt x="6341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55"/>
              <p:cNvSpPr/>
              <p:nvPr/>
            </p:nvSpPr>
            <p:spPr>
              <a:xfrm>
                <a:off x="7540502" y="3735683"/>
                <a:ext cx="236741" cy="236558"/>
              </a:xfrm>
              <a:custGeom>
                <a:avLst/>
                <a:gdLst/>
                <a:ahLst/>
                <a:cxnLst/>
                <a:rect l="l" t="t" r="r" b="b"/>
                <a:pathLst>
                  <a:path w="9011" h="9004" extrusionOk="0">
                    <a:moveTo>
                      <a:pt x="8122" y="0"/>
                    </a:moveTo>
                    <a:lnTo>
                      <a:pt x="0" y="8123"/>
                    </a:lnTo>
                    <a:cubicBezTo>
                      <a:pt x="423" y="8483"/>
                      <a:pt x="895" y="8781"/>
                      <a:pt x="1401" y="9003"/>
                    </a:cubicBezTo>
                    <a:lnTo>
                      <a:pt x="9010" y="1401"/>
                    </a:lnTo>
                    <a:cubicBezTo>
                      <a:pt x="8781" y="888"/>
                      <a:pt x="8483" y="416"/>
                      <a:pt x="81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55"/>
              <p:cNvSpPr/>
              <p:nvPr/>
            </p:nvSpPr>
            <p:spPr>
              <a:xfrm>
                <a:off x="7472693" y="3728274"/>
                <a:ext cx="283585" cy="256998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9782" extrusionOk="0">
                    <a:moveTo>
                      <a:pt x="9427" y="8869"/>
                    </a:moveTo>
                    <a:cubicBezTo>
                      <a:pt x="9426" y="8870"/>
                      <a:pt x="9424" y="8871"/>
                      <a:pt x="9423" y="8872"/>
                    </a:cubicBezTo>
                    <a:lnTo>
                      <a:pt x="9423" y="8872"/>
                    </a:lnTo>
                    <a:cubicBezTo>
                      <a:pt x="9422" y="8873"/>
                      <a:pt x="9421" y="8875"/>
                      <a:pt x="9420" y="8876"/>
                    </a:cubicBezTo>
                    <a:lnTo>
                      <a:pt x="9427" y="8869"/>
                    </a:lnTo>
                    <a:close/>
                    <a:moveTo>
                      <a:pt x="4560" y="0"/>
                    </a:moveTo>
                    <a:cubicBezTo>
                      <a:pt x="3489" y="0"/>
                      <a:pt x="2412" y="298"/>
                      <a:pt x="1457" y="907"/>
                    </a:cubicBezTo>
                    <a:cubicBezTo>
                      <a:pt x="1" y="3189"/>
                      <a:pt x="327" y="6178"/>
                      <a:pt x="2241" y="8092"/>
                    </a:cubicBezTo>
                    <a:cubicBezTo>
                      <a:pt x="2352" y="8203"/>
                      <a:pt x="2463" y="8307"/>
                      <a:pt x="2574" y="8405"/>
                    </a:cubicBezTo>
                    <a:cubicBezTo>
                      <a:pt x="3647" y="9316"/>
                      <a:pt x="4980" y="9782"/>
                      <a:pt x="6320" y="9782"/>
                    </a:cubicBezTo>
                    <a:cubicBezTo>
                      <a:pt x="7394" y="9782"/>
                      <a:pt x="8472" y="9482"/>
                      <a:pt x="9423" y="8872"/>
                    </a:cubicBezTo>
                    <a:lnTo>
                      <a:pt x="9423" y="8872"/>
                    </a:lnTo>
                    <a:cubicBezTo>
                      <a:pt x="10793" y="6736"/>
                      <a:pt x="10605" y="3957"/>
                      <a:pt x="8955" y="2023"/>
                    </a:cubicBezTo>
                    <a:cubicBezTo>
                      <a:pt x="8858" y="1912"/>
                      <a:pt x="8754" y="1794"/>
                      <a:pt x="8643" y="1690"/>
                    </a:cubicBezTo>
                    <a:cubicBezTo>
                      <a:pt x="7529" y="576"/>
                      <a:pt x="6051" y="0"/>
                      <a:pt x="4560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55"/>
              <p:cNvSpPr/>
              <p:nvPr/>
            </p:nvSpPr>
            <p:spPr>
              <a:xfrm>
                <a:off x="7508791" y="3711985"/>
                <a:ext cx="251691" cy="243572"/>
              </a:xfrm>
              <a:custGeom>
                <a:avLst/>
                <a:gdLst/>
                <a:ahLst/>
                <a:cxnLst/>
                <a:rect l="l" t="t" r="r" b="b"/>
                <a:pathLst>
                  <a:path w="9580" h="9271" extrusionOk="0">
                    <a:moveTo>
                      <a:pt x="4946" y="1"/>
                    </a:moveTo>
                    <a:cubicBezTo>
                      <a:pt x="4842" y="1"/>
                      <a:pt x="4738" y="7"/>
                      <a:pt x="4641" y="14"/>
                    </a:cubicBezTo>
                    <a:cubicBezTo>
                      <a:pt x="2906" y="125"/>
                      <a:pt x="1381" y="1201"/>
                      <a:pt x="694" y="2796"/>
                    </a:cubicBezTo>
                    <a:cubicBezTo>
                      <a:pt x="0" y="4384"/>
                      <a:pt x="257" y="6229"/>
                      <a:pt x="1360" y="7575"/>
                    </a:cubicBezTo>
                    <a:cubicBezTo>
                      <a:pt x="1561" y="7818"/>
                      <a:pt x="1790" y="8047"/>
                      <a:pt x="2039" y="8248"/>
                    </a:cubicBezTo>
                    <a:cubicBezTo>
                      <a:pt x="2878" y="8922"/>
                      <a:pt x="3906" y="9270"/>
                      <a:pt x="4943" y="9270"/>
                    </a:cubicBezTo>
                    <a:cubicBezTo>
                      <a:pt x="5623" y="9270"/>
                      <a:pt x="6306" y="9121"/>
                      <a:pt x="6943" y="8816"/>
                    </a:cubicBezTo>
                    <a:cubicBezTo>
                      <a:pt x="8553" y="8047"/>
                      <a:pt x="9579" y="6417"/>
                      <a:pt x="9579" y="4634"/>
                    </a:cubicBezTo>
                    <a:cubicBezTo>
                      <a:pt x="9579" y="3247"/>
                      <a:pt x="8955" y="1936"/>
                      <a:pt x="7880" y="1055"/>
                    </a:cubicBezTo>
                    <a:cubicBezTo>
                      <a:pt x="7741" y="937"/>
                      <a:pt x="7595" y="833"/>
                      <a:pt x="7443" y="736"/>
                    </a:cubicBezTo>
                    <a:cubicBezTo>
                      <a:pt x="6694" y="257"/>
                      <a:pt x="5827" y="1"/>
                      <a:pt x="4946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55"/>
              <p:cNvSpPr/>
              <p:nvPr/>
            </p:nvSpPr>
            <p:spPr>
              <a:xfrm>
                <a:off x="7496575" y="3728248"/>
                <a:ext cx="251323" cy="227310"/>
              </a:xfrm>
              <a:custGeom>
                <a:avLst/>
                <a:gdLst/>
                <a:ahLst/>
                <a:cxnLst/>
                <a:rect l="l" t="t" r="r" b="b"/>
                <a:pathLst>
                  <a:path w="9566" h="8652" extrusionOk="0">
                    <a:moveTo>
                      <a:pt x="3663" y="0"/>
                    </a:moveTo>
                    <a:cubicBezTo>
                      <a:pt x="3458" y="0"/>
                      <a:pt x="3252" y="11"/>
                      <a:pt x="3045" y="34"/>
                    </a:cubicBezTo>
                    <a:cubicBezTo>
                      <a:pt x="444" y="1580"/>
                      <a:pt x="0" y="5159"/>
                      <a:pt x="2137" y="7296"/>
                    </a:cubicBezTo>
                    <a:cubicBezTo>
                      <a:pt x="3053" y="8211"/>
                      <a:pt x="4232" y="8652"/>
                      <a:pt x="5403" y="8652"/>
                    </a:cubicBezTo>
                    <a:cubicBezTo>
                      <a:pt x="6963" y="8652"/>
                      <a:pt x="8508" y="7869"/>
                      <a:pt x="9392" y="6387"/>
                    </a:cubicBezTo>
                    <a:cubicBezTo>
                      <a:pt x="9565" y="4813"/>
                      <a:pt x="9080" y="3231"/>
                      <a:pt x="8053" y="2024"/>
                    </a:cubicBezTo>
                    <a:cubicBezTo>
                      <a:pt x="7949" y="1913"/>
                      <a:pt x="7845" y="1795"/>
                      <a:pt x="7741" y="1691"/>
                    </a:cubicBezTo>
                    <a:cubicBezTo>
                      <a:pt x="6653" y="603"/>
                      <a:pt x="5183" y="0"/>
                      <a:pt x="36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55"/>
              <p:cNvSpPr/>
              <p:nvPr/>
            </p:nvSpPr>
            <p:spPr>
              <a:xfrm>
                <a:off x="7511524" y="3731296"/>
                <a:ext cx="221976" cy="232564"/>
              </a:xfrm>
              <a:custGeom>
                <a:avLst/>
                <a:gdLst/>
                <a:ahLst/>
                <a:cxnLst/>
                <a:rect l="l" t="t" r="r" b="b"/>
                <a:pathLst>
                  <a:path w="8449" h="8852" extrusionOk="0">
                    <a:moveTo>
                      <a:pt x="7339" y="1"/>
                    </a:moveTo>
                    <a:lnTo>
                      <a:pt x="0" y="7339"/>
                    </a:lnTo>
                    <a:cubicBezTo>
                      <a:pt x="139" y="7866"/>
                      <a:pt x="340" y="8373"/>
                      <a:pt x="597" y="8851"/>
                    </a:cubicBezTo>
                    <a:lnTo>
                      <a:pt x="1935" y="7513"/>
                    </a:lnTo>
                    <a:lnTo>
                      <a:pt x="8449" y="1000"/>
                    </a:lnTo>
                    <a:cubicBezTo>
                      <a:pt x="8247" y="750"/>
                      <a:pt x="8025" y="521"/>
                      <a:pt x="7776" y="320"/>
                    </a:cubicBezTo>
                    <a:cubicBezTo>
                      <a:pt x="7637" y="202"/>
                      <a:pt x="7491" y="98"/>
                      <a:pt x="73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55"/>
              <p:cNvSpPr/>
              <p:nvPr/>
            </p:nvSpPr>
            <p:spPr>
              <a:xfrm>
                <a:off x="7519721" y="3712169"/>
                <a:ext cx="144157" cy="136696"/>
              </a:xfrm>
              <a:custGeom>
                <a:avLst/>
                <a:gdLst/>
                <a:ahLst/>
                <a:cxnLst/>
                <a:rect l="l" t="t" r="r" b="b"/>
                <a:pathLst>
                  <a:path w="5487" h="5203" extrusionOk="0">
                    <a:moveTo>
                      <a:pt x="4530" y="0"/>
                    </a:moveTo>
                    <a:cubicBezTo>
                      <a:pt x="4426" y="0"/>
                      <a:pt x="4322" y="7"/>
                      <a:pt x="4225" y="14"/>
                    </a:cubicBezTo>
                    <a:lnTo>
                      <a:pt x="0" y="4232"/>
                    </a:lnTo>
                    <a:cubicBezTo>
                      <a:pt x="91" y="4571"/>
                      <a:pt x="215" y="4897"/>
                      <a:pt x="382" y="5203"/>
                    </a:cubicBezTo>
                    <a:lnTo>
                      <a:pt x="5487" y="98"/>
                    </a:lnTo>
                    <a:cubicBezTo>
                      <a:pt x="5175" y="35"/>
                      <a:pt x="4849" y="0"/>
                      <a:pt x="45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55"/>
              <p:cNvSpPr/>
              <p:nvPr/>
            </p:nvSpPr>
            <p:spPr>
              <a:xfrm>
                <a:off x="7502039" y="3706442"/>
                <a:ext cx="276466" cy="254686"/>
              </a:xfrm>
              <a:custGeom>
                <a:avLst/>
                <a:gdLst/>
                <a:ahLst/>
                <a:cxnLst/>
                <a:rect l="l" t="t" r="r" b="b"/>
                <a:pathLst>
                  <a:path w="10523" h="9694" extrusionOk="0">
                    <a:moveTo>
                      <a:pt x="5203" y="434"/>
                    </a:moveTo>
                    <a:cubicBezTo>
                      <a:pt x="6375" y="434"/>
                      <a:pt x="7492" y="898"/>
                      <a:pt x="8324" y="1724"/>
                    </a:cubicBezTo>
                    <a:cubicBezTo>
                      <a:pt x="9808" y="3215"/>
                      <a:pt x="10044" y="5545"/>
                      <a:pt x="8872" y="7300"/>
                    </a:cubicBezTo>
                    <a:cubicBezTo>
                      <a:pt x="8035" y="8555"/>
                      <a:pt x="6642" y="9259"/>
                      <a:pt x="5203" y="9259"/>
                    </a:cubicBezTo>
                    <a:cubicBezTo>
                      <a:pt x="4638" y="9259"/>
                      <a:pt x="4065" y="9150"/>
                      <a:pt x="3517" y="8923"/>
                    </a:cubicBezTo>
                    <a:cubicBezTo>
                      <a:pt x="1568" y="8119"/>
                      <a:pt x="465" y="6052"/>
                      <a:pt x="875" y="3992"/>
                    </a:cubicBezTo>
                    <a:cubicBezTo>
                      <a:pt x="1284" y="1925"/>
                      <a:pt x="3094" y="434"/>
                      <a:pt x="5203" y="434"/>
                    </a:cubicBezTo>
                    <a:close/>
                    <a:moveTo>
                      <a:pt x="5207" y="0"/>
                    </a:moveTo>
                    <a:cubicBezTo>
                      <a:pt x="4584" y="0"/>
                      <a:pt x="3954" y="120"/>
                      <a:pt x="3351" y="371"/>
                    </a:cubicBezTo>
                    <a:cubicBezTo>
                      <a:pt x="1214" y="1252"/>
                      <a:pt x="1" y="3520"/>
                      <a:pt x="451" y="5788"/>
                    </a:cubicBezTo>
                    <a:cubicBezTo>
                      <a:pt x="895" y="8056"/>
                      <a:pt x="2886" y="9693"/>
                      <a:pt x="5203" y="9693"/>
                    </a:cubicBezTo>
                    <a:cubicBezTo>
                      <a:pt x="5211" y="9693"/>
                      <a:pt x="5220" y="9693"/>
                      <a:pt x="5228" y="9693"/>
                    </a:cubicBezTo>
                    <a:cubicBezTo>
                      <a:pt x="6502" y="9693"/>
                      <a:pt x="7727" y="9181"/>
                      <a:pt x="8629" y="8278"/>
                    </a:cubicBezTo>
                    <a:cubicBezTo>
                      <a:pt x="10266" y="6641"/>
                      <a:pt x="10523" y="4082"/>
                      <a:pt x="9240" y="2154"/>
                    </a:cubicBezTo>
                    <a:cubicBezTo>
                      <a:pt x="8319" y="775"/>
                      <a:pt x="6788" y="0"/>
                      <a:pt x="5207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55"/>
              <p:cNvSpPr/>
              <p:nvPr/>
            </p:nvSpPr>
            <p:spPr>
              <a:xfrm>
                <a:off x="7402362" y="3750580"/>
                <a:ext cx="333871" cy="303684"/>
              </a:xfrm>
              <a:custGeom>
                <a:avLst/>
                <a:gdLst/>
                <a:ahLst/>
                <a:cxnLst/>
                <a:rect l="l" t="t" r="r" b="b"/>
                <a:pathLst>
                  <a:path w="12708" h="11559" extrusionOk="0">
                    <a:moveTo>
                      <a:pt x="6339" y="0"/>
                    </a:moveTo>
                    <a:cubicBezTo>
                      <a:pt x="4863" y="0"/>
                      <a:pt x="3387" y="562"/>
                      <a:pt x="2262" y="1688"/>
                    </a:cubicBezTo>
                    <a:cubicBezTo>
                      <a:pt x="0" y="3949"/>
                      <a:pt x="14" y="7625"/>
                      <a:pt x="2296" y="9865"/>
                    </a:cubicBezTo>
                    <a:cubicBezTo>
                      <a:pt x="2407" y="9976"/>
                      <a:pt x="2518" y="10080"/>
                      <a:pt x="2629" y="10177"/>
                    </a:cubicBezTo>
                    <a:cubicBezTo>
                      <a:pt x="3711" y="11101"/>
                      <a:pt x="5041" y="11558"/>
                      <a:pt x="6368" y="11558"/>
                    </a:cubicBezTo>
                    <a:cubicBezTo>
                      <a:pt x="7850" y="11558"/>
                      <a:pt x="9327" y="10989"/>
                      <a:pt x="10446" y="9865"/>
                    </a:cubicBezTo>
                    <a:lnTo>
                      <a:pt x="10446" y="9872"/>
                    </a:lnTo>
                    <a:cubicBezTo>
                      <a:pt x="12569" y="7743"/>
                      <a:pt x="12708" y="4344"/>
                      <a:pt x="10758" y="2055"/>
                    </a:cubicBezTo>
                    <a:cubicBezTo>
                      <a:pt x="10654" y="1937"/>
                      <a:pt x="10557" y="1826"/>
                      <a:pt x="10446" y="1715"/>
                    </a:cubicBezTo>
                    <a:cubicBezTo>
                      <a:pt x="9318" y="573"/>
                      <a:pt x="7828" y="0"/>
                      <a:pt x="6339" y="0"/>
                    </a:cubicBezTo>
                    <a:close/>
                  </a:path>
                </a:pathLst>
              </a:custGeom>
              <a:solidFill>
                <a:srgbClr val="FFC8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55"/>
              <p:cNvSpPr/>
              <p:nvPr/>
            </p:nvSpPr>
            <p:spPr>
              <a:xfrm>
                <a:off x="7471432" y="3804570"/>
                <a:ext cx="236741" cy="236741"/>
              </a:xfrm>
              <a:custGeom>
                <a:avLst/>
                <a:gdLst/>
                <a:ahLst/>
                <a:cxnLst/>
                <a:rect l="l" t="t" r="r" b="b"/>
                <a:pathLst>
                  <a:path w="9011" h="9011" extrusionOk="0">
                    <a:moveTo>
                      <a:pt x="8129" y="0"/>
                    </a:moveTo>
                    <a:lnTo>
                      <a:pt x="0" y="8122"/>
                    </a:lnTo>
                    <a:cubicBezTo>
                      <a:pt x="423" y="8483"/>
                      <a:pt x="895" y="8781"/>
                      <a:pt x="1408" y="9010"/>
                    </a:cubicBezTo>
                    <a:lnTo>
                      <a:pt x="9010" y="1401"/>
                    </a:lnTo>
                    <a:cubicBezTo>
                      <a:pt x="8788" y="895"/>
                      <a:pt x="8490" y="423"/>
                      <a:pt x="81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55"/>
              <p:cNvSpPr/>
              <p:nvPr/>
            </p:nvSpPr>
            <p:spPr>
              <a:xfrm>
                <a:off x="7435334" y="3781029"/>
                <a:ext cx="256078" cy="243520"/>
              </a:xfrm>
              <a:custGeom>
                <a:avLst/>
                <a:gdLst/>
                <a:ahLst/>
                <a:cxnLst/>
                <a:rect l="l" t="t" r="r" b="b"/>
                <a:pathLst>
                  <a:path w="9747" h="9269" extrusionOk="0">
                    <a:moveTo>
                      <a:pt x="5117" y="0"/>
                    </a:moveTo>
                    <a:cubicBezTo>
                      <a:pt x="4109" y="0"/>
                      <a:pt x="3101" y="328"/>
                      <a:pt x="2262" y="986"/>
                    </a:cubicBezTo>
                    <a:cubicBezTo>
                      <a:pt x="556" y="2318"/>
                      <a:pt x="1" y="4656"/>
                      <a:pt x="930" y="6618"/>
                    </a:cubicBezTo>
                    <a:cubicBezTo>
                      <a:pt x="1705" y="8262"/>
                      <a:pt x="3357" y="9269"/>
                      <a:pt x="5120" y="9269"/>
                    </a:cubicBezTo>
                    <a:cubicBezTo>
                      <a:pt x="5455" y="9269"/>
                      <a:pt x="5795" y="9232"/>
                      <a:pt x="6133" y="9157"/>
                    </a:cubicBezTo>
                    <a:cubicBezTo>
                      <a:pt x="8248" y="8679"/>
                      <a:pt x="9746" y="6799"/>
                      <a:pt x="9746" y="4635"/>
                    </a:cubicBezTo>
                    <a:cubicBezTo>
                      <a:pt x="9746" y="3247"/>
                      <a:pt x="9122" y="1930"/>
                      <a:pt x="8054" y="1049"/>
                    </a:cubicBezTo>
                    <a:cubicBezTo>
                      <a:pt x="7201" y="351"/>
                      <a:pt x="6159" y="0"/>
                      <a:pt x="511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55"/>
              <p:cNvSpPr/>
              <p:nvPr/>
            </p:nvSpPr>
            <p:spPr>
              <a:xfrm>
                <a:off x="7435701" y="3780924"/>
                <a:ext cx="211231" cy="198962"/>
              </a:xfrm>
              <a:custGeom>
                <a:avLst/>
                <a:gdLst/>
                <a:ahLst/>
                <a:cxnLst/>
                <a:rect l="l" t="t" r="r" b="b"/>
                <a:pathLst>
                  <a:path w="8040" h="7573" extrusionOk="0">
                    <a:moveTo>
                      <a:pt x="5097" y="1"/>
                    </a:moveTo>
                    <a:cubicBezTo>
                      <a:pt x="3906" y="1"/>
                      <a:pt x="2718" y="458"/>
                      <a:pt x="1818" y="1358"/>
                    </a:cubicBezTo>
                    <a:cubicBezTo>
                      <a:pt x="133" y="3043"/>
                      <a:pt x="1" y="5735"/>
                      <a:pt x="1520" y="7573"/>
                    </a:cubicBezTo>
                    <a:lnTo>
                      <a:pt x="1520" y="7573"/>
                    </a:lnTo>
                    <a:lnTo>
                      <a:pt x="8040" y="1053"/>
                    </a:lnTo>
                    <a:cubicBezTo>
                      <a:pt x="7180" y="348"/>
                      <a:pt x="6137" y="1"/>
                      <a:pt x="50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55"/>
              <p:cNvSpPr/>
              <p:nvPr/>
            </p:nvSpPr>
            <p:spPr>
              <a:xfrm>
                <a:off x="7452122" y="3785417"/>
                <a:ext cx="174949" cy="174791"/>
              </a:xfrm>
              <a:custGeom>
                <a:avLst/>
                <a:gdLst/>
                <a:ahLst/>
                <a:cxnLst/>
                <a:rect l="l" t="t" r="r" b="b"/>
                <a:pathLst>
                  <a:path w="6659" h="6653" extrusionOk="0">
                    <a:moveTo>
                      <a:pt x="5688" y="1"/>
                    </a:moveTo>
                    <a:lnTo>
                      <a:pt x="0" y="5682"/>
                    </a:lnTo>
                    <a:cubicBezTo>
                      <a:pt x="97" y="6014"/>
                      <a:pt x="222" y="6340"/>
                      <a:pt x="388" y="6653"/>
                    </a:cubicBezTo>
                    <a:lnTo>
                      <a:pt x="6659" y="382"/>
                    </a:lnTo>
                    <a:cubicBezTo>
                      <a:pt x="6354" y="216"/>
                      <a:pt x="6028" y="91"/>
                      <a:pt x="5688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55"/>
              <p:cNvSpPr/>
              <p:nvPr/>
            </p:nvSpPr>
            <p:spPr>
              <a:xfrm>
                <a:off x="7432969" y="3775407"/>
                <a:ext cx="276466" cy="254791"/>
              </a:xfrm>
              <a:custGeom>
                <a:avLst/>
                <a:gdLst/>
                <a:ahLst/>
                <a:cxnLst/>
                <a:rect l="l" t="t" r="r" b="b"/>
                <a:pathLst>
                  <a:path w="10523" h="9698" extrusionOk="0">
                    <a:moveTo>
                      <a:pt x="5229" y="437"/>
                    </a:moveTo>
                    <a:cubicBezTo>
                      <a:pt x="6392" y="437"/>
                      <a:pt x="7505" y="901"/>
                      <a:pt x="8324" y="1727"/>
                    </a:cubicBezTo>
                    <a:cubicBezTo>
                      <a:pt x="9815" y="3212"/>
                      <a:pt x="10044" y="5549"/>
                      <a:pt x="8879" y="7297"/>
                    </a:cubicBezTo>
                    <a:cubicBezTo>
                      <a:pt x="8036" y="8554"/>
                      <a:pt x="6642" y="9262"/>
                      <a:pt x="5203" y="9262"/>
                    </a:cubicBezTo>
                    <a:cubicBezTo>
                      <a:pt x="4640" y="9262"/>
                      <a:pt x="4070" y="9153"/>
                      <a:pt x="3524" y="8927"/>
                    </a:cubicBezTo>
                    <a:cubicBezTo>
                      <a:pt x="1575" y="8123"/>
                      <a:pt x="472" y="6056"/>
                      <a:pt x="882" y="3989"/>
                    </a:cubicBezTo>
                    <a:cubicBezTo>
                      <a:pt x="1291" y="1922"/>
                      <a:pt x="3101" y="437"/>
                      <a:pt x="5203" y="437"/>
                    </a:cubicBezTo>
                    <a:cubicBezTo>
                      <a:pt x="5212" y="437"/>
                      <a:pt x="5220" y="437"/>
                      <a:pt x="5229" y="437"/>
                    </a:cubicBezTo>
                    <a:close/>
                    <a:moveTo>
                      <a:pt x="5204" y="0"/>
                    </a:moveTo>
                    <a:cubicBezTo>
                      <a:pt x="4583" y="0"/>
                      <a:pt x="3954" y="119"/>
                      <a:pt x="3351" y="368"/>
                    </a:cubicBezTo>
                    <a:cubicBezTo>
                      <a:pt x="1215" y="1256"/>
                      <a:pt x="1" y="3524"/>
                      <a:pt x="452" y="5792"/>
                    </a:cubicBezTo>
                    <a:cubicBezTo>
                      <a:pt x="902" y="8060"/>
                      <a:pt x="2893" y="9697"/>
                      <a:pt x="5203" y="9697"/>
                    </a:cubicBezTo>
                    <a:cubicBezTo>
                      <a:pt x="6493" y="9697"/>
                      <a:pt x="7728" y="9191"/>
                      <a:pt x="8636" y="8275"/>
                    </a:cubicBezTo>
                    <a:cubicBezTo>
                      <a:pt x="10266" y="6645"/>
                      <a:pt x="10523" y="4079"/>
                      <a:pt x="9240" y="2157"/>
                    </a:cubicBezTo>
                    <a:cubicBezTo>
                      <a:pt x="8319" y="773"/>
                      <a:pt x="6786" y="0"/>
                      <a:pt x="5204" y="0"/>
                    </a:cubicBezTo>
                    <a:close/>
                  </a:path>
                </a:pathLst>
              </a:custGeom>
              <a:solidFill>
                <a:srgbClr val="F7A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55"/>
              <p:cNvSpPr/>
              <p:nvPr/>
            </p:nvSpPr>
            <p:spPr>
              <a:xfrm>
                <a:off x="7528286" y="3838093"/>
                <a:ext cx="82758" cy="129418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4926" extrusionOk="0">
                    <a:moveTo>
                      <a:pt x="1575" y="0"/>
                    </a:moveTo>
                    <a:cubicBezTo>
                      <a:pt x="722" y="0"/>
                      <a:pt x="14" y="604"/>
                      <a:pt x="14" y="1339"/>
                    </a:cubicBezTo>
                    <a:cubicBezTo>
                      <a:pt x="14" y="2081"/>
                      <a:pt x="715" y="2678"/>
                      <a:pt x="1575" y="2678"/>
                    </a:cubicBezTo>
                    <a:cubicBezTo>
                      <a:pt x="2199" y="2678"/>
                      <a:pt x="2705" y="3087"/>
                      <a:pt x="2705" y="3579"/>
                    </a:cubicBezTo>
                    <a:cubicBezTo>
                      <a:pt x="2705" y="4079"/>
                      <a:pt x="2199" y="4488"/>
                      <a:pt x="1575" y="4488"/>
                    </a:cubicBezTo>
                    <a:cubicBezTo>
                      <a:pt x="958" y="4488"/>
                      <a:pt x="451" y="4079"/>
                      <a:pt x="451" y="3579"/>
                    </a:cubicBezTo>
                    <a:cubicBezTo>
                      <a:pt x="465" y="3423"/>
                      <a:pt x="349" y="3345"/>
                      <a:pt x="233" y="3345"/>
                    </a:cubicBezTo>
                    <a:cubicBezTo>
                      <a:pt x="117" y="3345"/>
                      <a:pt x="0" y="3423"/>
                      <a:pt x="14" y="3579"/>
                    </a:cubicBezTo>
                    <a:cubicBezTo>
                      <a:pt x="14" y="4322"/>
                      <a:pt x="715" y="4925"/>
                      <a:pt x="1575" y="4925"/>
                    </a:cubicBezTo>
                    <a:cubicBezTo>
                      <a:pt x="2442" y="4925"/>
                      <a:pt x="3136" y="4322"/>
                      <a:pt x="3136" y="3579"/>
                    </a:cubicBezTo>
                    <a:cubicBezTo>
                      <a:pt x="3136" y="2844"/>
                      <a:pt x="2442" y="2241"/>
                      <a:pt x="1575" y="2241"/>
                    </a:cubicBezTo>
                    <a:cubicBezTo>
                      <a:pt x="958" y="2241"/>
                      <a:pt x="451" y="1838"/>
                      <a:pt x="451" y="1339"/>
                    </a:cubicBezTo>
                    <a:cubicBezTo>
                      <a:pt x="451" y="840"/>
                      <a:pt x="958" y="437"/>
                      <a:pt x="1575" y="437"/>
                    </a:cubicBezTo>
                    <a:cubicBezTo>
                      <a:pt x="2199" y="437"/>
                      <a:pt x="2705" y="840"/>
                      <a:pt x="2705" y="1339"/>
                    </a:cubicBezTo>
                    <a:cubicBezTo>
                      <a:pt x="2692" y="1499"/>
                      <a:pt x="2806" y="1578"/>
                      <a:pt x="2921" y="1578"/>
                    </a:cubicBezTo>
                    <a:cubicBezTo>
                      <a:pt x="3035" y="1578"/>
                      <a:pt x="3149" y="1499"/>
                      <a:pt x="3136" y="1339"/>
                    </a:cubicBezTo>
                    <a:cubicBezTo>
                      <a:pt x="3136" y="604"/>
                      <a:pt x="2435" y="0"/>
                      <a:pt x="157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55"/>
              <p:cNvSpPr/>
              <p:nvPr/>
            </p:nvSpPr>
            <p:spPr>
              <a:xfrm>
                <a:off x="7563622" y="3825798"/>
                <a:ext cx="12164" cy="15335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5837" extrusionOk="0">
                    <a:moveTo>
                      <a:pt x="232" y="0"/>
                    </a:moveTo>
                    <a:cubicBezTo>
                      <a:pt x="117" y="0"/>
                      <a:pt x="1" y="80"/>
                      <a:pt x="15" y="239"/>
                    </a:cubicBezTo>
                    <a:lnTo>
                      <a:pt x="15" y="5622"/>
                    </a:lnTo>
                    <a:cubicBezTo>
                      <a:pt x="15" y="5740"/>
                      <a:pt x="112" y="5837"/>
                      <a:pt x="230" y="5837"/>
                    </a:cubicBezTo>
                    <a:cubicBezTo>
                      <a:pt x="355" y="5837"/>
                      <a:pt x="452" y="5740"/>
                      <a:pt x="445" y="5622"/>
                    </a:cubicBezTo>
                    <a:lnTo>
                      <a:pt x="445" y="239"/>
                    </a:lnTo>
                    <a:cubicBezTo>
                      <a:pt x="462" y="80"/>
                      <a:pt x="348" y="0"/>
                      <a:pt x="2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6" name="Google Shape;1906;p55"/>
            <p:cNvGrpSpPr/>
            <p:nvPr/>
          </p:nvGrpSpPr>
          <p:grpSpPr>
            <a:xfrm>
              <a:off x="1134865" y="2703864"/>
              <a:ext cx="1613413" cy="1436245"/>
              <a:chOff x="1266377" y="3450263"/>
              <a:chExt cx="1613413" cy="1436245"/>
            </a:xfrm>
          </p:grpSpPr>
          <p:sp>
            <p:nvSpPr>
              <p:cNvPr id="1907" name="Google Shape;1907;p55"/>
              <p:cNvSpPr/>
              <p:nvPr/>
            </p:nvSpPr>
            <p:spPr>
              <a:xfrm>
                <a:off x="1306893" y="4142017"/>
                <a:ext cx="1044409" cy="744491"/>
              </a:xfrm>
              <a:custGeom>
                <a:avLst/>
                <a:gdLst/>
                <a:ahLst/>
                <a:cxnLst/>
                <a:rect l="l" t="t" r="r" b="b"/>
                <a:pathLst>
                  <a:path w="15467" h="11025" extrusionOk="0">
                    <a:moveTo>
                      <a:pt x="15288" y="0"/>
                    </a:moveTo>
                    <a:cubicBezTo>
                      <a:pt x="15287" y="0"/>
                      <a:pt x="15286" y="1"/>
                      <a:pt x="15285" y="1"/>
                    </a:cubicBezTo>
                    <a:cubicBezTo>
                      <a:pt x="15088" y="124"/>
                      <a:pt x="1" y="988"/>
                      <a:pt x="1" y="988"/>
                    </a:cubicBezTo>
                    <a:lnTo>
                      <a:pt x="467" y="11024"/>
                    </a:lnTo>
                    <a:lnTo>
                      <a:pt x="13561" y="11024"/>
                    </a:lnTo>
                    <a:cubicBezTo>
                      <a:pt x="13561" y="11024"/>
                      <a:pt x="15466" y="0"/>
                      <a:pt x="1528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55"/>
              <p:cNvSpPr/>
              <p:nvPr/>
            </p:nvSpPr>
            <p:spPr>
              <a:xfrm>
                <a:off x="2189549" y="3857185"/>
                <a:ext cx="690241" cy="1029322"/>
              </a:xfrm>
              <a:custGeom>
                <a:avLst/>
                <a:gdLst/>
                <a:ahLst/>
                <a:cxnLst/>
                <a:rect l="l" t="t" r="r" b="b"/>
                <a:pathLst>
                  <a:path w="10222" h="15243" extrusionOk="0">
                    <a:moveTo>
                      <a:pt x="1583" y="1"/>
                    </a:moveTo>
                    <a:lnTo>
                      <a:pt x="0" y="15242"/>
                    </a:lnTo>
                    <a:lnTo>
                      <a:pt x="9725" y="15242"/>
                    </a:lnTo>
                    <a:lnTo>
                      <a:pt x="10222" y="11651"/>
                    </a:lnTo>
                    <a:lnTo>
                      <a:pt x="1583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55"/>
              <p:cNvSpPr/>
              <p:nvPr/>
            </p:nvSpPr>
            <p:spPr>
              <a:xfrm>
                <a:off x="1266377" y="3857185"/>
                <a:ext cx="1030026" cy="351616"/>
              </a:xfrm>
              <a:custGeom>
                <a:avLst/>
                <a:gdLst/>
                <a:ahLst/>
                <a:cxnLst/>
                <a:rect l="l" t="t" r="r" b="b"/>
                <a:pathLst>
                  <a:path w="15254" h="5207" extrusionOk="0">
                    <a:moveTo>
                      <a:pt x="15254" y="1"/>
                    </a:moveTo>
                    <a:lnTo>
                      <a:pt x="1" y="605"/>
                    </a:lnTo>
                    <a:lnTo>
                      <a:pt x="1" y="5206"/>
                    </a:lnTo>
                    <a:lnTo>
                      <a:pt x="14713" y="5206"/>
                    </a:lnTo>
                    <a:lnTo>
                      <a:pt x="15254" y="1"/>
                    </a:ln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55"/>
              <p:cNvSpPr/>
              <p:nvPr/>
            </p:nvSpPr>
            <p:spPr>
              <a:xfrm>
                <a:off x="1428173" y="3450263"/>
                <a:ext cx="829072" cy="234591"/>
              </a:xfrm>
              <a:custGeom>
                <a:avLst/>
                <a:gdLst/>
                <a:ahLst/>
                <a:cxnLst/>
                <a:rect l="l" t="t" r="r" b="b"/>
                <a:pathLst>
                  <a:path w="12278" h="3474" extrusionOk="0">
                    <a:moveTo>
                      <a:pt x="12277" y="1"/>
                    </a:moveTo>
                    <a:lnTo>
                      <a:pt x="0" y="198"/>
                    </a:lnTo>
                    <a:lnTo>
                      <a:pt x="0" y="3473"/>
                    </a:lnTo>
                    <a:lnTo>
                      <a:pt x="11989" y="3473"/>
                    </a:lnTo>
                    <a:lnTo>
                      <a:pt x="12277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55"/>
              <p:cNvSpPr/>
              <p:nvPr/>
            </p:nvSpPr>
            <p:spPr>
              <a:xfrm>
                <a:off x="1742042" y="3684787"/>
                <a:ext cx="81638" cy="194344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2878" extrusionOk="0">
                    <a:moveTo>
                      <a:pt x="1" y="0"/>
                    </a:moveTo>
                    <a:lnTo>
                      <a:pt x="1" y="2878"/>
                    </a:lnTo>
                    <a:lnTo>
                      <a:pt x="1031" y="2878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2" name="Google Shape;1912;p55"/>
            <p:cNvGrpSpPr/>
            <p:nvPr/>
          </p:nvGrpSpPr>
          <p:grpSpPr>
            <a:xfrm>
              <a:off x="2448592" y="3797507"/>
              <a:ext cx="532726" cy="418801"/>
              <a:chOff x="2710853" y="2697097"/>
              <a:chExt cx="299150" cy="235163"/>
            </a:xfrm>
          </p:grpSpPr>
          <p:sp>
            <p:nvSpPr>
              <p:cNvPr id="1913" name="Google Shape;1913;p55"/>
              <p:cNvSpPr/>
              <p:nvPr/>
            </p:nvSpPr>
            <p:spPr>
              <a:xfrm rot="-1400388">
                <a:off x="2732175" y="2774339"/>
                <a:ext cx="135824" cy="135687"/>
              </a:xfrm>
              <a:custGeom>
                <a:avLst/>
                <a:gdLst/>
                <a:ahLst/>
                <a:cxnLst/>
                <a:rect l="l" t="t" r="r" b="b"/>
                <a:pathLst>
                  <a:path w="2973" h="2970" extrusionOk="0">
                    <a:moveTo>
                      <a:pt x="1484" y="1"/>
                    </a:moveTo>
                    <a:cubicBezTo>
                      <a:pt x="664" y="1"/>
                      <a:pt x="1" y="664"/>
                      <a:pt x="1" y="1485"/>
                    </a:cubicBezTo>
                    <a:cubicBezTo>
                      <a:pt x="1" y="2306"/>
                      <a:pt x="664" y="2969"/>
                      <a:pt x="1484" y="2969"/>
                    </a:cubicBezTo>
                    <a:cubicBezTo>
                      <a:pt x="2305" y="2969"/>
                      <a:pt x="2972" y="2306"/>
                      <a:pt x="2972" y="1485"/>
                    </a:cubicBezTo>
                    <a:cubicBezTo>
                      <a:pt x="2972" y="664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55"/>
              <p:cNvSpPr/>
              <p:nvPr/>
            </p:nvSpPr>
            <p:spPr>
              <a:xfrm rot="-1400388">
                <a:off x="2840346" y="2762777"/>
                <a:ext cx="146652" cy="146423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3205" extrusionOk="0">
                    <a:moveTo>
                      <a:pt x="1603" y="1"/>
                    </a:moveTo>
                    <a:cubicBezTo>
                      <a:pt x="719" y="1"/>
                      <a:pt x="0" y="718"/>
                      <a:pt x="0" y="1602"/>
                    </a:cubicBezTo>
                    <a:cubicBezTo>
                      <a:pt x="0" y="2487"/>
                      <a:pt x="719" y="3205"/>
                      <a:pt x="1603" y="3205"/>
                    </a:cubicBezTo>
                    <a:cubicBezTo>
                      <a:pt x="2490" y="3205"/>
                      <a:pt x="3209" y="2487"/>
                      <a:pt x="3209" y="1602"/>
                    </a:cubicBezTo>
                    <a:cubicBezTo>
                      <a:pt x="3209" y="718"/>
                      <a:pt x="2490" y="1"/>
                      <a:pt x="16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55"/>
              <p:cNvSpPr/>
              <p:nvPr/>
            </p:nvSpPr>
            <p:spPr>
              <a:xfrm rot="-1400388">
                <a:off x="2810168" y="2733050"/>
                <a:ext cx="29239" cy="50117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097" extrusionOk="0">
                    <a:moveTo>
                      <a:pt x="517" y="0"/>
                    </a:moveTo>
                    <a:cubicBezTo>
                      <a:pt x="505" y="465"/>
                      <a:pt x="4" y="1010"/>
                      <a:pt x="0" y="1014"/>
                    </a:cubicBezTo>
                    <a:lnTo>
                      <a:pt x="87" y="1097"/>
                    </a:lnTo>
                    <a:cubicBezTo>
                      <a:pt x="110" y="1073"/>
                      <a:pt x="627" y="516"/>
                      <a:pt x="6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55"/>
              <p:cNvSpPr/>
              <p:nvPr/>
            </p:nvSpPr>
            <p:spPr>
              <a:xfrm rot="-1400388">
                <a:off x="2770018" y="2705448"/>
                <a:ext cx="54823" cy="61310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1342" extrusionOk="0">
                    <a:moveTo>
                      <a:pt x="465" y="1"/>
                    </a:moveTo>
                    <a:lnTo>
                      <a:pt x="465" y="1"/>
                    </a:lnTo>
                    <a:cubicBezTo>
                      <a:pt x="0" y="797"/>
                      <a:pt x="1049" y="1342"/>
                      <a:pt x="1049" y="1342"/>
                    </a:cubicBezTo>
                    <a:cubicBezTo>
                      <a:pt x="1049" y="1342"/>
                      <a:pt x="1199" y="123"/>
                      <a:pt x="4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F140C05-9B81-15D3-8920-2A0696FDCC2A}"/>
              </a:ext>
            </a:extLst>
          </p:cNvPr>
          <p:cNvSpPr txBox="1"/>
          <p:nvPr/>
        </p:nvSpPr>
        <p:spPr>
          <a:xfrm>
            <a:off x="8800459" y="4759011"/>
            <a:ext cx="212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1970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178A919-FC55-1476-75DC-DDADAF9D1668}"/>
              </a:ext>
            </a:extLst>
          </p:cNvPr>
          <p:cNvSpPr/>
          <p:nvPr/>
        </p:nvSpPr>
        <p:spPr>
          <a:xfrm rot="729083">
            <a:off x="4650259" y="260966"/>
            <a:ext cx="4462502" cy="5101772"/>
          </a:xfrm>
          <a:prstGeom prst="ellipse">
            <a:avLst/>
          </a:prstGeom>
          <a:solidFill>
            <a:srgbClr val="CDE2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921" name="Google Shape;1921;p56"/>
          <p:cNvGrpSpPr/>
          <p:nvPr/>
        </p:nvGrpSpPr>
        <p:grpSpPr>
          <a:xfrm>
            <a:off x="319500" y="0"/>
            <a:ext cx="8505000" cy="1948350"/>
            <a:chOff x="319500" y="0"/>
            <a:chExt cx="8505000" cy="1948350"/>
          </a:xfrm>
          <a:solidFill>
            <a:schemeClr val="accent2">
              <a:lumMod val="90000"/>
            </a:schemeClr>
          </a:solidFill>
        </p:grpSpPr>
        <p:sp>
          <p:nvSpPr>
            <p:cNvPr id="1922" name="Google Shape;1922;p56"/>
            <p:cNvSpPr/>
            <p:nvPr/>
          </p:nvSpPr>
          <p:spPr>
            <a:xfrm>
              <a:off x="319500" y="363150"/>
              <a:ext cx="8505000" cy="1585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6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6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6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6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7" name="Google Shape;1927;p5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jalla One"/>
                <a:ea typeface="Fjalla One"/>
                <a:cs typeface="Fjalla One"/>
                <a:sym typeface="Fjalla One"/>
              </a:rPr>
              <a:t>DATA OVERVIEW</a:t>
            </a:r>
            <a:endParaRPr dirty="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pSp>
        <p:nvGrpSpPr>
          <p:cNvPr id="2042" name="Google Shape;2042;p56"/>
          <p:cNvGrpSpPr/>
          <p:nvPr/>
        </p:nvGrpSpPr>
        <p:grpSpPr>
          <a:xfrm>
            <a:off x="4026641" y="1559888"/>
            <a:ext cx="277961" cy="273358"/>
            <a:chOff x="2866317" y="3817357"/>
            <a:chExt cx="362920" cy="356865"/>
          </a:xfrm>
        </p:grpSpPr>
        <p:sp>
          <p:nvSpPr>
            <p:cNvPr id="2043" name="Google Shape;2043;p56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6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6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6" name="Google Shape;2046;p56"/>
          <p:cNvGrpSpPr/>
          <p:nvPr/>
        </p:nvGrpSpPr>
        <p:grpSpPr>
          <a:xfrm>
            <a:off x="4433021" y="1559888"/>
            <a:ext cx="277961" cy="273358"/>
            <a:chOff x="3314750" y="3817357"/>
            <a:chExt cx="362920" cy="356865"/>
          </a:xfrm>
        </p:grpSpPr>
        <p:sp>
          <p:nvSpPr>
            <p:cNvPr id="2047" name="Google Shape;2047;p56"/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6"/>
            <p:cNvSpPr/>
            <p:nvPr/>
          </p:nvSpPr>
          <p:spPr>
            <a:xfrm>
              <a:off x="3469891" y="3817357"/>
              <a:ext cx="207780" cy="356865"/>
            </a:xfrm>
            <a:custGeom>
              <a:avLst/>
              <a:gdLst/>
              <a:ahLst/>
              <a:cxnLst/>
              <a:rect l="l" t="t" r="r" b="b"/>
              <a:pathLst>
                <a:path w="7926" h="13613" extrusionOk="0">
                  <a:moveTo>
                    <a:pt x="881" y="0"/>
                  </a:moveTo>
                  <a:cubicBezTo>
                    <a:pt x="884" y="0"/>
                    <a:pt x="886" y="0"/>
                    <a:pt x="888" y="0"/>
                  </a:cubicBezTo>
                  <a:lnTo>
                    <a:pt x="888" y="0"/>
                  </a:lnTo>
                  <a:cubicBezTo>
                    <a:pt x="891" y="0"/>
                    <a:pt x="893" y="0"/>
                    <a:pt x="896" y="0"/>
                  </a:cubicBezTo>
                  <a:close/>
                  <a:moveTo>
                    <a:pt x="888" y="0"/>
                  </a:moveTo>
                  <a:lnTo>
                    <a:pt x="888" y="0"/>
                  </a:lnTo>
                  <a:cubicBezTo>
                    <a:pt x="588" y="0"/>
                    <a:pt x="301" y="15"/>
                    <a:pt x="1" y="58"/>
                  </a:cubicBezTo>
                  <a:cubicBezTo>
                    <a:pt x="3393" y="491"/>
                    <a:pt x="5934" y="3378"/>
                    <a:pt x="5934" y="6799"/>
                  </a:cubicBezTo>
                  <a:cubicBezTo>
                    <a:pt x="5934" y="10220"/>
                    <a:pt x="3393" y="13107"/>
                    <a:pt x="1" y="13555"/>
                  </a:cubicBezTo>
                  <a:cubicBezTo>
                    <a:pt x="299" y="13594"/>
                    <a:pt x="595" y="13612"/>
                    <a:pt x="887" y="13612"/>
                  </a:cubicBezTo>
                  <a:cubicBezTo>
                    <a:pt x="4418" y="13612"/>
                    <a:pt x="7441" y="10873"/>
                    <a:pt x="7680" y="7247"/>
                  </a:cubicBezTo>
                  <a:cubicBezTo>
                    <a:pt x="7926" y="3323"/>
                    <a:pt x="4826" y="4"/>
                    <a:pt x="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6"/>
            <p:cNvSpPr/>
            <p:nvPr/>
          </p:nvSpPr>
          <p:spPr>
            <a:xfrm>
              <a:off x="3379082" y="3881296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6"/>
            <p:cNvSpPr/>
            <p:nvPr/>
          </p:nvSpPr>
          <p:spPr>
            <a:xfrm>
              <a:off x="3412768" y="3935430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6"/>
            <p:cNvSpPr/>
            <p:nvPr/>
          </p:nvSpPr>
          <p:spPr>
            <a:xfrm>
              <a:off x="3539518" y="3910447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2" name="Google Shape;2052;p56"/>
          <p:cNvGrpSpPr/>
          <p:nvPr/>
        </p:nvGrpSpPr>
        <p:grpSpPr>
          <a:xfrm>
            <a:off x="4839388" y="1559888"/>
            <a:ext cx="277981" cy="273138"/>
            <a:chOff x="4211985" y="3817357"/>
            <a:chExt cx="362947" cy="356576"/>
          </a:xfrm>
        </p:grpSpPr>
        <p:sp>
          <p:nvSpPr>
            <p:cNvPr id="2053" name="Google Shape;2053;p56"/>
            <p:cNvSpPr/>
            <p:nvPr/>
          </p:nvSpPr>
          <p:spPr>
            <a:xfrm>
              <a:off x="4211985" y="3817357"/>
              <a:ext cx="356498" cy="356498"/>
            </a:xfrm>
            <a:custGeom>
              <a:avLst/>
              <a:gdLst/>
              <a:ahLst/>
              <a:cxnLst/>
              <a:rect l="l" t="t" r="r" b="b"/>
              <a:pathLst>
                <a:path w="13599" h="13599" extrusionOk="0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6"/>
            <p:cNvSpPr/>
            <p:nvPr/>
          </p:nvSpPr>
          <p:spPr>
            <a:xfrm>
              <a:off x="4366758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6"/>
            <p:cNvSpPr/>
            <p:nvPr/>
          </p:nvSpPr>
          <p:spPr>
            <a:xfrm>
              <a:off x="4288061" y="3909555"/>
              <a:ext cx="227756" cy="187463"/>
            </a:xfrm>
            <a:custGeom>
              <a:avLst/>
              <a:gdLst/>
              <a:ahLst/>
              <a:cxnLst/>
              <a:rect l="l" t="t" r="r" b="b"/>
              <a:pathLst>
                <a:path w="8688" h="7151" extrusionOk="0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B5D2441-2912-A949-A551-8DDE2B257802}"/>
              </a:ext>
            </a:extLst>
          </p:cNvPr>
          <p:cNvSpPr txBox="1"/>
          <p:nvPr/>
        </p:nvSpPr>
        <p:spPr>
          <a:xfrm>
            <a:off x="599812" y="2502653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0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Dataset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berisikan</a:t>
            </a:r>
            <a:r>
              <a:rPr lang="en-ID" b="0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profil</a:t>
            </a:r>
            <a:r>
              <a:rPr lang="en-ID" b="1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pelanggan</a:t>
            </a:r>
            <a:r>
              <a:rPr lang="en-ID" b="1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termasuk</a:t>
            </a:r>
            <a:r>
              <a:rPr lang="en-ID" b="1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demografi</a:t>
            </a:r>
            <a:r>
              <a:rPr lang="en-ID" b="1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riwayat</a:t>
            </a:r>
            <a:r>
              <a:rPr lang="en-ID" b="1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pembelian</a:t>
            </a:r>
            <a:r>
              <a:rPr lang="en-ID" b="1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, dan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riwayat</a:t>
            </a:r>
            <a:r>
              <a:rPr lang="en-ID" b="1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pemasaran</a:t>
            </a:r>
            <a:r>
              <a:rPr lang="en-ID" b="0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71B431-ADF7-9C70-AB35-90EDC71C6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781" y="1533344"/>
            <a:ext cx="2712565" cy="33197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AD191C-686B-9D4A-0839-1DABE8F43D78}"/>
              </a:ext>
            </a:extLst>
          </p:cNvPr>
          <p:cNvSpPr txBox="1"/>
          <p:nvPr/>
        </p:nvSpPr>
        <p:spPr>
          <a:xfrm>
            <a:off x="8800459" y="4759011"/>
            <a:ext cx="212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74BAA-6C5F-6392-BC4D-556917AC6AD6}"/>
              </a:ext>
            </a:extLst>
          </p:cNvPr>
          <p:cNvSpPr txBox="1"/>
          <p:nvPr/>
        </p:nvSpPr>
        <p:spPr>
          <a:xfrm>
            <a:off x="8952859" y="4911411"/>
            <a:ext cx="212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807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5 Cara Memasukkan Produk Ke Supermarket Dengan Mudah">
            <a:extLst>
              <a:ext uri="{FF2B5EF4-FFF2-40B4-BE49-F238E27FC236}">
                <a16:creationId xmlns:a16="http://schemas.microsoft.com/office/drawing/2014/main" id="{2A326C5E-AB57-F266-248E-E74BF62E4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13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4" name="Google Shape;574;p34"/>
          <p:cNvGrpSpPr/>
          <p:nvPr/>
        </p:nvGrpSpPr>
        <p:grpSpPr>
          <a:xfrm>
            <a:off x="316800" y="2274325"/>
            <a:ext cx="8510400" cy="2152526"/>
            <a:chOff x="314000" y="2020325"/>
            <a:chExt cx="8510400" cy="1625025"/>
          </a:xfrm>
          <a:solidFill>
            <a:schemeClr val="accent2">
              <a:lumMod val="90000"/>
            </a:schemeClr>
          </a:solidFill>
        </p:grpSpPr>
        <p:sp>
          <p:nvSpPr>
            <p:cNvPr id="575" name="Google Shape;575;p34"/>
            <p:cNvSpPr/>
            <p:nvPr/>
          </p:nvSpPr>
          <p:spPr>
            <a:xfrm>
              <a:off x="314000" y="2542250"/>
              <a:ext cx="8510400" cy="11031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6" name="Google Shape;576;p34"/>
            <p:cNvGrpSpPr/>
            <p:nvPr/>
          </p:nvGrpSpPr>
          <p:grpSpPr>
            <a:xfrm>
              <a:off x="3524825" y="2020325"/>
              <a:ext cx="2076362" cy="641924"/>
              <a:chOff x="3527575" y="0"/>
              <a:chExt cx="2076362" cy="641924"/>
            </a:xfrm>
            <a:grpFill/>
          </p:grpSpPr>
          <p:sp>
            <p:nvSpPr>
              <p:cNvPr id="577" name="Google Shape;577;p34"/>
              <p:cNvSpPr/>
              <p:nvPr/>
            </p:nvSpPr>
            <p:spPr>
              <a:xfrm>
                <a:off x="3527575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4"/>
              <p:cNvSpPr/>
              <p:nvPr/>
            </p:nvSpPr>
            <p:spPr>
              <a:xfrm>
                <a:off x="3547295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9" name="Google Shape;579;p34"/>
              <p:cNvGrpSpPr/>
              <p:nvPr/>
            </p:nvGrpSpPr>
            <p:grpSpPr>
              <a:xfrm>
                <a:off x="5557050" y="0"/>
                <a:ext cx="46887" cy="641924"/>
                <a:chOff x="2783050" y="0"/>
                <a:chExt cx="46887" cy="641924"/>
              </a:xfrm>
              <a:grpFill/>
            </p:grpSpPr>
            <p:sp>
              <p:nvSpPr>
                <p:cNvPr id="580" name="Google Shape;580;p34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grpFill/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34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82" name="Google Shape;582;p34"/>
          <p:cNvGrpSpPr/>
          <p:nvPr/>
        </p:nvGrpSpPr>
        <p:grpSpPr>
          <a:xfrm>
            <a:off x="3294200" y="0"/>
            <a:ext cx="2555700" cy="2555750"/>
            <a:chOff x="3294150" y="0"/>
            <a:chExt cx="2555700" cy="2301750"/>
          </a:xfrm>
        </p:grpSpPr>
        <p:sp>
          <p:nvSpPr>
            <p:cNvPr id="583" name="Google Shape;583;p34"/>
            <p:cNvSpPr/>
            <p:nvPr/>
          </p:nvSpPr>
          <p:spPr>
            <a:xfrm>
              <a:off x="3294150" y="363150"/>
              <a:ext cx="2555700" cy="193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352757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354729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6" name="Google Shape;586;p34"/>
            <p:cNvGrpSpPr/>
            <p:nvPr/>
          </p:nvGrpSpPr>
          <p:grpSpPr>
            <a:xfrm>
              <a:off x="5557050" y="0"/>
              <a:ext cx="46887" cy="641924"/>
              <a:chOff x="2783050" y="0"/>
              <a:chExt cx="46887" cy="641924"/>
            </a:xfrm>
          </p:grpSpPr>
          <p:sp>
            <p:nvSpPr>
              <p:cNvPr id="587" name="Google Shape;587;p34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4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4"/>
          <p:cNvSpPr txBox="1">
            <a:spLocks noGrp="1"/>
          </p:cNvSpPr>
          <p:nvPr>
            <p:ph type="ctrTitle"/>
          </p:nvPr>
        </p:nvSpPr>
        <p:spPr>
          <a:xfrm>
            <a:off x="1673250" y="2905885"/>
            <a:ext cx="5797500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Fjalla One" panose="02000506040000020004" pitchFamily="2" charset="0"/>
              </a:rPr>
              <a:t>DISCUSSION</a:t>
            </a:r>
            <a:endParaRPr sz="4800" dirty="0">
              <a:latin typeface="Fjalla One" panose="02000506040000020004" pitchFamily="2" charset="0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title" idx="2"/>
          </p:nvPr>
        </p:nvSpPr>
        <p:spPr>
          <a:xfrm>
            <a:off x="3736242" y="954487"/>
            <a:ext cx="1750157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6DB3E3B7-98B0-1DC8-B3FC-3DBE6E63BCE8}"/>
              </a:ext>
            </a:extLst>
          </p:cNvPr>
          <p:cNvSpPr txBox="1"/>
          <p:nvPr/>
        </p:nvSpPr>
        <p:spPr>
          <a:xfrm>
            <a:off x="1661877" y="3796008"/>
            <a:ext cx="6088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Segmentation, Demographic Profile, Product Preference, Campaign Strategy,  Distribution Channel Choice.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EB7CB5-660B-9212-A1C9-C0008987672A}"/>
              </a:ext>
            </a:extLst>
          </p:cNvPr>
          <p:cNvSpPr txBox="1"/>
          <p:nvPr/>
        </p:nvSpPr>
        <p:spPr>
          <a:xfrm>
            <a:off x="8800459" y="4759011"/>
            <a:ext cx="212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chemeClr val="accent6">
                    <a:lumMod val="95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7824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PPT_Capstone 2_Tigfhar Ahmadjayadi</Template>
  <TotalTime>0</TotalTime>
  <Words>2170</Words>
  <Application>Microsoft Office PowerPoint</Application>
  <PresentationFormat>On-screen Show (16:9)</PresentationFormat>
  <Paragraphs>216</Paragraphs>
  <Slides>31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Fjalla One</vt:lpstr>
      <vt:lpstr>Arial</vt:lpstr>
      <vt:lpstr>Barlow</vt:lpstr>
      <vt:lpstr>Inter</vt:lpstr>
      <vt:lpstr>Staatliches</vt:lpstr>
      <vt:lpstr>Slidesgo Final Pages</vt:lpstr>
      <vt:lpstr>ANALISA POLA PERILAKU PELANGGAN UNTUK MENINGKATKAN PENDAPATAN SUPERMARKET BERDASARKAN SEGMENTASI PELANGGAN, PREFERENSI PRODUK, OPTIMISASI KAMPANYE, DAN PENYESUAIAN SALURAN DISTRIBUSI</vt:lpstr>
      <vt:lpstr>PRESENTATION OVERVIEW</vt:lpstr>
      <vt:lpstr>INTRODUCTION</vt:lpstr>
      <vt:lpstr>BACKGROUND  CONTEXT</vt:lpstr>
      <vt:lpstr>PROBLEM STATEMENT</vt:lpstr>
      <vt:lpstr>STAKEHOLDER</vt:lpstr>
      <vt:lpstr>GOALS</vt:lpstr>
      <vt:lpstr>DATA OVERVIEW</vt:lpstr>
      <vt:lpstr>DISCUSSION</vt:lpstr>
      <vt:lpstr>PowerPoint Presentation</vt:lpstr>
      <vt:lpstr>CUSTOMER SEGMENTATION</vt:lpstr>
      <vt:lpstr>RELATIONSHIP BETWEEN CUSTOMER SEGMENT AND DEMOGRAPHIC PROFILE</vt:lpstr>
      <vt:lpstr>CUSTOMER DEMOGRAPHIC PROFILE BY AGE</vt:lpstr>
      <vt:lpstr>CUSTOMER DEMOGRAPHIC PROFILE BY EDUCATION GROUP</vt:lpstr>
      <vt:lpstr>CUSTOMER DEMOGRAPHIC PROFILE BY NUMBER OF CHILD</vt:lpstr>
      <vt:lpstr>CUSTOMER DEMOGRAPHIC PROFILE BY INCOME CLASS</vt:lpstr>
      <vt:lpstr>PowerPoint Presentation</vt:lpstr>
      <vt:lpstr>PowerPoint Presentation</vt:lpstr>
      <vt:lpstr>PRODUCT PREFERENCE ANALYSIS</vt:lpstr>
      <vt:lpstr>CAMPAIGN STRATEGY ANALYSIS</vt:lpstr>
      <vt:lpstr>CAMPAIGN STRATEGY ANALYSIS</vt:lpstr>
      <vt:lpstr>DISTRIBUTION CHANNEL ANALYSIS</vt:lpstr>
      <vt:lpstr>CONCLUSION</vt:lpstr>
      <vt:lpstr>PowerPoint Presentation</vt:lpstr>
      <vt:lpstr>RECOMMENDATION</vt:lpstr>
      <vt:lpstr>PowerPoint Presentation</vt:lpstr>
      <vt:lpstr>THANK YOU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Tigfhar Ahmadjayadi</dc:creator>
  <cp:lastModifiedBy>Tigfhar Ahmadjayadi</cp:lastModifiedBy>
  <cp:revision>1</cp:revision>
  <dcterms:created xsi:type="dcterms:W3CDTF">2024-12-18T10:21:45Z</dcterms:created>
  <dcterms:modified xsi:type="dcterms:W3CDTF">2024-12-18T10:22:41Z</dcterms:modified>
</cp:coreProperties>
</file>