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5143500" type="screen16x9"/>
  <p:notesSz cx="6858000" cy="9144000"/>
  <p:embeddedFontLst>
    <p:embeddedFont>
      <p:font typeface="Lato" panose="020F0502020204030203" pitchFamily="34" charset="0"/>
      <p:regular r:id="rId19"/>
      <p:bold r:id="rId20"/>
      <p:italic r:id="rId21"/>
      <p:boldItalic r:id="rId22"/>
    </p:embeddedFont>
    <p:embeddedFont>
      <p:font typeface="Raleway" pitchFamily="2" charset="0"/>
      <p:regular r:id="rId23"/>
      <p:bold r:id="rId24"/>
      <p:italic r:id="rId25"/>
      <p:boldItalic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1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20d0f539c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20d0f539c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20d0f539c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20d0f539c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20d0f539c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20d0f539c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20d0f539c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20d0f539c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20d0f539c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620d0f539c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20d0f539c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620d0f539c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620d0f539c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620d0f539c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20d0f539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20d0f539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20d0f539c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20d0f539c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20d0f539c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620d0f539c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20d0f539c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620d0f539c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20d0f539c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620d0f539c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20d0f539c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620d0f539c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20d0f539c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620d0f539c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1211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20d0f539c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620d0f539c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5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5100"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228601" y="1322450"/>
            <a:ext cx="8603700" cy="3016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News Aggregator</a:t>
            </a: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Rishabh Sharma -2115000845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Tigmanshu</a:t>
            </a: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Mehta -2115001045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Vishal Sharma-2115001131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GLA University, Mathura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B. tech(CS)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Nov 24 ,2023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endParaRPr lang="en-US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4FE9FD-B917-B96E-0BCD-EF964B98C4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700" y="1322450"/>
            <a:ext cx="1085850" cy="732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609600" y="900638"/>
            <a:ext cx="7808550" cy="7602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n" sz="208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Features</a:t>
            </a:r>
            <a:endParaRPr sz="2085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2940" dirty="0"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609600" y="1576251"/>
            <a:ext cx="7808550" cy="32482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sz="1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Key features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User Authentication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Content Aggregation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Real-time Updates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Customization Options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Search Functionality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endParaRPr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-IN" sz="1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Any unique functionalities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-IN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Sentiment Analysis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-IN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Interactive Visualization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-IN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AI-driven Summarization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-IN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Localized News Alerts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sz="19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727650" y="911457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n" sz="218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 sz="2185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3040" dirty="0"/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1"/>
          </p:nvPr>
        </p:nvSpPr>
        <p:spPr>
          <a:xfrm>
            <a:off x="585788" y="1707355"/>
            <a:ext cx="7790287" cy="32950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" sz="19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Visual representation</a:t>
            </a:r>
            <a:endParaRPr sz="19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9BA570-5D58-380C-07D4-EA1BD6600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719" y="2315469"/>
            <a:ext cx="4232700" cy="238089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583474" y="979016"/>
            <a:ext cx="7834676" cy="8323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n" sz="218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Challenges Faced</a:t>
            </a:r>
            <a:endParaRPr sz="2185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3040" dirty="0"/>
          </a:p>
        </p:txBody>
      </p:sp>
      <p:sp>
        <p:nvSpPr>
          <p:cNvPr id="147" name="Google Shape;147;p23"/>
          <p:cNvSpPr txBox="1">
            <a:spLocks noGrp="1"/>
          </p:cNvSpPr>
          <p:nvPr>
            <p:ph type="body" idx="1"/>
          </p:nvPr>
        </p:nvSpPr>
        <p:spPr>
          <a:xfrm>
            <a:off x="583474" y="1706880"/>
            <a:ext cx="7834676" cy="30915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" sz="1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Challenges or obstacles 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-IN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 Quality and Consistency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-IN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User Privacy concerns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-IN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Legal and Copyright Issues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-IN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Algorithm Bias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-IN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Real-time Updates and Scalability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●"/>
            </a:pPr>
            <a:endParaRPr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" sz="19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Overcame them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-US" sz="1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Addressing these challenges requires a combination of technical expertise, ongoing communication with users, collaboration with legal advisors, and a commitment to ethical and user-centric development practices.</a:t>
            </a:r>
            <a:endParaRPr sz="15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727650" y="847162"/>
            <a:ext cx="7688700" cy="9887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n" sz="228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Future Work</a:t>
            </a:r>
            <a:endParaRPr sz="2285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3140"/>
          </a:p>
        </p:txBody>
      </p:sp>
      <p:sp>
        <p:nvSpPr>
          <p:cNvPr id="153" name="Google Shape;153;p24"/>
          <p:cNvSpPr txBox="1">
            <a:spLocks noGrp="1"/>
          </p:cNvSpPr>
          <p:nvPr>
            <p:ph type="body" idx="1"/>
          </p:nvPr>
        </p:nvSpPr>
        <p:spPr>
          <a:xfrm>
            <a:off x="727650" y="1592571"/>
            <a:ext cx="7688700" cy="28947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" sz="1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Improvement in the future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IN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Multimedia Integration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IN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Collaborations and Partnerships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IN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Fact-Checking Mechanisms</a:t>
            </a:r>
            <a:endParaRPr lang="en"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endParaRPr lang="en-US"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" sz="1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Additional features or functionalities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IN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Offline Reading Mode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IN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Language Preferences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IN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Expert Commentary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IN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Expert Commentary</a:t>
            </a:r>
            <a:endParaRPr lang="en"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sz="21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>
            <a:spLocks noGrp="1"/>
          </p:cNvSpPr>
          <p:nvPr>
            <p:ph type="title"/>
          </p:nvPr>
        </p:nvSpPr>
        <p:spPr>
          <a:xfrm>
            <a:off x="725850" y="946115"/>
            <a:ext cx="7692300" cy="8488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n" sz="228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 sz="2285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3140" dirty="0"/>
          </a:p>
        </p:txBody>
      </p:sp>
      <p:sp>
        <p:nvSpPr>
          <p:cNvPr id="159" name="Google Shape;159;p25"/>
          <p:cNvSpPr txBox="1">
            <a:spLocks noGrp="1"/>
          </p:cNvSpPr>
          <p:nvPr>
            <p:ph type="body" idx="1"/>
          </p:nvPr>
        </p:nvSpPr>
        <p:spPr>
          <a:xfrm>
            <a:off x="643467" y="1676401"/>
            <a:ext cx="7774683" cy="29802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" sz="1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Summarize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discussion covered the concept of a news aggregator, highlighting its relevance in addressing information overload. The news aggregator mini project was introduced with a focus on objectives, features, and customization potential. Key features included user authentication, content aggregation, personalization, and real-time updates.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endParaRPr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" sz="2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Reiterate the significance of your project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1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news aggregator project is significant as it endeavors to redefine the way individuals consume news, making it a more personalized, efficient, and enriching experience in the digital age.</a:t>
            </a:r>
            <a:endParaRPr lang="en" sz="20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endParaRPr sz="20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sz="21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>
            <a:spLocks noGrp="1"/>
          </p:cNvSpPr>
          <p:nvPr>
            <p:ph type="title"/>
          </p:nvPr>
        </p:nvSpPr>
        <p:spPr>
          <a:xfrm>
            <a:off x="674578" y="914895"/>
            <a:ext cx="7794844" cy="7049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n" sz="208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Acknowledgments</a:t>
            </a:r>
            <a:endParaRPr sz="2085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2940" dirty="0"/>
          </a:p>
        </p:txBody>
      </p:sp>
      <p:sp>
        <p:nvSpPr>
          <p:cNvPr id="165" name="Google Shape;165;p26"/>
          <p:cNvSpPr txBox="1">
            <a:spLocks noGrp="1"/>
          </p:cNvSpPr>
          <p:nvPr>
            <p:ph type="body" idx="1"/>
          </p:nvPr>
        </p:nvSpPr>
        <p:spPr>
          <a:xfrm>
            <a:off x="727650" y="1619880"/>
            <a:ext cx="7688700" cy="2759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We express our sincere gratitude and appreciation to all individuals and organizations who have contributed to the successful development and implementation of the News Aggregator project.</a:t>
            </a:r>
            <a:endParaRPr lang="en" sz="1600" dirty="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Project Team : We extend our thanks to the dedicated and talented team members who played pivotal roles in designing, developing, and deploying the News Aggregator.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sz="1600" dirty="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" sz="1800" dirty="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9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n" sz="218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Q&amp;A</a:t>
            </a:r>
            <a:endParaRPr sz="2185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3040"/>
          </a:p>
        </p:txBody>
      </p:sp>
      <p:sp>
        <p:nvSpPr>
          <p:cNvPr id="171" name="Google Shape;171;p2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Open the floor for questions from the audience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285" b="1" dirty="0"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sz="2285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314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news aggregator is a digital platform or application that collects and curates news content from various sources across the internet and presents it to users in a centralized and easily accessible format.</a:t>
            </a:r>
            <a:endParaRPr lang="en-IN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motivation behind a news aggregator project is to simplify the news consumption process and time saving etc.</a:t>
            </a: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audience can expect a streamlined and user-friendly news consumption experience .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lang="en-US" sz="2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7650" y="1018613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n" sz="218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Objectives</a:t>
            </a:r>
            <a:endParaRPr sz="2185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3040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7650" y="1807367"/>
            <a:ext cx="7688700" cy="2657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" sz="33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Objectives of our mini project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-IN" sz="2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 Collection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-IN" sz="2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Real-time Update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-IN" sz="2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Search Functionality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-IN" sz="2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Customization Options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-IN" sz="2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Source Diversification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●"/>
            </a:pPr>
            <a:endParaRPr lang="en-IN"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-US" sz="3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What you aim to achieve with this project</a:t>
            </a:r>
          </a:p>
          <a:p>
            <a:pPr indent="-349250"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-US" sz="29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Efficient News Consumption</a:t>
            </a:r>
          </a:p>
          <a:p>
            <a:pPr indent="-349250"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-US" sz="29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Diverse Information</a:t>
            </a:r>
          </a:p>
          <a:p>
            <a:pPr indent="-349250"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-US" sz="29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User Engagement</a:t>
            </a:r>
          </a:p>
          <a:p>
            <a:pPr indent="-349250"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-US" sz="29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Accessibility</a:t>
            </a:r>
          </a:p>
          <a:p>
            <a:pPr indent="-349250"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-US" sz="29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Real-time Update</a:t>
            </a:r>
          </a:p>
          <a:p>
            <a:pPr indent="-349250">
              <a:buClr>
                <a:srgbClr val="000000"/>
              </a:buClr>
              <a:buSzPts val="1900"/>
              <a:buFont typeface="Roboto"/>
              <a:buChar char="●"/>
            </a:pPr>
            <a:endParaRPr lang="en-US" sz="18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●"/>
            </a:pPr>
            <a:endParaRPr lang="en-IN" sz="16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●"/>
            </a:pPr>
            <a:endParaRPr lang="en-IN" sz="16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●"/>
            </a:pPr>
            <a:endParaRPr lang="en-IN"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7650" y="989466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n" sz="208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Problem Statement</a:t>
            </a:r>
            <a:endParaRPr sz="2085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2940"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7650" y="1737499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sz="26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Problem we are addressing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-US" sz="16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Information Overload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-US" sz="16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Fragmented News Source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-US" sz="16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Limited Time Efficiency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-US" sz="16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Lack of Personalization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endParaRPr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sz="26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Why is it important or relevant?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-IN" sz="1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Efficient Information Consumption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-IN" sz="1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Time Saving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-IN" sz="1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Real-time Updates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-IN" sz="1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Accessibility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sz="1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997181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n" sz="198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Literature Review</a:t>
            </a:r>
            <a:endParaRPr sz="1985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2840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1643063"/>
            <a:ext cx="7688700" cy="2696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lang="en" sz="16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Projects in the same domain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lang="en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Gppgle News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lang="en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Flipboard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lang="en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Feedly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lang="en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Apple News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endParaRPr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lang="en" sz="17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Highlight the gap our project is filling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Customization options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Real-time updates 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No-Access limited 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endParaRPr sz="17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7650" y="10329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n" sz="218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Methodology</a:t>
            </a:r>
            <a:endParaRPr sz="2185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3040" dirty="0"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669471" y="1787979"/>
            <a:ext cx="7748679" cy="25519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" sz="1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Approach took to solve the problem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-IN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equirement Analysis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 Collection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User Interface Design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Real-time Updates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Feedback Mechanism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●"/>
            </a:pPr>
            <a:endParaRPr lang="en"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-IN" sz="1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Algorithms, techniques, tools, languages used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●"/>
            </a:pPr>
            <a:endParaRPr lang="en"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●"/>
            </a:pPr>
            <a:endParaRPr sz="19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29450" y="904313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n" sz="238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System Architecture</a:t>
            </a:r>
            <a:endParaRPr sz="2385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3240" dirty="0"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729450" y="1671638"/>
            <a:ext cx="7688700" cy="32146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●"/>
            </a:pPr>
            <a:r>
              <a:rPr lang="en" sz="1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Architecture of system</a:t>
            </a: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●"/>
            </a:pP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frontend of the system, where users interact with the platform . Responsible for displaying news articles, categories, and user-specific recommendations . Includes features such as user registration, profile management, and social interactions.</a:t>
            </a: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●"/>
            </a:pP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Web Server : Handles incoming requests from users' browsers . Routes requests to the appropriate backend services . Manages user sessions and authentication.</a:t>
            </a: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●"/>
            </a:pP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Backend Services: Comprises several microservices responsible for different aspects of the system . News Aggregation Service: Gathers news articles from various sources and APIs. Implements logic for filtering, categorizing, and storing news data.</a:t>
            </a: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●"/>
            </a:pP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User Management Service: Manages user registration, authentication, and profile information . </a:t>
            </a: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●"/>
            </a:pP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Recommendation Service: Utilizes machine learning algorithms to provide personalized news recommendations to users .</a:t>
            </a: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●"/>
            </a:pP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Social Interaction Service: Handles user interactions, comments, and social sharing features . 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29450" y="904313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endParaRPr sz="2385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3240" dirty="0"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729450" y="1671638"/>
            <a:ext cx="7688700" cy="32146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●"/>
            </a:pPr>
            <a:r>
              <a:rPr lang="en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Database : Stores persistent data such as user profiles, news articles, and user interactions . Depending on the system's scale, different types of databases may be used (e.g., relational databases for structured data, NoSQL databases for flexibility and scalability).</a:t>
            </a: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●"/>
            </a:pP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APIs and Integrations : Integrates with external news sources and APIs to fetch up-to-date news content . Provides APIs for potential third-party integrations and future scalability.</a:t>
            </a: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●"/>
            </a:pPr>
            <a:endParaRPr lang="en-US"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●"/>
            </a:pPr>
            <a:r>
              <a:rPr lang="en-US" sz="1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Components</a:t>
            </a: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●"/>
            </a:pP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UI , Web Server , Backend Service , Database , API, Caching Layer</a:t>
            </a:r>
            <a:endParaRPr lang="en"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163616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729450" y="879567"/>
            <a:ext cx="7688700" cy="7750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n" sz="218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Implementation</a:t>
            </a:r>
            <a:endParaRPr sz="2185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3040" dirty="0"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644434" y="1593669"/>
            <a:ext cx="7773716" cy="27463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" sz="1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Implementation process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-IN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Planning and Design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-IN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 Collection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-IN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User Interface Design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-IN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Real-time Updates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-IN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Customization Features</a:t>
            </a:r>
            <a:endParaRPr lang="en"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●"/>
            </a:pPr>
            <a:endParaRPr sz="19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" sz="19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Code snippets or screenshots if applicable</a:t>
            </a:r>
            <a:endParaRPr sz="19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746</Words>
  <Application>Microsoft Office PowerPoint</Application>
  <PresentationFormat>On-screen Show (16:9)</PresentationFormat>
  <Paragraphs>132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Lato</vt:lpstr>
      <vt:lpstr>Roboto</vt:lpstr>
      <vt:lpstr>Raleway</vt:lpstr>
      <vt:lpstr>Arial</vt:lpstr>
      <vt:lpstr>Streamline</vt:lpstr>
      <vt:lpstr> </vt:lpstr>
      <vt:lpstr>Introduction </vt:lpstr>
      <vt:lpstr>Objectives </vt:lpstr>
      <vt:lpstr>Problem Statement </vt:lpstr>
      <vt:lpstr>Literature Review </vt:lpstr>
      <vt:lpstr>Methodology </vt:lpstr>
      <vt:lpstr>System Architecture </vt:lpstr>
      <vt:lpstr> </vt:lpstr>
      <vt:lpstr>Implementation </vt:lpstr>
      <vt:lpstr>Features </vt:lpstr>
      <vt:lpstr>Results </vt:lpstr>
      <vt:lpstr>Challenges Faced </vt:lpstr>
      <vt:lpstr>Future Work </vt:lpstr>
      <vt:lpstr>Conclusion </vt:lpstr>
      <vt:lpstr>Acknowledgments </vt:lpstr>
      <vt:lpstr>Q&amp;A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HP</dc:creator>
  <cp:lastModifiedBy>Rishabh Sharma</cp:lastModifiedBy>
  <cp:revision>1</cp:revision>
  <dcterms:modified xsi:type="dcterms:W3CDTF">2023-11-24T16:31:35Z</dcterms:modified>
</cp:coreProperties>
</file>