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7520-D563-4008-B2B3-C645B5B2BA90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0B85-EEF0-432A-9BF8-93E9DDC590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34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7520-D563-4008-B2B3-C645B5B2BA90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0B85-EEF0-432A-9BF8-93E9DDC5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70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7520-D563-4008-B2B3-C645B5B2BA90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0B85-EEF0-432A-9BF8-93E9DDC5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39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7520-D563-4008-B2B3-C645B5B2BA90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0B85-EEF0-432A-9BF8-93E9DDC5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4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7520-D563-4008-B2B3-C645B5B2BA90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0B85-EEF0-432A-9BF8-93E9DDC5909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10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7520-D563-4008-B2B3-C645B5B2BA90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0B85-EEF0-432A-9BF8-93E9DDC5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81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7520-D563-4008-B2B3-C645B5B2BA90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0B85-EEF0-432A-9BF8-93E9DDC5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095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7520-D563-4008-B2B3-C645B5B2BA90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0B85-EEF0-432A-9BF8-93E9DDC5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8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7520-D563-4008-B2B3-C645B5B2BA90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0B85-EEF0-432A-9BF8-93E9DDC5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17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E97520-D563-4008-B2B3-C645B5B2BA90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2F00B85-EEF0-432A-9BF8-93E9DDC5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95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97520-D563-4008-B2B3-C645B5B2BA90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00B85-EEF0-432A-9BF8-93E9DDC590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76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E97520-D563-4008-B2B3-C645B5B2BA90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2F00B85-EEF0-432A-9BF8-93E9DDC5909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43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B304C-2D85-4F64-87A2-19AF1F5F98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AutoService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3B3F2E-1771-4487-91F3-520129A655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ЛР2: Разработка </a:t>
            </a:r>
            <a:r>
              <a:rPr lang="en-US" dirty="0" err="1"/>
              <a:t>api</a:t>
            </a:r>
            <a:br>
              <a:rPr lang="ru-RU" dirty="0"/>
            </a:br>
            <a:r>
              <a:rPr lang="ru-RU" dirty="0"/>
              <a:t>Выполнил: </a:t>
            </a:r>
            <a:r>
              <a:rPr lang="ru-RU" dirty="0" err="1"/>
              <a:t>Ашугян</a:t>
            </a:r>
            <a:r>
              <a:rPr lang="ru-RU" dirty="0"/>
              <a:t> Тигран</a:t>
            </a:r>
            <a:br>
              <a:rPr lang="ru-RU" dirty="0"/>
            </a:br>
            <a:r>
              <a:rPr lang="ru-RU" dirty="0"/>
              <a:t>группа 6303-010302</a:t>
            </a:r>
            <a:r>
              <a:rPr lang="en-US" dirty="0"/>
              <a:t>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849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7CC98-8283-4D44-BABC-B3F3B465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1. Реализация </a:t>
            </a:r>
            <a:r>
              <a:rPr lang="en-US" sz="2800" b="1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API:</a:t>
            </a:r>
            <a:endParaRPr lang="en-US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76B1EC-0186-46E2-88AF-12048E154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339031" cy="4023360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ClientViewSet</a:t>
            </a:r>
            <a:r>
              <a:rPr lang="en-US" dirty="0"/>
              <a:t>(</a:t>
            </a:r>
            <a:r>
              <a:rPr lang="en-US" dirty="0" err="1"/>
              <a:t>viewsets.ModelViewSet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queryset</a:t>
            </a:r>
            <a:r>
              <a:rPr lang="en-US" dirty="0"/>
              <a:t> = </a:t>
            </a:r>
            <a:r>
              <a:rPr lang="en-US" dirty="0" err="1"/>
              <a:t>Client.objects.all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serializer_class</a:t>
            </a:r>
            <a:r>
              <a:rPr lang="en-US" dirty="0"/>
              <a:t> = </a:t>
            </a:r>
            <a:r>
              <a:rPr lang="en-US" dirty="0" err="1"/>
              <a:t>ClientSerializer</a:t>
            </a:r>
            <a:endParaRPr lang="ru-RU" dirty="0"/>
          </a:p>
          <a:p>
            <a:r>
              <a:rPr lang="en-US" dirty="0"/>
              <a:t>class </a:t>
            </a:r>
            <a:r>
              <a:rPr lang="en-US" dirty="0" err="1"/>
              <a:t>ClientSerializer</a:t>
            </a:r>
            <a:r>
              <a:rPr lang="en-US" dirty="0"/>
              <a:t>(</a:t>
            </a:r>
            <a:r>
              <a:rPr lang="en-US" dirty="0" err="1"/>
              <a:t>serializers.ModelSerializer</a:t>
            </a:r>
            <a:r>
              <a:rPr lang="en-US" dirty="0"/>
              <a:t>):</a:t>
            </a:r>
          </a:p>
          <a:p>
            <a:r>
              <a:rPr lang="en-US" dirty="0"/>
              <a:t>    class Meta:</a:t>
            </a:r>
          </a:p>
          <a:p>
            <a:r>
              <a:rPr lang="en-US" dirty="0"/>
              <a:t>        model = Client</a:t>
            </a:r>
          </a:p>
          <a:p>
            <a:r>
              <a:rPr lang="en-US" dirty="0"/>
              <a:t>        fields = '__all__’</a:t>
            </a:r>
            <a:endParaRPr lang="ru-RU" dirty="0"/>
          </a:p>
          <a:p>
            <a:r>
              <a:rPr lang="en-US" dirty="0"/>
              <a:t> path('</a:t>
            </a:r>
            <a:r>
              <a:rPr lang="en-US" dirty="0" err="1"/>
              <a:t>api</a:t>
            </a:r>
            <a:r>
              <a:rPr lang="en-US" dirty="0"/>
              <a:t>/', include(</a:t>
            </a:r>
            <a:r>
              <a:rPr lang="en-US" dirty="0" err="1"/>
              <a:t>router.urls</a:t>
            </a:r>
            <a:r>
              <a:rPr lang="en-US" dirty="0"/>
              <a:t>)),</a:t>
            </a:r>
            <a:endParaRPr lang="ru-RU" dirty="0"/>
          </a:p>
          <a:p>
            <a:r>
              <a:rPr lang="en-US" dirty="0" err="1"/>
              <a:t>router.register</a:t>
            </a:r>
            <a:r>
              <a:rPr lang="en-US" dirty="0"/>
              <a:t>(</a:t>
            </a:r>
            <a:r>
              <a:rPr lang="en-US" dirty="0" err="1"/>
              <a:t>r'clients</a:t>
            </a:r>
            <a:r>
              <a:rPr lang="en-US" dirty="0"/>
              <a:t>', </a:t>
            </a:r>
            <a:r>
              <a:rPr lang="en-US" dirty="0" err="1"/>
              <a:t>ClientViewSet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8B5CEF-8288-473C-BF5B-D182B6CDCDAF}"/>
              </a:ext>
            </a:extLst>
          </p:cNvPr>
          <p:cNvSpPr txBox="1"/>
          <p:nvPr/>
        </p:nvSpPr>
        <p:spPr>
          <a:xfrm>
            <a:off x="7182035" y="1845734"/>
            <a:ext cx="39736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Для каждой сущности были реализованы методы </a:t>
            </a:r>
            <a:r>
              <a:rPr lang="en-US" sz="1800" dirty="0"/>
              <a:t>CRUD</a:t>
            </a:r>
            <a:endParaRPr lang="ru-RU" dirty="0"/>
          </a:p>
          <a:p>
            <a:r>
              <a:rPr lang="ru-RU" sz="1800" dirty="0">
                <a:latin typeface="Calibri"/>
                <a:ea typeface="Calibri"/>
                <a:cs typeface="Times New Roman"/>
              </a:rPr>
              <a:t>Весь функционал был реализован с помощью библиотеки </a:t>
            </a:r>
            <a:r>
              <a:rPr lang="en-US" sz="1800" dirty="0" err="1">
                <a:latin typeface="Calibri"/>
                <a:ea typeface="Calibri"/>
                <a:cs typeface="Times New Roman"/>
              </a:rPr>
              <a:t>django</a:t>
            </a:r>
            <a:r>
              <a:rPr lang="ru-RU" sz="1800" dirty="0">
                <a:latin typeface="Calibri"/>
                <a:ea typeface="Calibri"/>
                <a:cs typeface="Times New Roman"/>
              </a:rPr>
              <a:t>-</a:t>
            </a:r>
            <a:r>
              <a:rPr lang="en-US" sz="1800" dirty="0">
                <a:latin typeface="Calibri"/>
                <a:ea typeface="Calibri"/>
                <a:cs typeface="Times New Roman"/>
              </a:rPr>
              <a:t>rest</a:t>
            </a:r>
            <a:r>
              <a:rPr lang="ru-RU" sz="1800" dirty="0">
                <a:latin typeface="Calibri"/>
                <a:ea typeface="Calibri"/>
                <a:cs typeface="Times New Roman"/>
              </a:rPr>
              <a:t>-</a:t>
            </a:r>
            <a:r>
              <a:rPr lang="en-US" sz="1800" dirty="0">
                <a:latin typeface="Calibri"/>
                <a:ea typeface="Calibri"/>
                <a:cs typeface="Times New Roman"/>
              </a:rPr>
              <a:t>framework</a:t>
            </a:r>
            <a:r>
              <a:rPr lang="ru-RU" sz="1800" dirty="0">
                <a:latin typeface="Calibri"/>
                <a:ea typeface="Calibri"/>
                <a:cs typeface="Times New Roman"/>
              </a:rPr>
              <a:t>, позволяющей создавать </a:t>
            </a:r>
            <a:r>
              <a:rPr lang="en-US" sz="1800" dirty="0">
                <a:latin typeface="Calibri"/>
                <a:ea typeface="Calibri"/>
                <a:cs typeface="Times New Roman"/>
              </a:rPr>
              <a:t>API</a:t>
            </a:r>
            <a:r>
              <a:rPr lang="ru-RU" sz="1800" dirty="0">
                <a:latin typeface="Calibri"/>
                <a:ea typeface="Calibri"/>
                <a:cs typeface="Times New Roman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0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FE3B5-726D-4349-A30B-580E65FA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kern="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2. Тестирование </a:t>
            </a:r>
            <a:r>
              <a:rPr lang="en-US" sz="2800" b="1" kern="0" dirty="0">
                <a:solidFill>
                  <a:srgbClr val="1F2328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API:</a:t>
            </a:r>
            <a:endParaRPr lang="en-US" sz="2800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81C9262-E86C-40EC-8A4D-6730637BC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Curl </a:t>
            </a:r>
            <a:r>
              <a:rPr lang="ru-RU" dirty="0"/>
              <a:t>в </a:t>
            </a:r>
            <a:r>
              <a:rPr lang="en-US" dirty="0"/>
              <a:t>PowerShell — </a:t>
            </a:r>
            <a:r>
              <a:rPr lang="ru-RU" dirty="0"/>
              <a:t>это не оригинальный </a:t>
            </a:r>
            <a:r>
              <a:rPr lang="en-US" dirty="0"/>
              <a:t>curl, </a:t>
            </a:r>
            <a:r>
              <a:rPr lang="ru-RU" dirty="0"/>
              <a:t>а встроенный псевдоним для </a:t>
            </a:r>
            <a:r>
              <a:rPr lang="ru-RU" dirty="0" err="1"/>
              <a:t>командлета</a:t>
            </a:r>
            <a:r>
              <a:rPr lang="ru-RU" dirty="0"/>
              <a:t> </a:t>
            </a:r>
            <a:r>
              <a:rPr lang="en-US" dirty="0"/>
              <a:t>Invoke-</a:t>
            </a:r>
            <a:r>
              <a:rPr lang="en-US" dirty="0" err="1"/>
              <a:t>WebRequest</a:t>
            </a:r>
            <a:r>
              <a:rPr lang="en-US" dirty="0"/>
              <a:t>. </a:t>
            </a:r>
            <a:r>
              <a:rPr lang="ru-RU" dirty="0"/>
              <a:t>Поэтому был удален </a:t>
            </a:r>
            <a:r>
              <a:rPr lang="ru-RU" dirty="0" err="1"/>
              <a:t>алиас</a:t>
            </a:r>
            <a:r>
              <a:rPr lang="ru-RU" dirty="0"/>
              <a:t>: </a:t>
            </a:r>
            <a:r>
              <a:rPr lang="en-US" dirty="0"/>
              <a:t>Remove-Item </a:t>
            </a:r>
            <a:r>
              <a:rPr lang="en-US" dirty="0" err="1"/>
              <a:t>Alias:curl</a:t>
            </a:r>
            <a:endParaRPr lang="ru-RU" dirty="0"/>
          </a:p>
          <a:p>
            <a:r>
              <a:rPr lang="ru-RU" dirty="0"/>
              <a:t>После удаления </a:t>
            </a:r>
            <a:r>
              <a:rPr lang="ru-RU" dirty="0" err="1"/>
              <a:t>алиаса</a:t>
            </a:r>
            <a:r>
              <a:rPr lang="ru-RU" dirty="0"/>
              <a:t> команда </a:t>
            </a:r>
            <a:r>
              <a:rPr lang="en-US" dirty="0"/>
              <a:t>curl</a:t>
            </a:r>
            <a:r>
              <a:rPr lang="ru-RU" dirty="0"/>
              <a:t> будет вызывать оригинальную утилиту, а не </a:t>
            </a:r>
            <a:r>
              <a:rPr lang="ru-RU" dirty="0" err="1"/>
              <a:t>PowerShell</a:t>
            </a:r>
            <a:r>
              <a:rPr lang="ru-RU" dirty="0"/>
              <a:t>-аналог.</a:t>
            </a:r>
          </a:p>
          <a:p>
            <a:r>
              <a:rPr lang="ru-RU" sz="2000" dirty="0">
                <a:latin typeface="Calibri"/>
                <a:ea typeface="Calibri"/>
                <a:cs typeface="Times New Roman"/>
              </a:rPr>
              <a:t>Пример команд </a:t>
            </a:r>
            <a:r>
              <a:rPr lang="en-US" sz="2000" dirty="0">
                <a:latin typeface="Calibri"/>
                <a:ea typeface="Calibri"/>
                <a:cs typeface="Times New Roman"/>
              </a:rPr>
              <a:t>curl:</a:t>
            </a:r>
            <a:endParaRPr lang="ru-RU" sz="2000" dirty="0">
              <a:latin typeface="Calibri"/>
              <a:ea typeface="Calibri"/>
              <a:cs typeface="Times New Roman"/>
            </a:endParaRPr>
          </a:p>
          <a:p>
            <a:r>
              <a:rPr lang="en-US" dirty="0"/>
              <a:t>curl -X POST "http://127.0.0.1:8000/</a:t>
            </a:r>
            <a:r>
              <a:rPr lang="en-US" dirty="0" err="1"/>
              <a:t>api</a:t>
            </a:r>
            <a:r>
              <a:rPr lang="en-US" dirty="0"/>
              <a:t>/auth/register/master/" -H "Content-Type: application/json" -d '{ \"</a:t>
            </a:r>
            <a:r>
              <a:rPr lang="en-US" dirty="0" err="1"/>
              <a:t>full_name</a:t>
            </a:r>
            <a:r>
              <a:rPr lang="en-US" dirty="0"/>
              <a:t>\": \"</a:t>
            </a:r>
            <a:r>
              <a:rPr lang="en-US" dirty="0" err="1"/>
              <a:t>asfsdf</a:t>
            </a:r>
            <a:r>
              <a:rPr lang="en-US" dirty="0"/>
              <a:t>\", \"phone\": \"111222333\", \"experience\": 5, \"login\": \"</a:t>
            </a:r>
            <a:r>
              <a:rPr lang="en-US" dirty="0" err="1"/>
              <a:t>alex</a:t>
            </a:r>
            <a:r>
              <a:rPr lang="en-US" dirty="0"/>
              <a:t>\", \"password\": \"alex123\" }'</a:t>
            </a:r>
          </a:p>
          <a:p>
            <a:r>
              <a:rPr lang="en-US" dirty="0"/>
              <a:t>{"full_name":"asfsdf","phone":"111222333","experience":"5","login":"alex"}</a:t>
            </a:r>
            <a:endParaRPr lang="ru-RU" dirty="0"/>
          </a:p>
          <a:p>
            <a:r>
              <a:rPr lang="en-US" dirty="0"/>
              <a:t>curl -X GET http://127.0.0.1:8000/api/clients/</a:t>
            </a:r>
          </a:p>
          <a:p>
            <a:r>
              <a:rPr lang="en-US" dirty="0"/>
              <a:t>[{"id":1,"full_name":"alex","phone":"123123","experience":"6","login":"sdfsdmf","password":"pbkdf2_sha256$870000$2cIiqdAMf248YPBJ6Sdp3P$Iz6QKJWOG5rhbxYwHRMDC8eg2URErJ6YgcxnA3NPCjU=</a:t>
            </a:r>
          </a:p>
          <a:p>
            <a:r>
              <a:rPr lang="en-US" dirty="0"/>
              <a:t>"},{"id":2,"full_name":"asfsdf","phone":"111222333","experience":"5","login":"alex","password":"pbkdf2_sha256$870000$5NA4FjxquJzL0rCU2lOU7O$JlqDti2+L04HZoccRLviAQiVCB0mVXyQdH8f/s0Aym8="}]</a:t>
            </a:r>
          </a:p>
          <a:p>
            <a:endParaRPr lang="en-US" dirty="0"/>
          </a:p>
          <a:p>
            <a:endParaRPr lang="ru-RU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8182603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</TotalTime>
  <Words>311</Words>
  <Application>Microsoft Office PowerPoint</Application>
  <PresentationFormat>Широкоэкранный</PresentationFormat>
  <Paragraphs>25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Ретро</vt:lpstr>
      <vt:lpstr>AutoService</vt:lpstr>
      <vt:lpstr>1. Реализация API:</vt:lpstr>
      <vt:lpstr>2. Тестирование API: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AutoService</dc:title>
  <dc:creator>User</dc:creator>
  <cp:lastModifiedBy>User</cp:lastModifiedBy>
  <cp:revision>9</cp:revision>
  <dcterms:created xsi:type="dcterms:W3CDTF">2025-02-22T09:25:07Z</dcterms:created>
  <dcterms:modified xsi:type="dcterms:W3CDTF">2025-04-04T09:39:14Z</dcterms:modified>
</cp:coreProperties>
</file>