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001403"/>
            <a:ext cx="10372166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Разработка веб-приложения для информационной системы «Поликлиника»</a:t>
            </a:r>
            <a:endParaRPr/>
          </a:p>
        </p:txBody>
      </p:sp>
      <p:sp>
        <p:nvSpPr>
          <p:cNvPr id="4" name="Подзаголовок 2"/>
          <p:cNvSpPr txBox="1"/>
          <p:nvPr/>
        </p:nvSpPr>
        <p:spPr bwMode="auto"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«Владимирский государственный университет 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имени Александра Григорьевича и Николая Григорьевича Столетовых»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Кафедра информационных систем и программной инженерии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824157" y="4856671"/>
            <a:ext cx="3693078" cy="118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Выполнил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Дюжик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С.В.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Принял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Вершинин В.В.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99161" y="6262776"/>
            <a:ext cx="2594034" cy="45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chemeClr val="bg1"/>
                </a:solidFill>
                <a:latin typeface="Times New Roman"/>
                <a:cs typeface="Times New Roman"/>
              </a:rPr>
              <a:t>Владимир, 2022</a:t>
            </a:r>
            <a:endParaRPr/>
          </a:p>
        </p:txBody>
      </p:sp>
      <p:sp>
        <p:nvSpPr>
          <p:cNvPr id="16651391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3DC97FC-7242-A6DE-59C0-3FC40FCDB68F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 bwMode="auto">
          <a:xfrm>
            <a:off x="2904826" y="1080135"/>
            <a:ext cx="6382348" cy="4558665"/>
          </a:xfrm>
          <a:prstGeom prst="rect">
            <a:avLst/>
          </a:prstGeom>
        </p:spPr>
      </p:pic>
      <p:sp>
        <p:nvSpPr>
          <p:cNvPr id="13359290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8545A0-A794-38C5-1C62-BAE95A47FA1F}" type="slidenum">
              <a:rPr lang="ru-RU"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6506307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61949" y="1080135"/>
            <a:ext cx="5095874" cy="5353468"/>
          </a:xfrm>
          <a:prstGeom prst="rect">
            <a:avLst/>
          </a:prstGeom>
        </p:spPr>
      </p:pic>
      <p:sp>
        <p:nvSpPr>
          <p:cNvPr id="20340560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B2B130-C510-42B3-CC6B-C201DF4BB8A1}" type="slidenum">
              <a:rPr lang="ru-RU"/>
              <a:t>11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/>
        </p:blipFill>
        <p:spPr bwMode="auto">
          <a:xfrm>
            <a:off x="1050484" y="1080135"/>
            <a:ext cx="8524819" cy="5204124"/>
          </a:xfrm>
          <a:prstGeom prst="rect">
            <a:avLst/>
          </a:prstGeom>
        </p:spPr>
      </p:pic>
      <p:sp>
        <p:nvSpPr>
          <p:cNvPr id="11777648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0B9B9D-A77B-D840-89E2-CFB43490C76B}" type="slidenum">
              <a:rPr lang="ru-RU"/>
              <a:t>12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1659848546" name="Рисунок 2"/>
          <p:cNvPicPr/>
          <p:nvPr/>
        </p:nvPicPr>
        <p:blipFill>
          <a:blip r:embed="rId2"/>
          <a:stretch/>
        </p:blipFill>
        <p:spPr bwMode="auto">
          <a:xfrm flipH="0" flipV="0">
            <a:off x="5906475" y="1559298"/>
            <a:ext cx="5131317" cy="4089025"/>
          </a:xfrm>
          <a:prstGeom prst="rect">
            <a:avLst/>
          </a:prstGeom>
        </p:spPr>
      </p:pic>
      <p:pic>
        <p:nvPicPr>
          <p:cNvPr id="4310157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5249" y="1209674"/>
            <a:ext cx="5175022" cy="4048124"/>
          </a:xfrm>
          <a:prstGeom prst="rect">
            <a:avLst/>
          </a:prstGeom>
        </p:spPr>
      </p:pic>
      <p:sp>
        <p:nvSpPr>
          <p:cNvPr id="113105477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170307-4A0E-2786-ABB8-688D82522FEE}" type="slidenum">
              <a:rPr lang="ru-RU"/>
              <a:t>13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483675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6424" y="1714236"/>
            <a:ext cx="5039699" cy="3372113"/>
          </a:xfrm>
          <a:prstGeom prst="rect">
            <a:avLst/>
          </a:prstGeom>
        </p:spPr>
      </p:pic>
      <p:sp>
        <p:nvSpPr>
          <p:cNvPr id="175772498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35BBA0A-F5AE-AFEB-6A6B-E86B1EEC3BBA}" type="slidenum">
              <a:rPr lang="ru-RU"/>
              <a:t>14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09611" y="1792690"/>
            <a:ext cx="10772775" cy="1658198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Спасибо за вниман</a:t>
            </a:r>
            <a:r>
              <a:rPr lang="ru-RU">
                <a:solidFill>
                  <a:schemeClr val="tx1"/>
                </a:solidFill>
              </a:rPr>
              <a:t>и</a:t>
            </a:r>
            <a:r>
              <a:rPr lang="ru-RU">
                <a:solidFill>
                  <a:schemeClr val="tx1"/>
                </a:solidFill>
              </a:rPr>
              <a:t>е!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233952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B24E7-914D-FB01-1A69-43BA8B9F9A5F}" type="slidenum">
              <a:rPr lang="ru-RU"/>
              <a:t>15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В ходе выполнения курсового проекта требовалось разработать программную систему информационной системы «Поликлиника» для обработки данных о пациентах.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Разработка курсового проекта ведется в команде, моей частью разработки является создание страницы для неавторизованного пользователя и пациента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Цель работы: разработать программную информационную систему «Поликлиника».</a:t>
            </a:r>
            <a:endParaRPr/>
          </a:p>
          <a:p>
            <a:pPr marL="180340" marR="79375" indent="277495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Для достижения поставленной цели с моей стороны необходимо решить следующие задачи:</a:t>
            </a:r>
            <a:endParaRPr/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defRPr/>
            </a:pPr>
            <a:r>
              <a:rPr lang="ru-RU" sz="1800">
                <a:latin typeface="Times New Roman"/>
                <a:ea typeface="Times New Roman"/>
              </a:rPr>
              <a:t>Хранение данных о пациентах</a:t>
            </a:r>
            <a:endParaRPr/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defRPr/>
            </a:pPr>
            <a:r>
              <a:rPr lang="ru-RU" sz="1700">
                <a:latin typeface="Times New Roman"/>
                <a:ea typeface="Times New Roman"/>
              </a:rPr>
              <a:t>Создание приложения удобного для работы пациентов(запись на прием, отмена приема, просмотр информации о прошедшем приеме)</a:t>
            </a:r>
            <a:r>
              <a:rPr sz="1700"/>
              <a:t>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</a:t>
            </a:r>
            <a:r>
              <a:rPr sz="1700"/>
              <a:t>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неавторизованных пользователей(просмотр услуг поликлиники) </a:t>
            </a:r>
            <a:endParaRPr sz="1700"/>
          </a:p>
          <a:p>
            <a:pPr>
              <a:defRPr/>
            </a:pPr>
            <a:endParaRPr lang="ru-RU"/>
          </a:p>
        </p:txBody>
      </p:sp>
      <p:sp>
        <p:nvSpPr>
          <p:cNvPr id="7681061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EB6C67-5A6A-2509-D19E-3F28B8187812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предметной области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Поликлиника – это специализированное лечебно-профилактическое учреждение для оказания амбулаторных медицинских услуг.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Данное приложение подразумевает создание сервиса под многопрофильную клинику, которая оказывает медицинские услуги различных направлений (подразумеваются специалисты определенных областей). 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Многопрофильность клиники – это возможность оказывать медицинские услуги по различным направлениям, например, хирургия, дерматологическое лечение, неврология и т.д.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Создаваемое </a:t>
            </a:r>
            <a:r>
              <a:rPr lang="ru-RU" sz="1800">
                <a:latin typeface="Times New Roman"/>
                <a:ea typeface="Times New Roman"/>
              </a:rPr>
              <a:t>web</a:t>
            </a:r>
            <a:r>
              <a:rPr lang="ru-RU" sz="1800">
                <a:latin typeface="Times New Roman"/>
                <a:ea typeface="Times New Roman"/>
              </a:rPr>
              <a:t>-приложение будет реализовано как многопользовательское приложение. Будут разработаны профили для пациентов, врачей. Каждый раздел подразумевает наличие собственного пользовательского интерфейса и реализацию определенного функционала.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9886857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4B6BBD-E2C0-FA67-48E9-D005C40EB8C9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39801" y="0"/>
            <a:ext cx="7312398" cy="1295306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прецедентов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363362" y="1080135"/>
            <a:ext cx="11380311" cy="577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7262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171A93A-F0E2-E6CB-9B5B-0AD4413198DD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294530" y="0"/>
            <a:ext cx="5602940" cy="1040578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классов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627189" y="1040576"/>
            <a:ext cx="10937621" cy="5708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20705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C11974-33C5-5795-1704-F5E9B6F2CF7A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89530" y="0"/>
            <a:ext cx="9412940" cy="968188"/>
          </a:xfrm>
        </p:spPr>
        <p:txBody>
          <a:bodyPr/>
          <a:lstStyle/>
          <a:p>
            <a:pPr>
              <a:defRPr/>
            </a:pPr>
            <a:r>
              <a:rPr lang="ru-RU"/>
              <a:t>Физическая модель базы данных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1" y="968188"/>
            <a:ext cx="12192000" cy="5889812"/>
          </a:xfrm>
          <a:prstGeom prst="rect">
            <a:avLst/>
          </a:prstGeom>
          <a:noFill/>
          <a:ln>
            <a:noFill/>
          </a:ln>
        </p:spPr>
      </p:pic>
      <p:sp>
        <p:nvSpPr>
          <p:cNvPr id="9569651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F58116-1F19-4376-F482-669042AC7982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57606" y="0"/>
            <a:ext cx="10772775" cy="1658198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последовательностей и состояний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6096000" y="1902758"/>
            <a:ext cx="5943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/>
        </p:blipFill>
        <p:spPr bwMode="auto">
          <a:xfrm>
            <a:off x="432087" y="1774739"/>
            <a:ext cx="561190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7706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FDEE0C-70B8-531D-F2B2-78CCFA26AB01}" type="slidenum">
              <a:rPr lang="ru-RU"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527" y="0"/>
            <a:ext cx="9000946" cy="1080135"/>
          </a:xfrm>
        </p:spPr>
        <p:txBody>
          <a:bodyPr/>
          <a:lstStyle/>
          <a:p>
            <a:pPr>
              <a:defRPr/>
            </a:pPr>
            <a:r>
              <a:rPr lang="ru-RU"/>
              <a:t>Демонстрация работы системы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449337" y="1157940"/>
            <a:ext cx="11052381" cy="5395259"/>
          </a:xfrm>
          <a:prstGeom prst="rect">
            <a:avLst/>
          </a:prstGeom>
        </p:spPr>
      </p:pic>
      <p:sp>
        <p:nvSpPr>
          <p:cNvPr id="117104566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DFE856-8A89-23A4-19E7-72288A8F5084}" type="slidenum">
              <a:rPr lang="ru-RU"/>
              <a:t>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376556" y="1416424"/>
            <a:ext cx="4831937" cy="505577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527" y="0"/>
            <a:ext cx="9000946" cy="1080135"/>
          </a:xfrm>
        </p:spPr>
        <p:txBody>
          <a:bodyPr/>
          <a:lstStyle/>
          <a:p>
            <a:pPr>
              <a:defRPr/>
            </a:pPr>
            <a:r>
              <a:rPr lang="ru-RU"/>
              <a:t>Демонстрация работы системы</a:t>
            </a:r>
            <a:endParaRPr/>
          </a:p>
        </p:txBody>
      </p:sp>
      <p:pic>
        <p:nvPicPr>
          <p:cNvPr id="7436378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47587" y="1362074"/>
            <a:ext cx="5526212" cy="4661488"/>
          </a:xfrm>
          <a:prstGeom prst="rect">
            <a:avLst/>
          </a:prstGeom>
        </p:spPr>
      </p:pic>
      <p:sp>
        <p:nvSpPr>
          <p:cNvPr id="4973069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3E78D9-65DB-91C9-14B2-847211658336}" type="slidenum">
              <a:rPr lang="ru-RU"/>
              <a:t>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0</TotalTime>
  <Words>0</Words>
  <Application>R7-Office/7.2.0.134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Вартан Мелконян</dc:creator>
  <cp:keywords/>
  <dc:description/>
  <dc:identifier/>
  <dc:language/>
  <cp:lastModifiedBy>Сергей Дюжик</cp:lastModifiedBy>
  <cp:revision>10</cp:revision>
  <dcterms:created xsi:type="dcterms:W3CDTF">2022-12-26T16:33:15Z</dcterms:created>
  <dcterms:modified xsi:type="dcterms:W3CDTF">2022-12-28T18:00:42Z</dcterms:modified>
  <cp:category/>
  <cp:contentStatus/>
  <cp:version/>
</cp:coreProperties>
</file>