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C982B-7813-4D48-AF5A-6FA955BEED39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48D39-3874-4AFC-A5DC-5C2DE69F4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5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E66E-14C2-47AB-B260-7C611800B870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2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D9AC-B4AD-47F9-89F0-D79A083D3D79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07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3823-C88E-472E-B7CC-372C38C43C9E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0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DE2D-C64A-4FDB-BF42-E96289253E12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51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3A25-1974-4AD7-A4A9-1D9571982BAA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07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FD1E-1D21-4843-8027-247A7CE339E6}" type="datetime1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12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8928-8180-4494-BB31-8273C0E0DBC0}" type="datetime1">
              <a:rPr lang="ru-RU" smtClean="0"/>
              <a:t>28.12.2022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0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CAE9-2950-44B3-9143-39B28CBC6F98}" type="datetime1">
              <a:rPr lang="ru-RU" smtClean="0"/>
              <a:t>28.12.2022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6FE5-0FCC-4A12-BFE7-F66B010D8B6F}" type="datetime1">
              <a:rPr lang="ru-RU" smtClean="0"/>
              <a:t>28.12.2022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89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C8B2A7-75D1-4682-8256-3C91ED631958}" type="datetime1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87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5C45-3552-4FD0-B405-D8BC9C4BB3C5}" type="datetime1">
              <a:rPr lang="ru-RU" smtClean="0"/>
              <a:t>28.12.2022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35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6315BD-351D-4C4E-AF8C-CA6C1625DF4B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63CEE1-18E2-4A39-B0A9-73E100864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683" y="2726099"/>
            <a:ext cx="10372166" cy="1655762"/>
          </a:xfrm>
        </p:spPr>
        <p:txBody>
          <a:bodyPr>
            <a:normAutofit lnSpcReduction="10000"/>
          </a:bodyPr>
          <a:lstStyle/>
          <a:p>
            <a:r>
              <a:rPr lang="ru-RU" sz="4000" dirty="0"/>
              <a:t>Разработка веб-приложения для информационной системы «Поликлиника»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781F7BF-8FFB-4C15-9C28-11A61226AD94}"/>
              </a:ext>
            </a:extLst>
          </p:cNvPr>
          <p:cNvSpPr txBox="1">
            <a:spLocks/>
          </p:cNvSpPr>
          <p:nvPr/>
        </p:nvSpPr>
        <p:spPr>
          <a:xfrm>
            <a:off x="1524000" y="2944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marR="180340">
              <a:lnSpc>
                <a:spcPct val="150000"/>
              </a:lnSpc>
            </a:pPr>
            <a:r>
              <a:rPr lang="ru-RU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" marR="180340">
              <a:lnSpc>
                <a:spcPct val="150000"/>
              </a:lnSpc>
            </a:pPr>
            <a:r>
              <a:rPr lang="ru-RU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" marR="180340">
              <a:lnSpc>
                <a:spcPct val="150000"/>
              </a:lnSpc>
            </a:pPr>
            <a:r>
              <a:rPr lang="ru-RU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" marR="180340">
              <a:lnSpc>
                <a:spcPct val="150000"/>
              </a:lnSpc>
            </a:pPr>
            <a:r>
              <a:rPr lang="ru-RU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775E6-FCFF-4FE1-95D3-86A6DCA0D4EC}"/>
              </a:ext>
            </a:extLst>
          </p:cNvPr>
          <p:cNvSpPr txBox="1"/>
          <p:nvPr/>
        </p:nvSpPr>
        <p:spPr>
          <a:xfrm>
            <a:off x="7824158" y="4856672"/>
            <a:ext cx="369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Мелконян Т.Г.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Вершинин В.В.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414BB-566E-4F83-98AF-2201339375E5}"/>
              </a:ext>
            </a:extLst>
          </p:cNvPr>
          <p:cNvSpPr txBox="1"/>
          <p:nvPr/>
        </p:nvSpPr>
        <p:spPr>
          <a:xfrm>
            <a:off x="4799162" y="6332685"/>
            <a:ext cx="259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2022</a:t>
            </a:r>
          </a:p>
        </p:txBody>
      </p:sp>
    </p:spTree>
    <p:extLst>
      <p:ext uri="{BB962C8B-B14F-4D97-AF65-F5344CB8AC3E}">
        <p14:creationId xmlns:p14="http://schemas.microsoft.com/office/powerpoint/2010/main" val="279937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83ADC6-8027-40DE-8A72-46E9600BDFAC}"/>
              </a:ext>
            </a:extLst>
          </p:cNvPr>
          <p:cNvSpPr txBox="1">
            <a:spLocks/>
          </p:cNvSpPr>
          <p:nvPr/>
        </p:nvSpPr>
        <p:spPr>
          <a:xfrm>
            <a:off x="1595527" y="0"/>
            <a:ext cx="9000946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Демонстрация работы системы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596B6E-4D89-47DC-B015-416339B6F9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4" y="1160742"/>
            <a:ext cx="5963920" cy="2851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C68CA5-6384-415D-BE0E-8047327F8C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69" y="3128682"/>
            <a:ext cx="7030272" cy="345163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7DF9E3-DC46-4073-BFBE-026F6474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6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9F3D5C-6C5A-463A-BCD9-7ECB65C23EC6}"/>
              </a:ext>
            </a:extLst>
          </p:cNvPr>
          <p:cNvSpPr txBox="1">
            <a:spLocks/>
          </p:cNvSpPr>
          <p:nvPr/>
        </p:nvSpPr>
        <p:spPr>
          <a:xfrm>
            <a:off x="1595527" y="0"/>
            <a:ext cx="9000946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Демонстрация работы системы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10327E-12F6-45CD-8D11-DCF3D2D71B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0" y="1080135"/>
            <a:ext cx="5570128" cy="328567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FB4D47-06CC-46BB-906A-B2A13E64F54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19" y="2438400"/>
            <a:ext cx="6866965" cy="3854824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31883D-4B11-4ADA-B998-7AA68BE8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09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214A4D7-AA8B-42F9-9B5F-FAD7099AB259}"/>
              </a:ext>
            </a:extLst>
          </p:cNvPr>
          <p:cNvSpPr txBox="1">
            <a:spLocks/>
          </p:cNvSpPr>
          <p:nvPr/>
        </p:nvSpPr>
        <p:spPr>
          <a:xfrm>
            <a:off x="1595527" y="0"/>
            <a:ext cx="9000946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Демонстрация работы системы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6B52DA-56C0-4860-9955-4F8683EBEB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06" y="1080135"/>
            <a:ext cx="6759388" cy="523998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11B8B4-1EF0-4A07-B096-26CBB935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03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D351C4-80B0-494B-8082-B37BA61FEF96}"/>
              </a:ext>
            </a:extLst>
          </p:cNvPr>
          <p:cNvSpPr txBox="1">
            <a:spLocks/>
          </p:cNvSpPr>
          <p:nvPr/>
        </p:nvSpPr>
        <p:spPr>
          <a:xfrm>
            <a:off x="1595527" y="0"/>
            <a:ext cx="9000946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Демонстрация работы системы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AD3D40-B916-4E0C-B815-D09A3E3A93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26" y="1080135"/>
            <a:ext cx="6382348" cy="455866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4B70AE-2270-40EF-B6A3-D49CD79D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48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D351C4-80B0-494B-8082-B37BA61FEF96}"/>
              </a:ext>
            </a:extLst>
          </p:cNvPr>
          <p:cNvSpPr txBox="1">
            <a:spLocks/>
          </p:cNvSpPr>
          <p:nvPr/>
        </p:nvSpPr>
        <p:spPr>
          <a:xfrm>
            <a:off x="1595527" y="0"/>
            <a:ext cx="9000946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Демонстрация работы системы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4B273B-66C2-46E3-8BBD-27FB236FC4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" y="1080134"/>
            <a:ext cx="5092981" cy="50427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AFB1DC-5E77-4E0F-8A47-0F44ECD39C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71" y="1080134"/>
            <a:ext cx="5738364" cy="4899325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D7005B-1E2C-43D4-802A-2A854BAA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74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D351C4-80B0-494B-8082-B37BA61FEF96}"/>
              </a:ext>
            </a:extLst>
          </p:cNvPr>
          <p:cNvSpPr txBox="1">
            <a:spLocks/>
          </p:cNvSpPr>
          <p:nvPr/>
        </p:nvSpPr>
        <p:spPr>
          <a:xfrm>
            <a:off x="1595527" y="0"/>
            <a:ext cx="9000946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Демонстрация работы системы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F0CAD3-25F1-4869-9ECE-A0F3C6B2B38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4" y="1080135"/>
            <a:ext cx="8524819" cy="5204124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605344-F7EC-4609-BDF7-FF9D73D2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85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D351C4-80B0-494B-8082-B37BA61FEF96}"/>
              </a:ext>
            </a:extLst>
          </p:cNvPr>
          <p:cNvSpPr txBox="1">
            <a:spLocks/>
          </p:cNvSpPr>
          <p:nvPr/>
        </p:nvSpPr>
        <p:spPr>
          <a:xfrm>
            <a:off x="1595527" y="0"/>
            <a:ext cx="9000946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Демонстрация работы системы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ED1DBF-4D07-428C-A8CD-56F0BD2752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40" y="1259428"/>
            <a:ext cx="7448195" cy="5195159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D0F31D-B463-411E-B353-D1A9B08F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88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D351C4-80B0-494B-8082-B37BA61FEF96}"/>
              </a:ext>
            </a:extLst>
          </p:cNvPr>
          <p:cNvSpPr txBox="1">
            <a:spLocks/>
          </p:cNvSpPr>
          <p:nvPr/>
        </p:nvSpPr>
        <p:spPr>
          <a:xfrm>
            <a:off x="1595527" y="0"/>
            <a:ext cx="9000946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Демонстрация работы системы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EB74A5-FD9D-47AF-9EE7-FEDB82F5EB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11" y="1205641"/>
            <a:ext cx="7718182" cy="515033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11E68-0AED-4609-943E-839F217B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73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C388A-BAF4-4413-AEF2-746B8F91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668991"/>
            <a:ext cx="10772775" cy="1658198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71E011-F7CF-42DB-9208-EBDE7BE7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68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6179-13C4-4EFD-AE99-1E5497E2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20E76-35D5-4023-912A-B79E4AAD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курсового проекта требовалось разработать программную систему информационной системы «Поликлиника» для обработки данных о пациентах, врачах.</a:t>
            </a:r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курсового проекта ведется в команде, моей частью разработки является создание страницы для врача и администратора.</a:t>
            </a:r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работы: разработать программную информационную систему «Поликлиника».</a:t>
            </a:r>
          </a:p>
          <a:p>
            <a:pPr marL="180340" marR="79375" indent="277495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marL="342900" marR="79375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Хранение данных о пациентах и врачах</a:t>
            </a:r>
          </a:p>
          <a:p>
            <a:pPr marL="342900" marR="79375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приложения удобного для работы врачей (выписка рецептов, заключений)</a:t>
            </a:r>
          </a:p>
          <a:p>
            <a:pPr marL="342900" marR="79375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приложения удобного для записи к врачу, просмотра услуг, предоставляемых поликлиникой</a:t>
            </a:r>
          </a:p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BC4C22-E660-46A0-A25A-68A04684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39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98272-0962-4088-BEF4-8199331B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179640-A091-4C43-9214-806CF967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Поликлиника – это специализированное лечебно-профилактическое учреждение для оказания амбулаторных медицинских услуг.</a:t>
            </a:r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Данное приложение подразумевает создание сервиса под многопрофильную клинику, которая оказывает медицинские услуги различных направлений (подразумеваются специалисты определенных областей). </a:t>
            </a:r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Многопрофильность клиники – это возможность оказывать медицинские услуги по различным направлениям, например, хирургия, дерматологическое лечение, неврология и т.д.</a:t>
            </a:r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Создаваемое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-приложение будет реализовано как многопользовательское приложение. Будут разработаны профили для пациентов, врачей. Каждый раздел подразумевает наличие собственного пользовательского интерфейса и реализацию определенного функционала.</a:t>
            </a:r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62631-6464-444D-BEE5-6AD79BD1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59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E85CF-89AD-4B35-9D13-4AFEE802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593" y="19665"/>
            <a:ext cx="6025773" cy="639097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прецедентов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0874B-7AA5-4E2F-8E75-4C9FC987E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C3E45F-7145-4628-8F93-41521EB5EF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6" y="835742"/>
            <a:ext cx="10527627" cy="519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AF144A-FF92-4E57-9E82-1C1CFA2B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95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C7E7D-8CEC-4291-BCF5-D53D4A4B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530" y="0"/>
            <a:ext cx="5602940" cy="698090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CE11BB-491C-4B7A-9FFE-479412A3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7ADBFC-60C3-4056-8DCB-90B99CDD71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8" y="698090"/>
            <a:ext cx="10937621" cy="57083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D8DFAB-0A6F-4EFE-8F84-B086FF0F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66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E38F9-0478-4F4B-B00A-12E50C67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0" y="0"/>
            <a:ext cx="9412940" cy="968188"/>
          </a:xfrm>
        </p:spPr>
        <p:txBody>
          <a:bodyPr/>
          <a:lstStyle/>
          <a:p>
            <a:r>
              <a:rPr lang="ru-RU" dirty="0"/>
              <a:t>Физическая модель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4C3C3-258C-4806-8F59-D4F5DF40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2C9C8B-1972-4F27-AEF8-22CBF43DBA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0" y="978547"/>
            <a:ext cx="10058400" cy="49009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AA00E1-63EA-497D-8D3F-5632F41B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76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11DD2-18BE-4A0E-BBA1-4F30044A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658198"/>
          </a:xfrm>
        </p:spPr>
        <p:txBody>
          <a:bodyPr/>
          <a:lstStyle/>
          <a:p>
            <a:r>
              <a:rPr lang="ru-RU" dirty="0"/>
              <a:t>Диаграмма последовательностей и состояний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95C71D-4965-4568-A77D-1CD676C3F2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009" y="1734891"/>
            <a:ext cx="59436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7A2E09-ABEE-4A58-9E5F-E6FB504FB5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7" y="1774739"/>
            <a:ext cx="5611906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16ABFA-A206-4830-B758-542EBDC4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06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B6B14-B2AB-4778-B767-7A8EEF46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27" y="0"/>
            <a:ext cx="9000946" cy="1080135"/>
          </a:xfrm>
        </p:spPr>
        <p:txBody>
          <a:bodyPr/>
          <a:lstStyle/>
          <a:p>
            <a:r>
              <a:rPr lang="ru-RU" dirty="0"/>
              <a:t>Демонстрация работы системы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0BFC39-AD65-41A9-AD15-A61EE783ED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61" y="1177605"/>
            <a:ext cx="9000946" cy="475124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2A649A-1675-4352-B295-935BD391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85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DAFFA1-D8C6-41B6-87B8-9EF4FF5F0C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6" y="1416424"/>
            <a:ext cx="4831938" cy="50557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C158FE-C2C6-457D-B421-D952669181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347" y="1322500"/>
            <a:ext cx="4709631" cy="505577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FE84AD0-A532-4F4E-A3D8-522A60AC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27" y="0"/>
            <a:ext cx="9000946" cy="1080135"/>
          </a:xfrm>
        </p:spPr>
        <p:txBody>
          <a:bodyPr/>
          <a:lstStyle/>
          <a:p>
            <a:r>
              <a:rPr lang="ru-RU" dirty="0"/>
              <a:t>Демонстрация работы системы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E55E73-E8E2-4EA4-9DFD-7B5542AF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84886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293</Words>
  <Application>Microsoft Office PowerPoint</Application>
  <PresentationFormat>Широкоэкранный</PresentationFormat>
  <Paragraphs>54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Ретро</vt:lpstr>
      <vt:lpstr>Презентация PowerPoint</vt:lpstr>
      <vt:lpstr>Введение</vt:lpstr>
      <vt:lpstr>Описание предметной области</vt:lpstr>
      <vt:lpstr>Диаграмма прецедентов</vt:lpstr>
      <vt:lpstr>Диаграмма классов</vt:lpstr>
      <vt:lpstr>Физическая модель базы данных</vt:lpstr>
      <vt:lpstr>Диаграмма последовательностей и состояний</vt:lpstr>
      <vt:lpstr>Демонстрация работы системы</vt:lpstr>
      <vt:lpstr>Демонстрация работы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Вартан Мелконян</dc:creator>
  <cp:lastModifiedBy>Тигран Мелконян</cp:lastModifiedBy>
  <cp:revision>11</cp:revision>
  <dcterms:created xsi:type="dcterms:W3CDTF">2022-12-26T16:33:15Z</dcterms:created>
  <dcterms:modified xsi:type="dcterms:W3CDTF">2022-12-28T18:36:02Z</dcterms:modified>
</cp:coreProperties>
</file>