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6021D3C-E6F6-4319-B25B-8FFD6EAA0CAB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E486EF9-C886-4A40-BB10-BBFAA05D1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237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1D3C-E6F6-4319-B25B-8FFD6EAA0CAB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6EF9-C886-4A40-BB10-BBFAA05D1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22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1D3C-E6F6-4319-B25B-8FFD6EAA0CAB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6EF9-C886-4A40-BB10-BBFAA05D1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172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1D3C-E6F6-4319-B25B-8FFD6EAA0CAB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6EF9-C886-4A40-BB10-BBFAA05D1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23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1D3C-E6F6-4319-B25B-8FFD6EAA0CAB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6EF9-C886-4A40-BB10-BBFAA05D1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429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1D3C-E6F6-4319-B25B-8FFD6EAA0CAB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6EF9-C886-4A40-BB10-BBFAA05D1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895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1D3C-E6F6-4319-B25B-8FFD6EAA0CAB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6EF9-C886-4A40-BB10-BBFAA05D1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29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1D3C-E6F6-4319-B25B-8FFD6EAA0CAB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6EF9-C886-4A40-BB10-BBFAA05D1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756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1D3C-E6F6-4319-B25B-8FFD6EAA0CAB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86EF9-C886-4A40-BB10-BBFAA05D1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79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1D3C-E6F6-4319-B25B-8FFD6EAA0CAB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E486EF9-C886-4A40-BB10-BBFAA05D1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472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6021D3C-E6F6-4319-B25B-8FFD6EAA0CAB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E486EF9-C886-4A40-BB10-BBFAA05D1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494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06021D3C-E6F6-4319-B25B-8FFD6EAA0CAB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5E486EF9-C886-4A40-BB10-BBFAA05D17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218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63CEE1-18E2-4A39-B0A9-73E100864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001403"/>
            <a:ext cx="10372166" cy="1655762"/>
          </a:xfrm>
        </p:spPr>
        <p:txBody>
          <a:bodyPr>
            <a:normAutofit/>
          </a:bodyPr>
          <a:lstStyle/>
          <a:p>
            <a:r>
              <a:rPr lang="ru-RU" sz="4000" dirty="0"/>
              <a:t>Разработка веб-приложения для информационной системы «Поликлиника»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1781F7BF-8FFB-4C15-9C28-11A61226AD94}"/>
              </a:ext>
            </a:extLst>
          </p:cNvPr>
          <p:cNvSpPr txBox="1">
            <a:spLocks/>
          </p:cNvSpPr>
          <p:nvPr/>
        </p:nvSpPr>
        <p:spPr>
          <a:xfrm>
            <a:off x="1524000" y="29448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marR="180340">
              <a:lnSpc>
                <a:spcPct val="150000"/>
              </a:lnSpc>
            </a:pPr>
            <a:r>
              <a:rPr lang="ru-RU" sz="14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  <a:endParaRPr lang="ru-RU" sz="1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170" marR="180340">
              <a:lnSpc>
                <a:spcPct val="150000"/>
              </a:lnSpc>
            </a:pPr>
            <a:r>
              <a:rPr lang="ru-RU" sz="14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«Владимирский государственный университет </a:t>
            </a:r>
            <a:endParaRPr lang="ru-RU" sz="1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170" marR="180340">
              <a:lnSpc>
                <a:spcPct val="150000"/>
              </a:lnSpc>
            </a:pPr>
            <a:r>
              <a:rPr lang="ru-RU" sz="14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имени Александра Григорьевича и Николая Григорьевича Столетовых»</a:t>
            </a:r>
            <a:endParaRPr lang="ru-RU" sz="1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170" marR="180340">
              <a:lnSpc>
                <a:spcPct val="150000"/>
              </a:lnSpc>
            </a:pPr>
            <a:r>
              <a:rPr lang="ru-RU" sz="14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информационных систем и программной инженерии</a:t>
            </a:r>
            <a:endParaRPr lang="ru-RU" sz="1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1775E6-FCFF-4FE1-95D3-86A6DCA0D4EC}"/>
              </a:ext>
            </a:extLst>
          </p:cNvPr>
          <p:cNvSpPr txBox="1"/>
          <p:nvPr/>
        </p:nvSpPr>
        <p:spPr>
          <a:xfrm>
            <a:off x="7824158" y="4856672"/>
            <a:ext cx="3692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Мелконян Т.Г.</a:t>
            </a:r>
          </a:p>
          <a:p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Принял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Вершинин В.В.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2414BB-566E-4F83-98AF-2201339375E5}"/>
              </a:ext>
            </a:extLst>
          </p:cNvPr>
          <p:cNvSpPr txBox="1"/>
          <p:nvPr/>
        </p:nvSpPr>
        <p:spPr>
          <a:xfrm>
            <a:off x="4799162" y="6262777"/>
            <a:ext cx="2593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Владимир, 2022</a:t>
            </a:r>
          </a:p>
        </p:txBody>
      </p:sp>
    </p:spTree>
    <p:extLst>
      <p:ext uri="{BB962C8B-B14F-4D97-AF65-F5344CB8AC3E}">
        <p14:creationId xmlns:p14="http://schemas.microsoft.com/office/powerpoint/2010/main" val="2799374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583ADC6-8027-40DE-8A72-46E9600BDFAC}"/>
              </a:ext>
            </a:extLst>
          </p:cNvPr>
          <p:cNvSpPr txBox="1">
            <a:spLocks/>
          </p:cNvSpPr>
          <p:nvPr/>
        </p:nvSpPr>
        <p:spPr>
          <a:xfrm>
            <a:off x="1595527" y="0"/>
            <a:ext cx="9000946" cy="1080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Демонстрация работы системы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596B6E-4D89-47DC-B015-416339B6F94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64" y="1160742"/>
            <a:ext cx="5963920" cy="28511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7C68CA5-6384-415D-BE0E-8047327F8C1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069" y="3128682"/>
            <a:ext cx="7030272" cy="345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963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99F3D5C-6C5A-463A-BCD9-7ECB65C23EC6}"/>
              </a:ext>
            </a:extLst>
          </p:cNvPr>
          <p:cNvSpPr txBox="1">
            <a:spLocks/>
          </p:cNvSpPr>
          <p:nvPr/>
        </p:nvSpPr>
        <p:spPr>
          <a:xfrm>
            <a:off x="1595527" y="0"/>
            <a:ext cx="9000946" cy="1080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Демонстрация работы системы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10327E-12F6-45CD-8D11-DCF3D2D71B6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0" y="1080135"/>
            <a:ext cx="5570128" cy="328567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9FB4D47-06CC-46BB-906A-B2A13E64F54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035" y="3003176"/>
            <a:ext cx="6866965" cy="385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093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214A4D7-AA8B-42F9-9B5F-FAD7099AB259}"/>
              </a:ext>
            </a:extLst>
          </p:cNvPr>
          <p:cNvSpPr txBox="1">
            <a:spLocks/>
          </p:cNvSpPr>
          <p:nvPr/>
        </p:nvSpPr>
        <p:spPr>
          <a:xfrm>
            <a:off x="1595527" y="0"/>
            <a:ext cx="9000946" cy="1080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Демонстрация работы системы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6B52DA-56C0-4860-9955-4F8683EBEB6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306" y="1080135"/>
            <a:ext cx="6759388" cy="523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33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AD351C4-80B0-494B-8082-B37BA61FEF96}"/>
              </a:ext>
            </a:extLst>
          </p:cNvPr>
          <p:cNvSpPr txBox="1">
            <a:spLocks/>
          </p:cNvSpPr>
          <p:nvPr/>
        </p:nvSpPr>
        <p:spPr>
          <a:xfrm>
            <a:off x="1595527" y="0"/>
            <a:ext cx="9000946" cy="1080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Демонстрация работы системы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AD3D40-B916-4E0C-B815-D09A3E3A938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826" y="1080135"/>
            <a:ext cx="6382348" cy="455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80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AD351C4-80B0-494B-8082-B37BA61FEF96}"/>
              </a:ext>
            </a:extLst>
          </p:cNvPr>
          <p:cNvSpPr txBox="1">
            <a:spLocks/>
          </p:cNvSpPr>
          <p:nvPr/>
        </p:nvSpPr>
        <p:spPr>
          <a:xfrm>
            <a:off x="1595527" y="0"/>
            <a:ext cx="9000946" cy="1080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Демонстрация работы системы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84B273B-66C2-46E3-8BBD-27FB236FC48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9" y="1080134"/>
            <a:ext cx="5092981" cy="504276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AFB1DC-5E77-4E0F-8A47-0F44ECD39CC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271" y="1080134"/>
            <a:ext cx="5738364" cy="489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743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AD351C4-80B0-494B-8082-B37BA61FEF96}"/>
              </a:ext>
            </a:extLst>
          </p:cNvPr>
          <p:cNvSpPr txBox="1">
            <a:spLocks/>
          </p:cNvSpPr>
          <p:nvPr/>
        </p:nvSpPr>
        <p:spPr>
          <a:xfrm>
            <a:off x="1595527" y="0"/>
            <a:ext cx="9000946" cy="1080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Демонстрация работы системы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3F0CAD3-25F1-4869-9ECE-A0F3C6B2B38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84" y="1080135"/>
            <a:ext cx="8524819" cy="520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855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AD351C4-80B0-494B-8082-B37BA61FEF96}"/>
              </a:ext>
            </a:extLst>
          </p:cNvPr>
          <p:cNvSpPr txBox="1">
            <a:spLocks/>
          </p:cNvSpPr>
          <p:nvPr/>
        </p:nvSpPr>
        <p:spPr>
          <a:xfrm>
            <a:off x="1595527" y="0"/>
            <a:ext cx="9000946" cy="1080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Демонстрация работы системы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4ED1DBF-4D07-428C-A8CD-56F0BD2752D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840" y="1259428"/>
            <a:ext cx="7448195" cy="519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85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AD351C4-80B0-494B-8082-B37BA61FEF96}"/>
              </a:ext>
            </a:extLst>
          </p:cNvPr>
          <p:cNvSpPr txBox="1">
            <a:spLocks/>
          </p:cNvSpPr>
          <p:nvPr/>
        </p:nvSpPr>
        <p:spPr>
          <a:xfrm>
            <a:off x="1595527" y="0"/>
            <a:ext cx="9000946" cy="1080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Демонстрация работы системы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4EB74A5-FD9D-47AF-9EE7-FEDB82F5EB8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311" y="1205641"/>
            <a:ext cx="7718182" cy="515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737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0C388A-BAF4-4413-AEF2-746B8F91F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2668991"/>
            <a:ext cx="10772775" cy="1658198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157682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36179-13C4-4EFD-AE99-1E5497E2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120E76-35D5-4023-912A-B79E4AADB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80340" marR="79375" indent="277495" algn="just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ходе выполнения курсового проекта требовалось разработать программную систему информационной системы «Поликлиника» для обработки данных о пациентах, врачах.</a:t>
            </a:r>
          </a:p>
          <a:p>
            <a:pPr marL="180340" marR="79375" indent="277495" algn="just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курсового проекта ведется в команде, моей частью разработки является создание страницы для врача и администратора.</a:t>
            </a:r>
          </a:p>
          <a:p>
            <a:pPr marL="180340" marR="79375" indent="277495" algn="just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 работы: разработать программную информационную систему «Поликлиника».</a:t>
            </a:r>
          </a:p>
          <a:p>
            <a:pPr marL="180340" marR="79375" indent="277495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достижения поставленной цели необходимо решить следующие задачи:</a:t>
            </a:r>
          </a:p>
          <a:p>
            <a:pPr marL="342900" marR="79375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Хранение данных о пациентах и врачах</a:t>
            </a:r>
          </a:p>
          <a:p>
            <a:pPr marL="342900" marR="79375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 приложения удобного для работы врачей (выписка рецептов, заключений)</a:t>
            </a:r>
          </a:p>
          <a:p>
            <a:pPr marL="342900" marR="79375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 приложения удобного для записи к врачу, просмотра услуг, предоставляемых поликлиникой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1394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A98272-0962-4088-BEF4-8199331B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179640-A091-4C43-9214-806CF967F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80340" marR="79375" indent="277495" algn="just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Поликлиника – это специализированное лечебно-профилактическое учреждение для оказания амбулаторных медицинских услуг.</a:t>
            </a:r>
          </a:p>
          <a:p>
            <a:pPr marL="180340" marR="79375" indent="277495" algn="just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Данное приложение подразумевает создание сервиса под многопрофильную клинику, которая оказывает медицинские услуги различных направлений (подразумеваются специалисты определенных областей). </a:t>
            </a:r>
          </a:p>
          <a:p>
            <a:pPr marL="180340" marR="79375" indent="277495" algn="just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Многопрофильность клиники – это возможность оказывать медицинские услуги по различным направлениям, например, хирургия, дерматологическое лечение, неврология и т.д.</a:t>
            </a:r>
          </a:p>
          <a:p>
            <a:pPr marL="180340" marR="79375" indent="277495" algn="just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Создаваемое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-приложение будет реализовано как многопользовательское приложение. Будут разработаны профили для пациентов, врачей. Каждый раздел подразумевает наличие собственного пользовательского интерфейса и реализацию определенного функционала.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1591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8E85CF-89AD-4B35-9D13-4AFEE802A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9801" y="0"/>
            <a:ext cx="7312398" cy="1295306"/>
          </a:xfrm>
        </p:spPr>
        <p:txBody>
          <a:bodyPr/>
          <a:lstStyle/>
          <a:p>
            <a:r>
              <a:rPr lang="ru-RU" dirty="0"/>
              <a:t>Диаграмма прецедентов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10874B-7AA5-4E2F-8E75-4C9FC987E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DC3E45F-7145-4628-8F93-41521EB5EFA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62" y="1080135"/>
            <a:ext cx="11380311" cy="57778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0951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1C7E7D-8CEC-4291-BCF5-D53D4A4BF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4530" y="0"/>
            <a:ext cx="5602940" cy="1040578"/>
          </a:xfrm>
        </p:spPr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CE11BB-491C-4B7A-9FFE-479412A3A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77ADBFC-60C3-4056-8DCB-90B99CDD71B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89" y="1040577"/>
            <a:ext cx="10937621" cy="57083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3662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EE38F9-0478-4F4B-B00A-12E50C67D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530" y="0"/>
            <a:ext cx="9412940" cy="968188"/>
          </a:xfrm>
        </p:spPr>
        <p:txBody>
          <a:bodyPr/>
          <a:lstStyle/>
          <a:p>
            <a:r>
              <a:rPr lang="ru-RU" dirty="0"/>
              <a:t>Физическая модель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B4C3C3-258C-4806-8F59-D4F5DF40D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12C9C8B-1972-4F27-AEF8-22CBF43DBA7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68188"/>
            <a:ext cx="12192000" cy="5889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1761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E11DD2-18BE-4A0E-BBA1-4F30044A9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6" y="0"/>
            <a:ext cx="10772775" cy="1658198"/>
          </a:xfrm>
        </p:spPr>
        <p:txBody>
          <a:bodyPr/>
          <a:lstStyle/>
          <a:p>
            <a:r>
              <a:rPr lang="ru-RU" dirty="0"/>
              <a:t>Диаграмма последовательностей и состояний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95C71D-4965-4568-A77D-1CD676C3F29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02758"/>
            <a:ext cx="5943600" cy="46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7A2E09-ABEE-4A58-9E5F-E6FB504FB52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87" y="1774739"/>
            <a:ext cx="5611906" cy="464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6060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BB6B14-B2AB-4778-B767-7A8EEF46C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527" y="0"/>
            <a:ext cx="9000946" cy="1080135"/>
          </a:xfrm>
        </p:spPr>
        <p:txBody>
          <a:bodyPr/>
          <a:lstStyle/>
          <a:p>
            <a:r>
              <a:rPr lang="ru-RU" dirty="0"/>
              <a:t>Демонстрация работы системы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0BFC39-AD65-41A9-AD15-A61EE783EDE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37" y="1157940"/>
            <a:ext cx="11052381" cy="539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56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DAFFA1-D8C6-41B6-87B8-9EF4FF5F0C9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56" y="1416424"/>
            <a:ext cx="4831938" cy="505577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C158FE-C2C6-457D-B421-D952669181B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347" y="1322500"/>
            <a:ext cx="4709631" cy="5055775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FE84AD0-A532-4F4E-A3D8-522A60AC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527" y="0"/>
            <a:ext cx="9000946" cy="1080135"/>
          </a:xfrm>
        </p:spPr>
        <p:txBody>
          <a:bodyPr/>
          <a:lstStyle/>
          <a:p>
            <a:r>
              <a:rPr lang="ru-RU" dirty="0"/>
              <a:t>Демонстрация работы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2969848867"/>
      </p:ext>
    </p:extLst>
  </p:cSld>
  <p:clrMapOvr>
    <a:masterClrMapping/>
  </p:clrMapOvr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21</TotalTime>
  <Words>276</Words>
  <Application>Microsoft Office PowerPoint</Application>
  <PresentationFormat>Широкоэкранный</PresentationFormat>
  <Paragraphs>37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 Light</vt:lpstr>
      <vt:lpstr>Symbol</vt:lpstr>
      <vt:lpstr>Times New Roman</vt:lpstr>
      <vt:lpstr>Метрополия</vt:lpstr>
      <vt:lpstr>Презентация PowerPoint</vt:lpstr>
      <vt:lpstr>Введение</vt:lpstr>
      <vt:lpstr>Описание предметной области</vt:lpstr>
      <vt:lpstr>Диаграмма прецедентов</vt:lpstr>
      <vt:lpstr>Диаграмма классов</vt:lpstr>
      <vt:lpstr>Физическая модель базы данных</vt:lpstr>
      <vt:lpstr>Диаграмма последовательностей и состояний</vt:lpstr>
      <vt:lpstr>Демонстрация работы системы</vt:lpstr>
      <vt:lpstr>Демонстрация работы системы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Вартан Мелконян</dc:creator>
  <cp:lastModifiedBy>Вартан Мелконян</cp:lastModifiedBy>
  <cp:revision>9</cp:revision>
  <dcterms:created xsi:type="dcterms:W3CDTF">2022-12-26T16:33:15Z</dcterms:created>
  <dcterms:modified xsi:type="dcterms:W3CDTF">2022-12-26T16:54:30Z</dcterms:modified>
</cp:coreProperties>
</file>