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001403"/>
            <a:ext cx="10372166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Разработка веб-приложения для информационной системы «Поликлиника»</a:t>
            </a:r>
            <a:endParaRPr/>
          </a:p>
        </p:txBody>
      </p:sp>
      <p:sp>
        <p:nvSpPr>
          <p:cNvPr id="4" name="Подзаголовок 2"/>
          <p:cNvSpPr txBox="1"/>
          <p:nvPr/>
        </p:nvSpPr>
        <p:spPr bwMode="auto">
          <a:xfrm>
            <a:off x="152400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marR="180340">
              <a:lnSpc>
                <a:spcPct val="150000"/>
              </a:lnSpc>
              <a:defRPr/>
            </a:pPr>
            <a:r>
              <a:rPr lang="ru-RU" sz="1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 lang="ru-RU" sz="14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90170" marR="180340">
              <a:lnSpc>
                <a:spcPct val="150000"/>
              </a:lnSpc>
              <a:defRPr/>
            </a:pPr>
            <a:r>
              <a:rPr lang="ru-RU" sz="1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«Владимирский государственный университет </a:t>
            </a:r>
            <a:endParaRPr lang="ru-RU" sz="14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90170" marR="180340">
              <a:lnSpc>
                <a:spcPct val="150000"/>
              </a:lnSpc>
              <a:defRPr/>
            </a:pPr>
            <a:r>
              <a:rPr lang="ru-RU" sz="1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имени Александра Григорьевича и Николая Григорьевича Столетовых»</a:t>
            </a:r>
            <a:endParaRPr lang="ru-RU" sz="14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90170" marR="180340">
              <a:lnSpc>
                <a:spcPct val="150000"/>
              </a:lnSpc>
              <a:defRPr/>
            </a:pPr>
            <a:r>
              <a:rPr lang="ru-RU" sz="1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Кафедра информационных систем и программной инженерии</a:t>
            </a:r>
            <a:endParaRPr lang="ru-RU" sz="14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1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824157" y="4856671"/>
            <a:ext cx="3693078" cy="118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Выполнил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Дюжик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С.В.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Принял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Вершинин В.В.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799161" y="6262776"/>
            <a:ext cx="2594034" cy="45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>
                <a:solidFill>
                  <a:schemeClr val="bg1"/>
                </a:solidFill>
                <a:latin typeface="Times New Roman"/>
                <a:cs typeface="Times New Roman"/>
              </a:rPr>
              <a:t>Владимир, 2022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 bwMode="auto">
          <a:xfrm>
            <a:off x="1595527" y="0"/>
            <a:ext cx="9000946" cy="108013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54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Демонстрация работы системы</a:t>
            </a:r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/>
        </p:blipFill>
        <p:spPr bwMode="auto">
          <a:xfrm>
            <a:off x="2904826" y="1080135"/>
            <a:ext cx="6382348" cy="4558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 bwMode="auto">
          <a:xfrm>
            <a:off x="1595527" y="0"/>
            <a:ext cx="9000946" cy="108013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54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Демонстрация работы системы</a:t>
            </a:r>
            <a:endParaRPr lang="ru-RU"/>
          </a:p>
        </p:txBody>
      </p:sp>
      <p:pic>
        <p:nvPicPr>
          <p:cNvPr id="65063073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61950" y="1080135"/>
            <a:ext cx="5095874" cy="5353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 bwMode="auto">
          <a:xfrm>
            <a:off x="1595527" y="0"/>
            <a:ext cx="9000946" cy="108013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54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Демонстрация работы системы</a:t>
            </a:r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/>
        </p:blipFill>
        <p:spPr bwMode="auto">
          <a:xfrm>
            <a:off x="1050484" y="1080135"/>
            <a:ext cx="8524819" cy="5204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 bwMode="auto">
          <a:xfrm>
            <a:off x="1595527" y="0"/>
            <a:ext cx="9000946" cy="108013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54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Демонстрация работы системы</a:t>
            </a:r>
            <a:endParaRPr lang="ru-RU"/>
          </a:p>
        </p:txBody>
      </p:sp>
      <p:pic>
        <p:nvPicPr>
          <p:cNvPr id="1659848546" name="Рисунок 2"/>
          <p:cNvPicPr/>
          <p:nvPr/>
        </p:nvPicPr>
        <p:blipFill>
          <a:blip r:embed="rId2"/>
          <a:stretch/>
        </p:blipFill>
        <p:spPr bwMode="auto">
          <a:xfrm flipH="0" flipV="0">
            <a:off x="5906475" y="1559299"/>
            <a:ext cx="5131318" cy="4089025"/>
          </a:xfrm>
          <a:prstGeom prst="rect">
            <a:avLst/>
          </a:prstGeom>
        </p:spPr>
      </p:pic>
      <p:pic>
        <p:nvPicPr>
          <p:cNvPr id="4310157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5249" y="1209674"/>
            <a:ext cx="5175022" cy="4048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 bwMode="auto">
          <a:xfrm>
            <a:off x="1595527" y="0"/>
            <a:ext cx="9000946" cy="108013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l" defTabSz="914400">
              <a:lnSpc>
                <a:spcPct val="85000"/>
              </a:lnSpc>
              <a:spcBef>
                <a:spcPts val="0"/>
              </a:spcBef>
              <a:buNone/>
              <a:defRPr sz="54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Демонстрация работы системы</a:t>
            </a:r>
            <a:endParaRPr lang="ru-RU"/>
          </a:p>
        </p:txBody>
      </p:sp>
      <p:pic>
        <p:nvPicPr>
          <p:cNvPr id="4836757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76425" y="1714236"/>
            <a:ext cx="5039700" cy="3372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09612" y="1792691"/>
            <a:ext cx="10772775" cy="1658198"/>
          </a:xfrm>
        </p:spPr>
        <p:txBody>
          <a:bodyPr/>
          <a:lstStyle/>
          <a:p>
            <a:pPr algn="ctr">
              <a:defRPr/>
            </a:pPr>
            <a:r>
              <a:rPr lang="ru-RU">
                <a:solidFill>
                  <a:schemeClr val="tx1"/>
                </a:solidFill>
              </a:rPr>
              <a:t>Спасибо за вниман</a:t>
            </a:r>
            <a:r>
              <a:rPr lang="ru-RU">
                <a:solidFill>
                  <a:schemeClr val="tx1"/>
                </a:solidFill>
              </a:rPr>
              <a:t>и</a:t>
            </a:r>
            <a:r>
              <a:rPr lang="ru-RU">
                <a:solidFill>
                  <a:schemeClr val="tx1"/>
                </a:solidFill>
              </a:rPr>
              <a:t>е!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Введение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В ходе выполнения курсового проекта требовалось разработать программную систему информационной системы «Поликлиника» для обработки данных о пациентах.</a:t>
            </a:r>
            <a:endParaRPr/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Разработка курсового проекта ведется в команде, моей частью разработки является создание страницы для неавторизованного пользователя и пациента</a:t>
            </a:r>
            <a:endParaRPr/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Цель работы: разработать программную информационную систему «Поликлиника».</a:t>
            </a:r>
            <a:endParaRPr/>
          </a:p>
          <a:p>
            <a:pPr marL="180340" marR="79375" indent="277495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Для достижения поставленной цели с моей стороны необходимо решить следующие задачи:</a:t>
            </a:r>
            <a:endParaRPr/>
          </a:p>
          <a:p>
            <a:pPr marL="342900" marR="79375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  <a:defRPr/>
            </a:pPr>
            <a:r>
              <a:rPr lang="ru-RU" sz="1800">
                <a:latin typeface="Times New Roman"/>
                <a:ea typeface="Times New Roman"/>
              </a:rPr>
              <a:t>Хранение данных о пациентах</a:t>
            </a:r>
            <a:endParaRPr/>
          </a:p>
          <a:p>
            <a:pPr marL="342900" marR="79375" lvl="0" indent="-342900">
              <a:lnSpc>
                <a:spcPct val="150000"/>
              </a:lnSpc>
              <a:spcAft>
                <a:spcPts val="0"/>
              </a:spcAft>
              <a:buFont typeface="Symbol"/>
              <a:buChar char=""/>
              <a:defRPr/>
            </a:pPr>
            <a:r>
              <a:rPr lang="ru-RU" sz="1700">
                <a:latin typeface="Times New Roman"/>
                <a:ea typeface="Times New Roman"/>
              </a:rPr>
              <a:t>Создание приложения удобного для работы пациентов(запись на прием, отмена приема, просмотр информации о прошедшем приеме)</a:t>
            </a:r>
            <a:r>
              <a:rPr sz="1700"/>
              <a:t> </a:t>
            </a:r>
            <a:r>
              <a:rPr lang="ru-RU" sz="17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</a:t>
            </a:r>
            <a:r>
              <a:rPr sz="1700"/>
              <a:t> </a:t>
            </a:r>
            <a:r>
              <a:rPr lang="ru-RU" sz="17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неавторизованных пользователей(просмотр услуг поликлиники) </a:t>
            </a:r>
            <a:endParaRPr sz="1700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Описание предметной области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20000"/>
          </a:bodyPr>
          <a:lstStyle/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Поликлиника – это специализированное лечебно-профилактическое учреждение для оказания амбулаторных медицинских услуг.</a:t>
            </a:r>
            <a:endParaRPr/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Данное приложение подразумевает создание сервиса под многопрофильную клинику, которая оказывает медицинские услуги различных направлений (подразумеваются специалисты определенных областей). </a:t>
            </a:r>
            <a:endParaRPr/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Многопрофильность клиники – это возможность оказывать медицинские услуги по различным направлениям, например, хирургия, дерматологическое лечение, неврология и т.д.</a:t>
            </a:r>
            <a:endParaRPr/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800">
                <a:latin typeface="Times New Roman"/>
                <a:ea typeface="Times New Roman"/>
              </a:rPr>
              <a:t>Создаваемое </a:t>
            </a:r>
            <a:r>
              <a:rPr lang="ru-RU" sz="1800">
                <a:latin typeface="Times New Roman"/>
                <a:ea typeface="Times New Roman"/>
              </a:rPr>
              <a:t>web</a:t>
            </a:r>
            <a:r>
              <a:rPr lang="ru-RU" sz="1800">
                <a:latin typeface="Times New Roman"/>
                <a:ea typeface="Times New Roman"/>
              </a:rPr>
              <a:t>-приложение будет реализовано как многопользовательское приложение. Будут разработаны профили для пациентов, врачей. Каждый раздел подразумевает наличие собственного пользовательского интерфейса и реализацию определенного функционала.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439801" y="0"/>
            <a:ext cx="7312398" cy="1295306"/>
          </a:xfrm>
        </p:spPr>
        <p:txBody>
          <a:bodyPr/>
          <a:lstStyle/>
          <a:p>
            <a:pPr>
              <a:defRPr/>
            </a:pPr>
            <a:r>
              <a:rPr lang="ru-RU"/>
              <a:t>Диаграмма прецедентов</a:t>
            </a:r>
            <a:endParaRPr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/>
        </p:blipFill>
        <p:spPr bwMode="auto">
          <a:xfrm>
            <a:off x="363362" y="1080135"/>
            <a:ext cx="11380311" cy="5777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294530" y="0"/>
            <a:ext cx="5602940" cy="1040578"/>
          </a:xfrm>
        </p:spPr>
        <p:txBody>
          <a:bodyPr/>
          <a:lstStyle/>
          <a:p>
            <a:pPr>
              <a:defRPr/>
            </a:pPr>
            <a:r>
              <a:rPr lang="ru-RU"/>
              <a:t>Диаграмма классов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/>
        </p:blipFill>
        <p:spPr bwMode="auto">
          <a:xfrm>
            <a:off x="627189" y="1040576"/>
            <a:ext cx="10937621" cy="5708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89530" y="0"/>
            <a:ext cx="9412940" cy="968188"/>
          </a:xfrm>
        </p:spPr>
        <p:txBody>
          <a:bodyPr/>
          <a:lstStyle/>
          <a:p>
            <a:pPr>
              <a:defRPr/>
            </a:pPr>
            <a:r>
              <a:rPr lang="ru-RU"/>
              <a:t>Физическая модель базы данных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/>
        </p:blipFill>
        <p:spPr bwMode="auto">
          <a:xfrm>
            <a:off x="1" y="968188"/>
            <a:ext cx="12192000" cy="588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57606" y="0"/>
            <a:ext cx="10772775" cy="1658198"/>
          </a:xfrm>
        </p:spPr>
        <p:txBody>
          <a:bodyPr/>
          <a:lstStyle/>
          <a:p>
            <a:pPr>
              <a:defRPr/>
            </a:pPr>
            <a:r>
              <a:rPr lang="ru-RU"/>
              <a:t>Диаграмма последовательностей и состояний</a:t>
            </a:r>
            <a:endParaRPr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/>
        </p:blipFill>
        <p:spPr bwMode="auto">
          <a:xfrm>
            <a:off x="6096000" y="1902758"/>
            <a:ext cx="59436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/>
        </p:blipFill>
        <p:spPr bwMode="auto">
          <a:xfrm>
            <a:off x="432087" y="1774739"/>
            <a:ext cx="561190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95527" y="0"/>
            <a:ext cx="9000946" cy="1080135"/>
          </a:xfrm>
        </p:spPr>
        <p:txBody>
          <a:bodyPr/>
          <a:lstStyle/>
          <a:p>
            <a:pPr>
              <a:defRPr/>
            </a:pPr>
            <a:r>
              <a:rPr lang="ru-RU"/>
              <a:t>Демонстрация работы системы</a:t>
            </a:r>
            <a:endParaRPr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/>
        </p:blipFill>
        <p:spPr bwMode="auto">
          <a:xfrm>
            <a:off x="449337" y="1157940"/>
            <a:ext cx="11052381" cy="5395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/>
        </p:blipFill>
        <p:spPr bwMode="auto">
          <a:xfrm>
            <a:off x="376556" y="1416424"/>
            <a:ext cx="4831937" cy="5055775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1595527" y="0"/>
            <a:ext cx="9000946" cy="1080135"/>
          </a:xfrm>
        </p:spPr>
        <p:txBody>
          <a:bodyPr/>
          <a:lstStyle/>
          <a:p>
            <a:pPr>
              <a:defRPr/>
            </a:pPr>
            <a:r>
              <a:rPr lang="ru-RU"/>
              <a:t>Демонстрация работы системы</a:t>
            </a:r>
            <a:endParaRPr/>
          </a:p>
        </p:txBody>
      </p:sp>
      <p:pic>
        <p:nvPicPr>
          <p:cNvPr id="7436378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47587" y="1362075"/>
            <a:ext cx="5526212" cy="4661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0</TotalTime>
  <Words>0</Words>
  <Application>R7-Office/7.2.0.134</Application>
  <DocSecurity>0</DocSecurity>
  <PresentationFormat>Широкоэкранный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Вартан Мелконян</dc:creator>
  <cp:keywords/>
  <dc:description/>
  <dc:identifier/>
  <dc:language/>
  <cp:lastModifiedBy>Сергей Дюжик</cp:lastModifiedBy>
  <cp:revision>10</cp:revision>
  <dcterms:created xsi:type="dcterms:W3CDTF">2022-12-26T16:33:15Z</dcterms:created>
  <dcterms:modified xsi:type="dcterms:W3CDTF">2022-12-28T17:38:26Z</dcterms:modified>
  <cp:category/>
  <cp:contentStatus/>
  <cp:version/>
</cp:coreProperties>
</file>