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0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D7A0F6-F8C4-47DA-9DB5-BE36AE959232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C9BD9D-1146-4083-AFD4-43BD1B0ADE5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37500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A0F6-F8C4-47DA-9DB5-BE36AE959232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D9D-1146-4083-AFD4-43BD1B0AD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68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A0F6-F8C4-47DA-9DB5-BE36AE959232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D9D-1146-4083-AFD4-43BD1B0AD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5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A0F6-F8C4-47DA-9DB5-BE36AE959232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D9D-1146-4083-AFD4-43BD1B0AD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8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D7A0F6-F8C4-47DA-9DB5-BE36AE959232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BD9D-1146-4083-AFD4-43BD1B0ADE5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9696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A0F6-F8C4-47DA-9DB5-BE36AE959232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D9D-1146-4083-AFD4-43BD1B0AD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37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A0F6-F8C4-47DA-9DB5-BE36AE959232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D9D-1146-4083-AFD4-43BD1B0AD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67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A0F6-F8C4-47DA-9DB5-BE36AE959232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D9D-1146-4083-AFD4-43BD1B0AD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3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A0F6-F8C4-47DA-9DB5-BE36AE959232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BD9D-1146-4083-AFD4-43BD1B0AD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34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D7A0F6-F8C4-47DA-9DB5-BE36AE959232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BD9D-1146-4083-AFD4-43BD1B0ADE5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473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D7A0F6-F8C4-47DA-9DB5-BE36AE959232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BD9D-1146-4083-AFD4-43BD1B0ADE5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826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2D7A0F6-F8C4-47DA-9DB5-BE36AE959232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5C9BD9D-1146-4083-AFD4-43BD1B0ADE5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9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sseract-ocr/tessera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BD884-4683-DB53-343B-D0CEA031E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ru-RU" dirty="0" err="1"/>
              <a:t>Суммаризация</a:t>
            </a:r>
            <a:r>
              <a:rPr lang="ru-RU" dirty="0"/>
              <a:t> текста с фотографии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013CAA-23DA-08E1-73B7-FD57088BB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0961" y="4666398"/>
            <a:ext cx="6831673" cy="1086237"/>
          </a:xfrm>
        </p:spPr>
        <p:txBody>
          <a:bodyPr/>
          <a:lstStyle/>
          <a:p>
            <a:pPr algn="r"/>
            <a:r>
              <a:rPr lang="ru-RU" dirty="0"/>
              <a:t>Презентацию и проект делали:</a:t>
            </a:r>
          </a:p>
          <a:p>
            <a:pPr algn="r"/>
            <a:r>
              <a:rPr lang="ru-RU" dirty="0"/>
              <a:t>Храпков, </a:t>
            </a:r>
            <a:r>
              <a:rPr lang="ru-RU" dirty="0" err="1"/>
              <a:t>Аристакесян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48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1B719-0A37-0CD5-A12B-17229D4A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2848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B4E58-63B3-77D8-55C2-7CF015FD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AB10A-0A57-2152-6457-813DD67C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500" dirty="0"/>
              <a:t>Алгоритм распознавания текста с фотографии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500" dirty="0"/>
              <a:t>Экстрактивный </a:t>
            </a:r>
            <a:r>
              <a:rPr lang="ru-RU" sz="2500" dirty="0" err="1"/>
              <a:t>суммаризатор</a:t>
            </a:r>
            <a:r>
              <a:rPr lang="ru-RU" sz="2500" dirty="0"/>
              <a:t> текста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500" dirty="0"/>
              <a:t>Телеграм бот </a:t>
            </a:r>
          </a:p>
        </p:txBody>
      </p:sp>
    </p:spTree>
    <p:extLst>
      <p:ext uri="{BB962C8B-B14F-4D97-AF65-F5344CB8AC3E}">
        <p14:creationId xmlns:p14="http://schemas.microsoft.com/office/powerpoint/2010/main" val="107320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C087A-7094-C63A-9B37-245C54B7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распознавания текста с фотографии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38C6C-E685-1A05-C210-20F9D9B4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Для распознавания текста с фотографии использовалась</a:t>
            </a:r>
            <a:r>
              <a:rPr lang="en-US" sz="2500" dirty="0"/>
              <a:t> </a:t>
            </a:r>
            <a:r>
              <a:rPr lang="ru-RU" sz="2500"/>
              <a:t>предобученная</a:t>
            </a:r>
            <a:r>
              <a:rPr lang="ru-RU" sz="2500" dirty="0"/>
              <a:t> модель с открытым исходным кодом </a:t>
            </a:r>
            <a:r>
              <a:rPr lang="en-US" sz="2500" dirty="0"/>
              <a:t>Tesseract (</a:t>
            </a:r>
            <a:r>
              <a:rPr lang="en-US" sz="2500" dirty="0">
                <a:hlinkClick r:id="rId2"/>
              </a:rPr>
              <a:t>https://github.com/tesseract-ocr/tesseract</a:t>
            </a:r>
            <a:r>
              <a:rPr lang="en-US" sz="2500" dirty="0"/>
              <a:t>). </a:t>
            </a:r>
            <a:r>
              <a:rPr lang="ru-RU" sz="2500" dirty="0"/>
              <a:t>Она представляет собой алгоритм анализа макета страницы, а также алгоритм распознавания, построенный на основе </a:t>
            </a:r>
            <a:r>
              <a:rPr lang="en-US" sz="2500" dirty="0"/>
              <a:t>LSTM</a:t>
            </a:r>
            <a:r>
              <a:rPr lang="ru-RU" sz="2500" dirty="0"/>
              <a:t> – рекуррентной нейронной сети.</a:t>
            </a:r>
            <a:endParaRPr lang="en-US" sz="2500" dirty="0"/>
          </a:p>
          <a:p>
            <a:pPr marL="0" indent="0">
              <a:buNone/>
            </a:pPr>
            <a:r>
              <a:rPr lang="ru-RU" sz="2500" dirty="0"/>
              <a:t>Для ее использования был установлен модуль </a:t>
            </a:r>
            <a:r>
              <a:rPr lang="en-US" sz="2500" dirty="0" err="1"/>
              <a:t>pytesseract</a:t>
            </a:r>
            <a:r>
              <a:rPr lang="en-US" sz="2500" dirty="0"/>
              <a:t>, </a:t>
            </a:r>
            <a:r>
              <a:rPr lang="ru-RU" sz="2500" dirty="0"/>
              <a:t>в качестве языка распознавания был выбран русский язык.</a:t>
            </a:r>
          </a:p>
        </p:txBody>
      </p:sp>
    </p:spTree>
    <p:extLst>
      <p:ext uri="{BB962C8B-B14F-4D97-AF65-F5344CB8AC3E}">
        <p14:creationId xmlns:p14="http://schemas.microsoft.com/office/powerpoint/2010/main" val="404738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6950F-9508-6DE4-1550-08B58878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Экстрактивный </a:t>
            </a:r>
            <a:r>
              <a:rPr lang="ru-RU" dirty="0" err="1"/>
              <a:t>суммаризатор</a:t>
            </a:r>
            <a:r>
              <a:rPr lang="ru-RU" dirty="0"/>
              <a:t>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C9BC4-30D9-179D-9200-10B849007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8027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Схема работы: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0B9193E-3170-521F-B9F3-E1DDD0064C6A}"/>
              </a:ext>
            </a:extLst>
          </p:cNvPr>
          <p:cNvSpPr/>
          <p:nvPr/>
        </p:nvSpPr>
        <p:spPr>
          <a:xfrm>
            <a:off x="1410879" y="2488676"/>
            <a:ext cx="2111604" cy="21976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Предложение 1</a:t>
            </a:r>
          </a:p>
          <a:p>
            <a:pPr algn="ctr"/>
            <a:r>
              <a:rPr lang="ru-RU" dirty="0"/>
              <a:t>Предложение 2</a:t>
            </a:r>
          </a:p>
          <a:p>
            <a:pPr algn="ctr"/>
            <a:r>
              <a:rPr lang="ru-RU" dirty="0"/>
              <a:t>Предложение 3</a:t>
            </a:r>
          </a:p>
          <a:p>
            <a:pPr algn="ctr"/>
            <a:r>
              <a:rPr lang="ru-RU" dirty="0"/>
              <a:t>Предложение 4</a:t>
            </a:r>
          </a:p>
          <a:p>
            <a:pPr algn="ctr"/>
            <a:r>
              <a:rPr lang="ru-RU" dirty="0"/>
              <a:t>Предложение 5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E9FC1B3-1CE6-6AA9-ED23-A0BA62F85185}"/>
              </a:ext>
            </a:extLst>
          </p:cNvPr>
          <p:cNvSpPr/>
          <p:nvPr/>
        </p:nvSpPr>
        <p:spPr>
          <a:xfrm>
            <a:off x="9698609" y="2529911"/>
            <a:ext cx="2111604" cy="21976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Резюме:</a:t>
            </a:r>
          </a:p>
          <a:p>
            <a:pPr algn="ctr"/>
            <a:r>
              <a:rPr lang="ru-RU" dirty="0"/>
              <a:t>Предложение 1</a:t>
            </a:r>
          </a:p>
          <a:p>
            <a:pPr algn="ctr"/>
            <a:r>
              <a:rPr lang="ru-RU" dirty="0"/>
              <a:t>Предложение 2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E456AFD-61E7-6BDB-6EAE-28E1521DC4DB}"/>
              </a:ext>
            </a:extLst>
          </p:cNvPr>
          <p:cNvSpPr/>
          <p:nvPr/>
        </p:nvSpPr>
        <p:spPr>
          <a:xfrm>
            <a:off x="5554744" y="2529911"/>
            <a:ext cx="2111604" cy="21976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Экстрактивная </a:t>
            </a:r>
            <a:r>
              <a:rPr lang="ru-RU" dirty="0" err="1"/>
              <a:t>суммаризация</a:t>
            </a:r>
            <a:endParaRPr lang="ru-RU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7F9A2FDC-8A04-043D-5A3C-3244E6167490}"/>
              </a:ext>
            </a:extLst>
          </p:cNvPr>
          <p:cNvSpPr/>
          <p:nvPr/>
        </p:nvSpPr>
        <p:spPr>
          <a:xfrm>
            <a:off x="3925871" y="3152676"/>
            <a:ext cx="1225484" cy="86962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B09A9CF6-7D30-616D-0642-A70F3B6F3BD9}"/>
              </a:ext>
            </a:extLst>
          </p:cNvPr>
          <p:cNvSpPr/>
          <p:nvPr/>
        </p:nvSpPr>
        <p:spPr>
          <a:xfrm>
            <a:off x="8109015" y="3193911"/>
            <a:ext cx="1225484" cy="86962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83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D3E92-D401-7C87-1A4D-F2800D8F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Экстрактивный </a:t>
            </a:r>
            <a:r>
              <a:rPr lang="ru-RU" dirty="0" err="1"/>
              <a:t>суммаризатор</a:t>
            </a:r>
            <a:r>
              <a:rPr lang="ru-RU" dirty="0"/>
              <a:t> текста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D0A34C-A3E0-4BA5-C9D3-D8693D55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Был написан экстрактивный </a:t>
            </a:r>
            <a:r>
              <a:rPr lang="ru-RU" sz="2500" dirty="0" err="1"/>
              <a:t>суммаризатор</a:t>
            </a:r>
            <a:r>
              <a:rPr lang="ru-RU" sz="2500" dirty="0"/>
              <a:t> текста на основе обученных векторных представлений. Его алгоритм: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500" dirty="0"/>
              <a:t>Разбиение текста на предложения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500" dirty="0" err="1"/>
              <a:t>Лемматизация</a:t>
            </a:r>
            <a:r>
              <a:rPr lang="ru-RU" sz="2500" dirty="0"/>
              <a:t> – процесс представления текста в базовую, словарную форму.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500" dirty="0"/>
              <a:t>Поиск векторного представления для каждого предложения – использовалась </a:t>
            </a:r>
            <a:r>
              <a:rPr lang="ru-RU" sz="2500" dirty="0" err="1"/>
              <a:t>предобученная</a:t>
            </a:r>
            <a:r>
              <a:rPr lang="ru-RU" sz="2500" dirty="0"/>
              <a:t> языковая модель </a:t>
            </a:r>
            <a:r>
              <a:rPr lang="en-US" sz="2500" dirty="0"/>
              <a:t>BERT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8893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BC829-02B3-5215-802D-ACFB9FB7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Экстрактивный </a:t>
            </a:r>
            <a:r>
              <a:rPr lang="ru-RU" dirty="0" err="1"/>
              <a:t>суммаризатор</a:t>
            </a:r>
            <a:r>
              <a:rPr lang="ru-RU" dirty="0"/>
              <a:t>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487D20-3C71-8E9E-49A1-B2EC4F3F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ru-RU" sz="2500" dirty="0"/>
              <a:t>Вычисление схожести каждой пары предложений по формуле косинусного расстояния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sz="2500" dirty="0"/>
              <a:t>Ранжирование предложений – мы хотим получить предложения, которые имеют наибольшее количество похожих предложений в тексте.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sz="2500" dirty="0"/>
              <a:t>Выбор самых важных предложений – в нашем случае мы выбирали в тексте 30% самых важных предложений.</a:t>
            </a:r>
          </a:p>
          <a:p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19323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748D6-40FF-A368-7104-F9DE0A7C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Экстрактивный подход: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07B7C-DF59-84DB-3F2A-376FAA9D8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Преимущества: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Интуитивно понятный алгоритм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Относительно прост в реализации</a:t>
            </a:r>
          </a:p>
          <a:p>
            <a:pPr marL="0" indent="0">
              <a:buNone/>
            </a:pPr>
            <a:r>
              <a:rPr lang="ru-RU" dirty="0"/>
              <a:t>Недостатки: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Не самое оптимальное качество содержания</a:t>
            </a:r>
          </a:p>
        </p:txBody>
      </p:sp>
    </p:spTree>
    <p:extLst>
      <p:ext uri="{BB962C8B-B14F-4D97-AF65-F5344CB8AC3E}">
        <p14:creationId xmlns:p14="http://schemas.microsoft.com/office/powerpoint/2010/main" val="281116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5BEA4-9C5B-2B5E-C6BF-008DA4CA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Телеграм-бот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FF10B-C1D3-1266-17EB-EB5045736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10519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создания </a:t>
            </a:r>
            <a:r>
              <a:rPr lang="ru-RU" dirty="0" err="1"/>
              <a:t>телеграм</a:t>
            </a:r>
            <a:r>
              <a:rPr lang="ru-RU" dirty="0"/>
              <a:t>-бота использовалась </a:t>
            </a:r>
            <a:r>
              <a:rPr lang="en-US" dirty="0"/>
              <a:t>python</a:t>
            </a:r>
            <a:r>
              <a:rPr lang="ru-RU" dirty="0"/>
              <a:t> библиотека </a:t>
            </a:r>
            <a:r>
              <a:rPr lang="en-US" dirty="0" err="1"/>
              <a:t>telebot</a:t>
            </a:r>
            <a:r>
              <a:rPr lang="en-US" dirty="0"/>
              <a:t>. </a:t>
            </a:r>
            <a:r>
              <a:rPr lang="ru-RU" dirty="0"/>
              <a:t>Для работы с ним необходимо добавить его и загрузить картинку с подписью </a:t>
            </a:r>
            <a:r>
              <a:rPr lang="en-US" dirty="0"/>
              <a:t>/summarize.</a:t>
            </a:r>
          </a:p>
          <a:p>
            <a:pPr marL="0" indent="0">
              <a:buNone/>
            </a:pPr>
            <a:r>
              <a:rPr lang="ru-RU" dirty="0"/>
              <a:t>Справа можно увидеть пример взаимодействия с ботом.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3919D8-7004-E617-8A0D-F7E06426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612" y="620401"/>
            <a:ext cx="5950490" cy="561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6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71C31-76C8-A462-B42D-188E0122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дальнейшего развития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AD8AF-9A4D-5E94-C97C-B8720748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500" dirty="0"/>
              <a:t>Попробовать использовать другие способы </a:t>
            </a:r>
            <a:r>
              <a:rPr lang="ru-RU" sz="2500" dirty="0" err="1"/>
              <a:t>суммаризации</a:t>
            </a:r>
            <a:r>
              <a:rPr lang="ru-RU" sz="2500" dirty="0"/>
              <a:t>, например </a:t>
            </a:r>
            <a:r>
              <a:rPr lang="ru-RU" sz="2500" dirty="0" err="1"/>
              <a:t>абстрактивную</a:t>
            </a:r>
            <a:r>
              <a:rPr lang="ru-RU" sz="2500" dirty="0"/>
              <a:t> для повышения качества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500" dirty="0"/>
              <a:t>Сделать возможность выбора языка ввода для пользователя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500" dirty="0"/>
              <a:t>Создание веб-сайта для увеличения количества пользователей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09107922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332</TotalTime>
  <Words>294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Franklin Gothic Book</vt:lpstr>
      <vt:lpstr>Уголки</vt:lpstr>
      <vt:lpstr>Суммаризация текста с фотографии</vt:lpstr>
      <vt:lpstr>Структура проекта:</vt:lpstr>
      <vt:lpstr>Алгоритм распознавания текста с фотографии</vt:lpstr>
      <vt:lpstr>Экстрактивный суммаризатор текста</vt:lpstr>
      <vt:lpstr>Экстрактивный суммаризатор текста </vt:lpstr>
      <vt:lpstr>Экстрактивный суммаризатор текста</vt:lpstr>
      <vt:lpstr>Экстрактивный подход:</vt:lpstr>
      <vt:lpstr>Телеграм-бот</vt:lpstr>
      <vt:lpstr>Способы дальнейшего развития проекта: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Храпков</dc:creator>
  <cp:lastModifiedBy>Андрей Храпков</cp:lastModifiedBy>
  <cp:revision>5</cp:revision>
  <dcterms:created xsi:type="dcterms:W3CDTF">2024-05-12T08:51:22Z</dcterms:created>
  <dcterms:modified xsi:type="dcterms:W3CDTF">2024-05-21T17:43:02Z</dcterms:modified>
</cp:coreProperties>
</file>