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1D0D1-B254-4D11-AC25-DDB4CA45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DBBB5-CD4E-4E2E-9330-98D3960D3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2F7F6-35E0-4E2E-999E-A6B2D871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92265-ACAD-47F4-AE99-F235647E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1582C-6BF2-434A-A677-896AE52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6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67BEE-DE54-4575-A345-E8B7749B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7F25F1-58E9-48C9-A19E-125FC052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44A7C-B7FA-4FD8-A936-1B2B9C15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A0B63-506C-4D1A-B0EE-7678D0D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AB9A8-7A73-45ED-8246-07B0428B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2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65B9A9-EEFA-42F3-9F62-125A8BDDA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E122B4-02FB-4684-8636-9013B5C7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8AC0D2-A61A-4D15-9168-31D49F8A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2F004E-26DF-4F49-B6CF-459865A2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9FC9A-1534-403F-ACFF-A76287B3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30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63DFE-1E96-492A-AD37-99008D61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BDE90-F55E-4403-BDC8-898BCD7D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B6149-D600-4119-A787-A471E557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5A12-004B-49CD-81CB-C8357761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719051-3BA3-4930-A5E1-BE95995E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59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A20DD-00E4-4D77-92FA-832017C8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A535DC-032A-4A5C-BBBF-9EC28DF1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675B58-7C39-4AA5-BD17-FEA6827E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FB560-A075-4039-9A8F-C981F496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6260BC-C922-4880-B837-5AAEDC6B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47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F2306-B3D4-4384-82B0-6107D907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544B4-BA86-43CB-8D70-F55512511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CD44AB-020F-462D-8250-31304A97B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7BF825-2566-4786-B21B-D30EEC5C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1F489-00B1-4592-92B8-4A80704C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62C6F0-AA10-4091-8ACA-1E3FBE4F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86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F4680-4B51-4830-B67B-07553C99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75E98D-C4C4-4D1F-ADFA-A3E93568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2378C6-C4A9-4B70-8641-95E84C6CE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3283F-7DA2-409C-9021-3A4990CB7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AE8366-0A44-4DFA-BFE0-0C94BADC0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F8DE4A-F12C-4ED8-B766-9B5C0D71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5836C4-C29F-4A97-93E1-8486F0D5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46A937-DC0E-48EF-8BC8-A53B088D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1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2726E-5694-4567-AA6D-BB768872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DEBF4-8B62-43C8-A3EF-95CBB1A6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155DBA-72EA-4E8E-9FF4-D44EEBFA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F5FB58-1883-4AFC-AA59-EBA8F7F8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89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68582D-B880-4306-82A3-869D4523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106535-49FD-4E23-A648-E4342DFD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EDC575-B2B6-491F-8D1B-8C2C7F3A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5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7ADE6-C9A7-4A28-944C-86C8ACB7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E77F3-DC50-4047-95A3-6770E288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D6EFEB-42D5-42AB-A77E-C80268A4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FE8494-3F39-4631-ACAF-03DDAEB5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F17CC5-A1F4-4319-BF6C-9A673A80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EB87EF-8E5B-4BE1-8D32-FD4B538B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0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B9364-391D-488D-8807-2DF206E6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9AEAA6-873F-4389-ADF3-248A76D68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44B923-583C-4926-AE48-F4943213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A4508E-592B-4A4F-B1B9-BE3641B7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7A3E-5150-42E7-BCBA-6E8EB2F6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0AA34B-A882-4E75-837F-08B6BB81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74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07AEB5-DA4F-474F-979B-61AD897B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2FD6C8-F5F0-4C15-9A5A-9BF870FB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9E867-904E-48C0-B2AF-D3F8B7D2D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C272-1F53-45F4-BD64-425BA06A8798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DBB3C-D54D-4C06-9153-46BA19F17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D76D75-CF3F-42B3-BB5E-130BB6019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8AE3-84F7-44C7-9637-9145D4554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21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E464A-2EA0-40EE-A622-1C1A398D5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5FF0C8-79FE-4452-BB66-92714D9AD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DD8F88E-7C1C-4DC6-8D59-ED8233257412}"/>
              </a:ext>
            </a:extLst>
          </p:cNvPr>
          <p:cNvSpPr/>
          <p:nvPr/>
        </p:nvSpPr>
        <p:spPr>
          <a:xfrm>
            <a:off x="2944537" y="4048540"/>
            <a:ext cx="226502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B7E823-D7FC-4DAE-9DC6-0DE7A57EB8E2}"/>
              </a:ext>
            </a:extLst>
          </p:cNvPr>
          <p:cNvSpPr/>
          <p:nvPr/>
        </p:nvSpPr>
        <p:spPr>
          <a:xfrm>
            <a:off x="3171039" y="4048540"/>
            <a:ext cx="226502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B29C318-529D-4198-9C93-07BFD4ADDAD1}"/>
              </a:ext>
            </a:extLst>
          </p:cNvPr>
          <p:cNvSpPr/>
          <p:nvPr/>
        </p:nvSpPr>
        <p:spPr>
          <a:xfrm>
            <a:off x="3397541" y="4048540"/>
            <a:ext cx="226502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58B215F-8817-4469-A240-DAEA1CD30BB4}"/>
              </a:ext>
            </a:extLst>
          </p:cNvPr>
          <p:cNvSpPr/>
          <p:nvPr/>
        </p:nvSpPr>
        <p:spPr>
          <a:xfrm>
            <a:off x="4043494" y="1879134"/>
            <a:ext cx="226502" cy="184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52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0D9DED-8C35-4E98-9A93-C05DFC34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445"/>
            <a:ext cx="10515600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8C9E85E-50C2-4754-9CBB-FF83F083EC89}"/>
              </a:ext>
            </a:extLst>
          </p:cNvPr>
          <p:cNvSpPr/>
          <p:nvPr/>
        </p:nvSpPr>
        <p:spPr>
          <a:xfrm>
            <a:off x="3513965" y="2190405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3/3</a:t>
            </a:r>
          </a:p>
        </p:txBody>
      </p:sp>
      <p:sp>
        <p:nvSpPr>
          <p:cNvPr id="49" name="Flussdiagramm: Zusammenführung 48">
            <a:extLst>
              <a:ext uri="{FF2B5EF4-FFF2-40B4-BE49-F238E27FC236}">
                <a16:creationId xmlns:a16="http://schemas.microsoft.com/office/drawing/2014/main" id="{2EBA067A-811C-40A1-8964-5A804BF42352}"/>
              </a:ext>
            </a:extLst>
          </p:cNvPr>
          <p:cNvSpPr/>
          <p:nvPr/>
        </p:nvSpPr>
        <p:spPr>
          <a:xfrm>
            <a:off x="1440631" y="2294389"/>
            <a:ext cx="131431" cy="15650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ussdiagramm: Zusammenführung 49">
            <a:extLst>
              <a:ext uri="{FF2B5EF4-FFF2-40B4-BE49-F238E27FC236}">
                <a16:creationId xmlns:a16="http://schemas.microsoft.com/office/drawing/2014/main" id="{0E7FD8DF-76B5-448C-9667-6809C1AAA40D}"/>
              </a:ext>
            </a:extLst>
          </p:cNvPr>
          <p:cNvSpPr/>
          <p:nvPr/>
        </p:nvSpPr>
        <p:spPr>
          <a:xfrm>
            <a:off x="2183773" y="2287872"/>
            <a:ext cx="131431" cy="15650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Oder 50">
            <a:extLst>
              <a:ext uri="{FF2B5EF4-FFF2-40B4-BE49-F238E27FC236}">
                <a16:creationId xmlns:a16="http://schemas.microsoft.com/office/drawing/2014/main" id="{09E8BC73-3D7A-41AC-817E-7383A8B99DEA}"/>
              </a:ext>
            </a:extLst>
          </p:cNvPr>
          <p:cNvSpPr/>
          <p:nvPr/>
        </p:nvSpPr>
        <p:spPr>
          <a:xfrm>
            <a:off x="7688335" y="2300905"/>
            <a:ext cx="176500" cy="156505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lussdiagramm: Oder 52">
            <a:extLst>
              <a:ext uri="{FF2B5EF4-FFF2-40B4-BE49-F238E27FC236}">
                <a16:creationId xmlns:a16="http://schemas.microsoft.com/office/drawing/2014/main" id="{35E5ECF0-4A70-4F2A-BC8C-16CC6ABD603D}"/>
              </a:ext>
            </a:extLst>
          </p:cNvPr>
          <p:cNvSpPr/>
          <p:nvPr/>
        </p:nvSpPr>
        <p:spPr>
          <a:xfrm>
            <a:off x="4853944" y="2306304"/>
            <a:ext cx="176500" cy="156505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lussdiagramm: Oder 53">
            <a:extLst>
              <a:ext uri="{FF2B5EF4-FFF2-40B4-BE49-F238E27FC236}">
                <a16:creationId xmlns:a16="http://schemas.microsoft.com/office/drawing/2014/main" id="{9927124F-B089-4B70-A183-A255D112C31B}"/>
              </a:ext>
            </a:extLst>
          </p:cNvPr>
          <p:cNvSpPr/>
          <p:nvPr/>
        </p:nvSpPr>
        <p:spPr>
          <a:xfrm>
            <a:off x="6211062" y="2306304"/>
            <a:ext cx="176500" cy="156505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03F33F7-F1A4-42F6-9393-1CCCBA425B47}"/>
              </a:ext>
            </a:extLst>
          </p:cNvPr>
          <p:cNvSpPr/>
          <p:nvPr/>
        </p:nvSpPr>
        <p:spPr>
          <a:xfrm>
            <a:off x="3887156" y="2191920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4/2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9D3CE40-EFD9-4547-9142-0E90078A56F6}"/>
              </a:ext>
            </a:extLst>
          </p:cNvPr>
          <p:cNvSpPr/>
          <p:nvPr/>
        </p:nvSpPr>
        <p:spPr>
          <a:xfrm>
            <a:off x="4259081" y="2191920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5/1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F3D97060-C895-4297-979B-2DF486A29D59}"/>
              </a:ext>
            </a:extLst>
          </p:cNvPr>
          <p:cNvSpPr/>
          <p:nvPr/>
        </p:nvSpPr>
        <p:spPr>
          <a:xfrm>
            <a:off x="5236737" y="2183889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3/3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F4A77C8-631E-42FB-9922-1F4036719DE7}"/>
              </a:ext>
            </a:extLst>
          </p:cNvPr>
          <p:cNvSpPr/>
          <p:nvPr/>
        </p:nvSpPr>
        <p:spPr>
          <a:xfrm>
            <a:off x="5608684" y="2181805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4/1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088DA04-FDCD-47D7-B944-C5B394D93223}"/>
              </a:ext>
            </a:extLst>
          </p:cNvPr>
          <p:cNvSpPr/>
          <p:nvPr/>
        </p:nvSpPr>
        <p:spPr>
          <a:xfrm>
            <a:off x="5235606" y="2561393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2/1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859143A-0DCC-4ADE-9DD7-9776293AC947}"/>
              </a:ext>
            </a:extLst>
          </p:cNvPr>
          <p:cNvSpPr/>
          <p:nvPr/>
        </p:nvSpPr>
        <p:spPr>
          <a:xfrm>
            <a:off x="6676374" y="2183889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3/3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435431E4-2B42-4FF8-93C9-AFF3FEB5E783}"/>
              </a:ext>
            </a:extLst>
          </p:cNvPr>
          <p:cNvSpPr/>
          <p:nvPr/>
        </p:nvSpPr>
        <p:spPr>
          <a:xfrm>
            <a:off x="7044845" y="2181805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4/1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3B3C167-2A12-416B-85CB-CF547313339F}"/>
              </a:ext>
            </a:extLst>
          </p:cNvPr>
          <p:cNvSpPr/>
          <p:nvPr/>
        </p:nvSpPr>
        <p:spPr>
          <a:xfrm>
            <a:off x="6675243" y="2561393"/>
            <a:ext cx="36381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2/1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73B83DE-C51D-4272-BCD7-186FB34AFB80}"/>
              </a:ext>
            </a:extLst>
          </p:cNvPr>
          <p:cNvSpPr/>
          <p:nvPr/>
        </p:nvSpPr>
        <p:spPr>
          <a:xfrm>
            <a:off x="8131828" y="2184015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3/3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02E2086C-D212-4FF0-BFD4-0DD0F637F595}"/>
              </a:ext>
            </a:extLst>
          </p:cNvPr>
          <p:cNvSpPr/>
          <p:nvPr/>
        </p:nvSpPr>
        <p:spPr>
          <a:xfrm>
            <a:off x="8136660" y="2932890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1/1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D3C473B-C2BB-40D2-8301-67679260179A}"/>
              </a:ext>
            </a:extLst>
          </p:cNvPr>
          <p:cNvSpPr/>
          <p:nvPr/>
        </p:nvSpPr>
        <p:spPr>
          <a:xfrm>
            <a:off x="8136660" y="2561393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2/2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D88AE99-249A-4AD2-AF2C-DD29690E8890}"/>
              </a:ext>
            </a:extLst>
          </p:cNvPr>
          <p:cNvSpPr/>
          <p:nvPr/>
        </p:nvSpPr>
        <p:spPr>
          <a:xfrm>
            <a:off x="926208" y="2183889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3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8B18B24-4F48-4547-9D41-5CDED3A03215}"/>
              </a:ext>
            </a:extLst>
          </p:cNvPr>
          <p:cNvSpPr/>
          <p:nvPr/>
        </p:nvSpPr>
        <p:spPr>
          <a:xfrm>
            <a:off x="1684414" y="2183889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3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CDF1ACA-0CBD-4D88-84E7-F0C9C25C8D2D}"/>
              </a:ext>
            </a:extLst>
          </p:cNvPr>
          <p:cNvSpPr/>
          <p:nvPr/>
        </p:nvSpPr>
        <p:spPr>
          <a:xfrm>
            <a:off x="2409364" y="2183889"/>
            <a:ext cx="370160" cy="37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F04C5B24-26C6-40B5-ABBA-BF3924EF4257}"/>
              </a:ext>
            </a:extLst>
          </p:cNvPr>
          <p:cNvSpPr txBox="1"/>
          <p:nvPr/>
        </p:nvSpPr>
        <p:spPr>
          <a:xfrm>
            <a:off x="3014070" y="21776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E8F0B4D-38D0-45B5-A7D4-420B5139897A}"/>
              </a:ext>
            </a:extLst>
          </p:cNvPr>
          <p:cNvSpPr txBox="1"/>
          <p:nvPr/>
        </p:nvSpPr>
        <p:spPr>
          <a:xfrm>
            <a:off x="3014070" y="4563747"/>
            <a:ext cx="62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10</a:t>
            </a:r>
          </a:p>
        </p:txBody>
      </p:sp>
      <p:sp>
        <p:nvSpPr>
          <p:cNvPr id="71" name="Flussdiagramm: Oder 70">
            <a:extLst>
              <a:ext uri="{FF2B5EF4-FFF2-40B4-BE49-F238E27FC236}">
                <a16:creationId xmlns:a16="http://schemas.microsoft.com/office/drawing/2014/main" id="{D6DA9203-F96D-442D-9CE6-F11B745AF987}"/>
              </a:ext>
            </a:extLst>
          </p:cNvPr>
          <p:cNvSpPr/>
          <p:nvPr/>
        </p:nvSpPr>
        <p:spPr>
          <a:xfrm>
            <a:off x="3654055" y="4678446"/>
            <a:ext cx="176500" cy="156505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D25F344-B25B-4A1D-B2D9-4A6EDA26AC79}"/>
              </a:ext>
            </a:extLst>
          </p:cNvPr>
          <p:cNvSpPr txBox="1"/>
          <p:nvPr/>
        </p:nvSpPr>
        <p:spPr>
          <a:xfrm>
            <a:off x="3830555" y="4557260"/>
            <a:ext cx="37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8</a:t>
            </a:r>
          </a:p>
        </p:txBody>
      </p:sp>
      <p:sp>
        <p:nvSpPr>
          <p:cNvPr id="73" name="Flussdiagramm: Oder 72">
            <a:extLst>
              <a:ext uri="{FF2B5EF4-FFF2-40B4-BE49-F238E27FC236}">
                <a16:creationId xmlns:a16="http://schemas.microsoft.com/office/drawing/2014/main" id="{B29BA044-35A0-4D9E-8C46-2DC008C3F12B}"/>
              </a:ext>
            </a:extLst>
          </p:cNvPr>
          <p:cNvSpPr/>
          <p:nvPr/>
        </p:nvSpPr>
        <p:spPr>
          <a:xfrm>
            <a:off x="4199966" y="4672062"/>
            <a:ext cx="176500" cy="156505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0F07E941-611A-4076-894C-00776F9A1309}"/>
              </a:ext>
            </a:extLst>
          </p:cNvPr>
          <p:cNvSpPr txBox="1"/>
          <p:nvPr/>
        </p:nvSpPr>
        <p:spPr>
          <a:xfrm>
            <a:off x="4353579" y="4557260"/>
            <a:ext cx="37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8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93E1348-34E2-422D-9BA2-83989BC564A1}"/>
              </a:ext>
            </a:extLst>
          </p:cNvPr>
          <p:cNvSpPr txBox="1"/>
          <p:nvPr/>
        </p:nvSpPr>
        <p:spPr>
          <a:xfrm>
            <a:off x="4779243" y="4557259"/>
            <a:ext cx="37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1</a:t>
            </a:r>
          </a:p>
        </p:txBody>
      </p:sp>
      <p:sp>
        <p:nvSpPr>
          <p:cNvPr id="76" name="Flussdiagramm: Oder 75">
            <a:extLst>
              <a:ext uri="{FF2B5EF4-FFF2-40B4-BE49-F238E27FC236}">
                <a16:creationId xmlns:a16="http://schemas.microsoft.com/office/drawing/2014/main" id="{10B0ED8B-C8E6-4A12-BAEB-7DF7E74A4957}"/>
              </a:ext>
            </a:extLst>
          </p:cNvPr>
          <p:cNvSpPr/>
          <p:nvPr/>
        </p:nvSpPr>
        <p:spPr>
          <a:xfrm>
            <a:off x="4672579" y="4675342"/>
            <a:ext cx="176500" cy="156505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B02EE61-1D9C-4CF9-962D-BDD4A9A3C274}"/>
              </a:ext>
            </a:extLst>
          </p:cNvPr>
          <p:cNvSpPr txBox="1"/>
          <p:nvPr/>
        </p:nvSpPr>
        <p:spPr>
          <a:xfrm>
            <a:off x="3526516" y="3335753"/>
            <a:ext cx="121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Totally </a:t>
            </a:r>
          </a:p>
          <a:p>
            <a:pPr algn="ctr"/>
            <a:r>
              <a:rPr lang="de-DE" dirty="0"/>
              <a:t>symmetric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E11B13D-3B10-4A74-92E9-E146CEB53920}"/>
              </a:ext>
            </a:extLst>
          </p:cNvPr>
          <p:cNvSpPr txBox="1"/>
          <p:nvPr/>
        </p:nvSpPr>
        <p:spPr>
          <a:xfrm>
            <a:off x="4880834" y="3335753"/>
            <a:ext cx="121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Mixed</a:t>
            </a:r>
          </a:p>
          <a:p>
            <a:pPr algn="ctr"/>
            <a:r>
              <a:rPr lang="de-DE" dirty="0"/>
              <a:t>symmetric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555978EF-3073-4633-AAAE-421E3DB3BC65}"/>
              </a:ext>
            </a:extLst>
          </p:cNvPr>
          <p:cNvSpPr txBox="1"/>
          <p:nvPr/>
        </p:nvSpPr>
        <p:spPr>
          <a:xfrm>
            <a:off x="6429431" y="3355602"/>
            <a:ext cx="121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Mixed</a:t>
            </a:r>
          </a:p>
          <a:p>
            <a:pPr algn="ctr"/>
            <a:r>
              <a:rPr lang="de-DE" dirty="0"/>
              <a:t>symmetric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F331767-57C3-44DC-A32F-1185B64C157E}"/>
              </a:ext>
            </a:extLst>
          </p:cNvPr>
          <p:cNvSpPr txBox="1"/>
          <p:nvPr/>
        </p:nvSpPr>
        <p:spPr>
          <a:xfrm>
            <a:off x="7547441" y="3364188"/>
            <a:ext cx="154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Totally </a:t>
            </a:r>
          </a:p>
          <a:p>
            <a:pPr algn="ctr"/>
            <a:r>
              <a:rPr lang="de-DE" dirty="0"/>
              <a:t>antisymmetric</a:t>
            </a:r>
          </a:p>
        </p:txBody>
      </p:sp>
    </p:spTree>
    <p:extLst>
      <p:ext uri="{BB962C8B-B14F-4D97-AF65-F5344CB8AC3E}">
        <p14:creationId xmlns:p14="http://schemas.microsoft.com/office/powerpoint/2010/main" val="328798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Tigran Saidnia</dc:creator>
  <cp:lastModifiedBy>Tigran Saidnia</cp:lastModifiedBy>
  <cp:revision>9</cp:revision>
  <dcterms:created xsi:type="dcterms:W3CDTF">2019-03-11T13:38:26Z</dcterms:created>
  <dcterms:modified xsi:type="dcterms:W3CDTF">2019-03-11T15:00:41Z</dcterms:modified>
</cp:coreProperties>
</file>