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0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6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12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920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092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5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79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95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9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03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7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6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88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C8503D-9D4F-431C-970A-42DCFFFB7BDD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4AA1-9126-4903-9A55-7F26DBE0B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1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C5EB8-4F8A-A5EA-C718-0EAC7FBC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Добрый день, уважаемые коллеги и участники! Меня зовут [ваше имя], и сегодня я представлю результаты своей курсовой работы, посвященной важной теме информационного поиска – семантической релевантности.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795A8E3-D46B-7C21-BCC6-F95159D3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9844" y="521109"/>
            <a:ext cx="560439" cy="54467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4471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E827E0-ED66-B570-3A15-1820A460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748" y="1480931"/>
            <a:ext cx="9170504" cy="389613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Семантическая релевантность – ключевой фактор в информационном поиске. Надеюсь, представленный инструмент и результаты работы станут отправной точкой для новых исследований в этой области. Благодарю за внимание и готов ответить на ваши вопросы.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22A41F1A-E35B-8ADF-4BDA-52FA5BB4BF01}"/>
              </a:ext>
            </a:extLst>
          </p:cNvPr>
          <p:cNvSpPr txBox="1">
            <a:spLocks/>
          </p:cNvSpPr>
          <p:nvPr/>
        </p:nvSpPr>
        <p:spPr>
          <a:xfrm>
            <a:off x="10559844" y="521109"/>
            <a:ext cx="560439" cy="5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9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9832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D90EFBE-C6A4-8F3C-D3FD-95A93B6A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827" y="342499"/>
            <a:ext cx="8825657" cy="860400"/>
          </a:xfrm>
        </p:spPr>
        <p:txBody>
          <a:bodyPr/>
          <a:lstStyle/>
          <a:p>
            <a:pPr algn="ctr"/>
            <a:r>
              <a:rPr lang="ru-RU" dirty="0"/>
              <a:t>Цель и задачи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E827E0-ED66-B570-3A15-1820A4604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8078" y="1747135"/>
            <a:ext cx="8825658" cy="336372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моей работы было изучение методов анализа текста с целью выявления семантических связей между словами и текстами. Я стремился разработать инструмент, способный визуализировать эти связи для улучшения информационного поиска.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A6406ADC-567C-4908-F2BB-186D92E274C8}"/>
              </a:ext>
            </a:extLst>
          </p:cNvPr>
          <p:cNvSpPr txBox="1">
            <a:spLocks/>
          </p:cNvSpPr>
          <p:nvPr/>
        </p:nvSpPr>
        <p:spPr>
          <a:xfrm>
            <a:off x="10559844" y="521109"/>
            <a:ext cx="560439" cy="5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6714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E827E0-ED66-B570-3A15-1820A460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324" y="1480931"/>
            <a:ext cx="9170504" cy="389613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Семантическая релевантность в информационном поиске – ключевой аспект для извлечения информации. Я провел обзор методов анализа текста, включая TF-IDF, машинное обучение и методы обработки естественного языка. Результаты этого обзора стали основой для разработки программы на основе библиотек NLTK, </a:t>
            </a:r>
            <a:r>
              <a:rPr lang="ru-RU" sz="24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NetworkX</a:t>
            </a:r>
            <a:r>
              <a:rPr lang="ru-RU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Заголовок 5">
            <a:extLst>
              <a:ext uri="{FF2B5EF4-FFF2-40B4-BE49-F238E27FC236}">
                <a16:creationId xmlns:a16="http://schemas.microsoft.com/office/drawing/2014/main" id="{3A763A17-0F71-4D44-7D96-63469CD0F78B}"/>
              </a:ext>
            </a:extLst>
          </p:cNvPr>
          <p:cNvSpPr txBox="1">
            <a:spLocks/>
          </p:cNvSpPr>
          <p:nvPr/>
        </p:nvSpPr>
        <p:spPr>
          <a:xfrm>
            <a:off x="1510748" y="322835"/>
            <a:ext cx="8825657" cy="86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i="0" dirty="0">
                <a:effectLst/>
                <a:latin typeface="Söhne"/>
              </a:rPr>
              <a:t>Литературный</a:t>
            </a:r>
            <a:r>
              <a:rPr lang="ru-RU" sz="4000" b="1" i="0" dirty="0">
                <a:effectLst/>
                <a:latin typeface="Söhne"/>
              </a:rPr>
              <a:t> </a:t>
            </a:r>
            <a:r>
              <a:rPr lang="ru-RU" sz="4000" i="0" dirty="0">
                <a:effectLst/>
                <a:latin typeface="Söhne"/>
              </a:rPr>
              <a:t>обзор</a:t>
            </a:r>
            <a:endParaRPr lang="ru-RU" sz="4000" dirty="0"/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8C803B92-F54F-9115-9BC3-ECA8D3D47023}"/>
              </a:ext>
            </a:extLst>
          </p:cNvPr>
          <p:cNvSpPr txBox="1">
            <a:spLocks/>
          </p:cNvSpPr>
          <p:nvPr/>
        </p:nvSpPr>
        <p:spPr>
          <a:xfrm>
            <a:off x="10559844" y="521109"/>
            <a:ext cx="560439" cy="5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095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E827E0-ED66-B570-3A15-1820A460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748" y="1480931"/>
            <a:ext cx="9170504" cy="389613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Семантическая релевантность в информационном поиске – ключевой аспект для извлечения информации. Я провел обзор методов анализа текста, включая TF-IDF, машинное обучение и методы обработки естественного языка. Результаты этого обзора стали основой для разработки программы на основе библиотек NLTK, </a:t>
            </a:r>
            <a:r>
              <a:rPr lang="ru-RU" sz="24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NetworkX</a:t>
            </a:r>
            <a:r>
              <a:rPr lang="ru-RU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4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ru-RU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Заголовок 5">
            <a:extLst>
              <a:ext uri="{FF2B5EF4-FFF2-40B4-BE49-F238E27FC236}">
                <a16:creationId xmlns:a16="http://schemas.microsoft.com/office/drawing/2014/main" id="{0912D368-F83D-61F0-7E40-B02698A3B110}"/>
              </a:ext>
            </a:extLst>
          </p:cNvPr>
          <p:cNvSpPr txBox="1">
            <a:spLocks/>
          </p:cNvSpPr>
          <p:nvPr/>
        </p:nvSpPr>
        <p:spPr>
          <a:xfrm>
            <a:off x="1510748" y="322835"/>
            <a:ext cx="8825657" cy="86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/>
              <a:t>Методы и инструменты</a:t>
            </a:r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1461FB39-3C05-2CD9-A825-BE3F367CDCE6}"/>
              </a:ext>
            </a:extLst>
          </p:cNvPr>
          <p:cNvSpPr txBox="1">
            <a:spLocks/>
          </p:cNvSpPr>
          <p:nvPr/>
        </p:nvSpPr>
        <p:spPr>
          <a:xfrm>
            <a:off x="10559844" y="521109"/>
            <a:ext cx="560439" cy="5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4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465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E827E0-ED66-B570-3A15-1820A460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64" y="773482"/>
            <a:ext cx="9170504" cy="220854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на основе библиотек позволяет обрабатывать текст, строить графы семантических связей и визуализировать их. Примеры работы инструмента включают ввод текста, обработку, создание графов и их визуализацию.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5">
            <a:extLst>
              <a:ext uri="{FF2B5EF4-FFF2-40B4-BE49-F238E27FC236}">
                <a16:creationId xmlns:a16="http://schemas.microsoft.com/office/drawing/2014/main" id="{0912D368-F83D-61F0-7E40-B02698A3B110}"/>
              </a:ext>
            </a:extLst>
          </p:cNvPr>
          <p:cNvSpPr txBox="1">
            <a:spLocks/>
          </p:cNvSpPr>
          <p:nvPr/>
        </p:nvSpPr>
        <p:spPr>
          <a:xfrm>
            <a:off x="1478383" y="-245938"/>
            <a:ext cx="8825657" cy="86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400" dirty="0"/>
              <a:t>Реализация и примеры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FEF3E3E-21B1-CB63-3D33-6C929DB4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" y="2591462"/>
            <a:ext cx="5895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9D707C-5C0B-D4CF-EE00-E7ED0D6E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98" y="2505737"/>
            <a:ext cx="5595436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99FEE-00A5-DA48-5BC1-F59BED44B833}"/>
              </a:ext>
            </a:extLst>
          </p:cNvPr>
          <p:cNvSpPr txBox="1"/>
          <p:nvPr/>
        </p:nvSpPr>
        <p:spPr>
          <a:xfrm>
            <a:off x="100012" y="3951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create_keywords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для извлечения ключевых слов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8005-2D85-2CCB-42ED-3F16DF223DF6}"/>
              </a:ext>
            </a:extLst>
          </p:cNvPr>
          <p:cNvSpPr txBox="1"/>
          <p:nvPr/>
        </p:nvSpPr>
        <p:spPr>
          <a:xfrm>
            <a:off x="6031832" y="4421984"/>
            <a:ext cx="6160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create_graph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для создания графа семантических связей</a:t>
            </a:r>
            <a:endParaRPr lang="ru-RU" dirty="0"/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D9125AB3-AB3C-2D48-DB8E-4BF01E331C00}"/>
              </a:ext>
            </a:extLst>
          </p:cNvPr>
          <p:cNvSpPr txBox="1">
            <a:spLocks/>
          </p:cNvSpPr>
          <p:nvPr/>
        </p:nvSpPr>
        <p:spPr>
          <a:xfrm>
            <a:off x="10559844" y="521109"/>
            <a:ext cx="560439" cy="5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5</a:t>
            </a:r>
            <a:endParaRPr lang="ru-RU" sz="3200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2BD21EF1-0C32-5493-AF45-2946B63D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7" y="4355012"/>
            <a:ext cx="4343652" cy="224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A063CE-07F0-39A9-1A12-0CA3032141D2}"/>
              </a:ext>
            </a:extLst>
          </p:cNvPr>
          <p:cNvSpPr txBox="1"/>
          <p:nvPr/>
        </p:nvSpPr>
        <p:spPr>
          <a:xfrm>
            <a:off x="1965158" y="8774247"/>
            <a:ext cx="617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Визуализации графа семантических связей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6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E827E0-ED66-B570-3A15-1820A460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747" y="1073609"/>
            <a:ext cx="9170504" cy="260980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провели эксперименты, используя инструмент для анализа семантической релевантности текстов. Анализировали семантические графы, выявляя связи между ключевыми словами. Результаты анализа подтвердили эффективность инструмента.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5">
            <a:extLst>
              <a:ext uri="{FF2B5EF4-FFF2-40B4-BE49-F238E27FC236}">
                <a16:creationId xmlns:a16="http://schemas.microsoft.com/office/drawing/2014/main" id="{0912D368-F83D-61F0-7E40-B02698A3B110}"/>
              </a:ext>
            </a:extLst>
          </p:cNvPr>
          <p:cNvSpPr txBox="1">
            <a:spLocks/>
          </p:cNvSpPr>
          <p:nvPr/>
        </p:nvSpPr>
        <p:spPr>
          <a:xfrm>
            <a:off x="1510747" y="90909"/>
            <a:ext cx="8825657" cy="86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/>
              <a:t>Эксперименты и результаты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24888F-9634-2E72-16EC-1EFF0F25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1" y="3893545"/>
            <a:ext cx="3253757" cy="271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3ABE3B7-7B08-4740-4724-57069163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2" y="4147875"/>
            <a:ext cx="4495800" cy="220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59B15D5-BF9B-FDEA-AF5B-09CE8122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06" y="3893545"/>
            <a:ext cx="3425528" cy="246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Текст 5">
            <a:extLst>
              <a:ext uri="{FF2B5EF4-FFF2-40B4-BE49-F238E27FC236}">
                <a16:creationId xmlns:a16="http://schemas.microsoft.com/office/drawing/2014/main" id="{80597D3E-2547-2AD7-1231-4155E32A5E58}"/>
              </a:ext>
            </a:extLst>
          </p:cNvPr>
          <p:cNvSpPr txBox="1">
            <a:spLocks/>
          </p:cNvSpPr>
          <p:nvPr/>
        </p:nvSpPr>
        <p:spPr>
          <a:xfrm>
            <a:off x="10559844" y="521109"/>
            <a:ext cx="560439" cy="5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6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4506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5">
            <a:extLst>
              <a:ext uri="{FF2B5EF4-FFF2-40B4-BE49-F238E27FC236}">
                <a16:creationId xmlns:a16="http://schemas.microsoft.com/office/drawing/2014/main" id="{80597D3E-2547-2AD7-1231-4155E32A5E58}"/>
              </a:ext>
            </a:extLst>
          </p:cNvPr>
          <p:cNvSpPr txBox="1">
            <a:spLocks/>
          </p:cNvSpPr>
          <p:nvPr/>
        </p:nvSpPr>
        <p:spPr>
          <a:xfrm>
            <a:off x="10559844" y="521109"/>
            <a:ext cx="560439" cy="5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7</a:t>
            </a:r>
            <a:endParaRPr lang="ru-RU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" y="0"/>
            <a:ext cx="5915025" cy="4495800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77800" y="4495800"/>
            <a:ext cx="6237275" cy="2362200"/>
          </a:xfrm>
        </p:spPr>
        <p:txBody>
          <a:bodyPr/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функция, которая вызывается при нажатии кнопки "Анализировать текст". Она получает текст из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text_entry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(поле для ввода текста), извлекает ключевые слова с помощью функции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create_keywords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затем создает граф семантических связей с помощью функции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create_graph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 После этого она использует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распределения узлов в графе (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spring_layout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строит граф с помощью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отображает его с помощью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0"/>
            <a:ext cx="5787941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5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5">
            <a:extLst>
              <a:ext uri="{FF2B5EF4-FFF2-40B4-BE49-F238E27FC236}">
                <a16:creationId xmlns:a16="http://schemas.microsoft.com/office/drawing/2014/main" id="{80597D3E-2547-2AD7-1231-4155E32A5E58}"/>
              </a:ext>
            </a:extLst>
          </p:cNvPr>
          <p:cNvSpPr txBox="1">
            <a:spLocks/>
          </p:cNvSpPr>
          <p:nvPr/>
        </p:nvSpPr>
        <p:spPr>
          <a:xfrm>
            <a:off x="10559844" y="521109"/>
            <a:ext cx="560439" cy="5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7</a:t>
            </a:r>
            <a:endParaRPr lang="ru-RU" sz="3200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77800" y="4495800"/>
            <a:ext cx="6237275" cy="2362200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рисунках,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видим, что программа извлекла из текста ключевые слова и создала графи. Где показываем связи между словами. Также из текста были удалены  Стоп-слова (шумовые слова).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2983" cy="44958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54" y="0"/>
            <a:ext cx="4926646" cy="3280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37" y="3280109"/>
            <a:ext cx="4926646" cy="34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1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E827E0-ED66-B570-3A15-1820A460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748" y="1480931"/>
            <a:ext cx="9170504" cy="389613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рассмотрели ключевые моменты исследования, обсудили результаты и их важность в контексте семантической релевантности. Отметили возможные ограничения и будущие перспективы для развития данного направления.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5">
            <a:extLst>
              <a:ext uri="{FF2B5EF4-FFF2-40B4-BE49-F238E27FC236}">
                <a16:creationId xmlns:a16="http://schemas.microsoft.com/office/drawing/2014/main" id="{0912D368-F83D-61F0-7E40-B02698A3B110}"/>
              </a:ext>
            </a:extLst>
          </p:cNvPr>
          <p:cNvSpPr txBox="1">
            <a:spLocks/>
          </p:cNvSpPr>
          <p:nvPr/>
        </p:nvSpPr>
        <p:spPr>
          <a:xfrm>
            <a:off x="1510748" y="322835"/>
            <a:ext cx="8825657" cy="860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000" dirty="0"/>
              <a:t>Заключение</a:t>
            </a:r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9BB25777-05ED-0458-6D4A-59BA6C00846C}"/>
              </a:ext>
            </a:extLst>
          </p:cNvPr>
          <p:cNvSpPr txBox="1">
            <a:spLocks/>
          </p:cNvSpPr>
          <p:nvPr/>
        </p:nvSpPr>
        <p:spPr>
          <a:xfrm>
            <a:off x="10559844" y="521109"/>
            <a:ext cx="560439" cy="544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/>
              <a:t>8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45518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327</TotalTime>
  <Words>422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Söhne</vt:lpstr>
      <vt:lpstr>Times New Roman</vt:lpstr>
      <vt:lpstr>Wingdings 3</vt:lpstr>
      <vt:lpstr>Ион</vt:lpstr>
      <vt:lpstr>Добрый день, уважаемые коллеги и участники! Меня зовут [ваше имя], и сегодня я представлю результаты своей курсовой работы, посвященной важной теме информационного поиска – семантической релевантности.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Это функция, которая вызывается при нажатии кнопки "Анализировать текст". Она получает текст из text_entry (поле для ввода текста), извлекает ключевые слова с помощью функции create_keywords(), затем создает граф семантических связей с помощью функции create_graph(). После этого она использует networkx для распределения узлов в графе (spring_layout), строит граф с помощью matplotlib и отображает его с помощью plt.show().</vt:lpstr>
      <vt:lpstr>На рисунках, видим, что программа извлекла из текста ключевые слова и создала графи. Где показываем связи между словами. Также из текста были удалены  Стоп-слова (шумовые слова).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Добрый день, уважаемые коллеги и участники! Меня зовут [ваше имя], и сегодня я представлю результаты своей курсовой работы, посвященной важной теме информационного поиска – семантической релевантности.</dc:title>
  <dc:creator>Tigran Sogomonyan</dc:creator>
  <cp:lastModifiedBy>Тигран А. Согомонян</cp:lastModifiedBy>
  <cp:revision>9</cp:revision>
  <dcterms:created xsi:type="dcterms:W3CDTF">2023-12-17T05:54:01Z</dcterms:created>
  <dcterms:modified xsi:type="dcterms:W3CDTF">2023-12-21T09:45:37Z</dcterms:modified>
</cp:coreProperties>
</file>