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91" r:id="rId27"/>
    <p:sldId id="292" r:id="rId28"/>
    <p:sldId id="293" r:id="rId29"/>
    <p:sldId id="267" r:id="rId30"/>
    <p:sldId id="294"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55" d="100"/>
          <a:sy n="55" d="100"/>
        </p:scale>
        <p:origin x="126"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pm"/><Relationship Id="rId2" Type="http://schemas.openxmlformats.org/officeDocument/2006/relationships/image" Target="../media/image15.ppm"/><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err="1" smtClean="0">
                <a:latin typeface="Segoe UI" panose="020B0502040204020203" pitchFamily="34" charset="0"/>
                <a:cs typeface="Segoe UI" panose="020B0502040204020203" pitchFamily="34" charset="0"/>
              </a:rPr>
              <a:t>qsort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endParaRPr lang="en-US" sz="1200" dirty="0" smtClean="0">
              <a:latin typeface="Segoe UI" panose="020B0502040204020203" pitchFamily="34" charset="0"/>
              <a:cs typeface="Segoe UI" panose="020B0502040204020203" pitchFamily="34" charset="0"/>
            </a:endParaRP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endPar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endPar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t>
            </a:r>
            <a:r>
              <a:rPr lang="en-US" sz="1200" smtClean="0">
                <a:latin typeface="Segoe UI" panose="020B0502040204020203" pitchFamily="34" charset="0"/>
                <a:cs typeface="Segoe UI" panose="020B0502040204020203" pitchFamily="34" charset="0"/>
              </a:rPr>
              <a:t>an vertex</a:t>
            </a:r>
            <a:endParaRPr lang="en-US" sz="1200" dirty="0" smtClean="0">
              <a:latin typeface="Segoe UI" panose="020B0502040204020203" pitchFamily="34" charset="0"/>
              <a:cs typeface="Segoe UI" panose="020B0502040204020203" pitchFamily="34" charset="0"/>
            </a:endParaRP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2799390485"/>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4092108054"/>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solidFill>
                  <a:srgbClr val="7030A0"/>
                </a:solidFill>
                <a:latin typeface="Segoe UI" panose="020B0502040204020203" pitchFamily="34" charset="0"/>
                <a:cs typeface="Segoe UI" panose="020B0502040204020203" pitchFamily="34" charset="0"/>
              </a:rPr>
              <a:t>All </a:t>
            </a:r>
            <a:r>
              <a:rPr lang="en-US" sz="1600" dirty="0">
                <a:solidFill>
                  <a:srgbClr val="7030A0"/>
                </a:solidFill>
                <a:latin typeface="Segoe UI" panose="020B0502040204020203" pitchFamily="34" charset="0"/>
                <a:cs typeface="Segoe UI" panose="020B0502040204020203" pitchFamily="34" charset="0"/>
              </a:rPr>
              <a:t>distances are summed up, after which the path with the shortest </a:t>
            </a:r>
            <a:r>
              <a:rPr lang="en-US" sz="1600" dirty="0" smtClean="0">
                <a:solidFill>
                  <a:srgbClr val="7030A0"/>
                </a:solidFill>
                <a:latin typeface="Segoe UI" panose="020B0502040204020203" pitchFamily="34" charset="0"/>
                <a:cs typeface="Segoe UI" panose="020B0502040204020203" pitchFamily="34" charset="0"/>
              </a:rPr>
              <a:t>distance.</a:t>
            </a:r>
          </a:p>
          <a:p>
            <a:pPr marL="101598" indent="0">
              <a:buNone/>
            </a:pPr>
            <a:r>
              <a:rPr lang="en-US" sz="1600" dirty="0" smtClean="0">
                <a:latin typeface="Segoe UI" panose="020B0502040204020203" pitchFamily="34" charset="0"/>
                <a:cs typeface="Segoe UI" panose="020B0502040204020203" pitchFamily="34" charset="0"/>
              </a:rPr>
              <a:t>For </a:t>
            </a:r>
            <a:r>
              <a:rPr lang="en-US" sz="1600" dirty="0">
                <a:latin typeface="Segoe UI" panose="020B0502040204020203" pitchFamily="34" charset="0"/>
                <a:cs typeface="Segoe UI" panose="020B0502040204020203" pitchFamily="34" charset="0"/>
              </a:rPr>
              <a:t>5 cities, 120 permutations can be created, so solving the problem for 5 cities will require 120 operations. </a:t>
            </a:r>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for 7 cities, 5040 operations are required already! In 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t>
            </a:r>
            <a:r>
              <a:rPr lang="en-US" sz="1600" dirty="0">
                <a:latin typeface="Segoe UI" panose="020B0502040204020203" pitchFamily="34" charset="0"/>
                <a:cs typeface="Segoe UI" panose="020B0502040204020203" pitchFamily="34" charset="0"/>
              </a:rPr>
              <a:t>its 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Algorithm </a:t>
            </a:r>
            <a:r>
              <a:rPr lang="en-US" dirty="0" smtClean="0">
                <a:latin typeface="Segoe UI" panose="020B0502040204020203" pitchFamily="34" charset="0"/>
                <a:cs typeface="Segoe UI" panose="020B0502040204020203" pitchFamily="34" charset="0"/>
              </a:rPr>
              <a:t>properties</a:t>
            </a:r>
            <a:endParaRPr dirty="0">
              <a:latin typeface="Segoe UI" panose="020B0502040204020203" pitchFamily="34" charset="0"/>
              <a:cs typeface="Segoe UI" panose="020B0502040204020203" pitchFamily="34" charset="0"/>
            </a:endParaRPr>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latin typeface="Segoe UI" panose="020B0502040204020203" pitchFamily="34" charset="0"/>
                <a:cs typeface="Segoe UI" panose="020B0502040204020203" pitchFamily="34" charset="0"/>
              </a:rPr>
              <a:t>Various definitions of an algorithm, explicitly or implicitly, contain the following set of general </a:t>
            </a:r>
            <a:r>
              <a:rPr lang="en-US" dirty="0" smtClean="0">
                <a:latin typeface="Segoe UI" panose="020B0502040204020203" pitchFamily="34" charset="0"/>
                <a:cs typeface="Segoe UI" panose="020B0502040204020203" pitchFamily="34" charset="0"/>
              </a:rPr>
              <a:t>requirements</a:t>
            </a:r>
          </a:p>
          <a:p>
            <a:pPr marL="101598" indent="0">
              <a:buNone/>
            </a:pPr>
            <a:endParaRPr lang="en"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The </a:t>
            </a:r>
            <a:r>
              <a:rPr lang="en-US"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dirty="0" smtClean="0">
                <a:latin typeface="Segoe UI" panose="020B0502040204020203" pitchFamily="34" charset="0"/>
                <a:cs typeface="Segoe UI" panose="020B0502040204020203" pitchFamily="34" charset="0"/>
              </a:rPr>
              <a:t>steps</a:t>
            </a:r>
          </a:p>
          <a:p>
            <a:r>
              <a:rPr lang="en-US" dirty="0">
                <a:latin typeface="Segoe UI" panose="020B0502040204020203" pitchFamily="34" charset="0"/>
                <a:cs typeface="Segoe UI" panose="020B0502040204020203" pitchFamily="34" charset="0"/>
              </a:rPr>
              <a:t>The algorithm should be applicable to different sets of initial data</a:t>
            </a:r>
            <a:r>
              <a:rPr lang="en-US" dirty="0" smtClean="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The algorithm should produce the same result for the same input data</a:t>
            </a:r>
            <a:r>
              <a:rPr lang="en-US" dirty="0" smtClean="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Divide-and-conquer</a:t>
            </a:r>
            <a:br>
              <a:rPr lang="en-US" dirty="0" smtClean="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864570"/>
            <a:ext cx="7649017" cy="646331"/>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5346</TotalTime>
  <Words>2753</Words>
  <Application>Microsoft Office PowerPoint</Application>
  <PresentationFormat>Widescreen</PresentationFormat>
  <Paragraphs>483</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101</cp:revision>
  <dcterms:created xsi:type="dcterms:W3CDTF">2021-04-08T15:07:51Z</dcterms:created>
  <dcterms:modified xsi:type="dcterms:W3CDTF">2021-05-03T10:17:59Z</dcterms:modified>
</cp:coreProperties>
</file>