
<file path=[Content_Types].xml><?xml version="1.0" encoding="utf-8"?>
<Types xmlns="http://schemas.openxmlformats.org/package/2006/content-types">
  <Default Extension="png" ContentType="image/png"/>
  <Default Extension="jpeg" ContentType="image/jpeg"/>
  <Default Extension="webp"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9"/>
  </p:notesMasterIdLst>
  <p:sldIdLst>
    <p:sldId id="281" r:id="rId2"/>
    <p:sldId id="283" r:id="rId3"/>
    <p:sldId id="285" r:id="rId4"/>
    <p:sldId id="286" r:id="rId5"/>
    <p:sldId id="287" r:id="rId6"/>
    <p:sldId id="288" r:id="rId7"/>
    <p:sldId id="284" r:id="rId8"/>
    <p:sldId id="257" r:id="rId9"/>
    <p:sldId id="258" r:id="rId10"/>
    <p:sldId id="261" r:id="rId11"/>
    <p:sldId id="282" r:id="rId12"/>
    <p:sldId id="262" r:id="rId13"/>
    <p:sldId id="279" r:id="rId14"/>
    <p:sldId id="271" r:id="rId15"/>
    <p:sldId id="263" r:id="rId16"/>
    <p:sldId id="272" r:id="rId17"/>
    <p:sldId id="265" r:id="rId18"/>
    <p:sldId id="274" r:id="rId19"/>
    <p:sldId id="275" r:id="rId20"/>
    <p:sldId id="266" r:id="rId21"/>
    <p:sldId id="276" r:id="rId22"/>
    <p:sldId id="277" r:id="rId23"/>
    <p:sldId id="264" r:id="rId24"/>
    <p:sldId id="289" r:id="rId25"/>
    <p:sldId id="267" r:id="rId26"/>
    <p:sldId id="280" r:id="rId27"/>
    <p:sldId id="268"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75DCB02-9BB8-47FD-8907-85C794F793BA}" styleName="Стиль из темы 1 - акцент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93" autoAdjust="0"/>
    <p:restoredTop sz="94660"/>
  </p:normalViewPr>
  <p:slideViewPr>
    <p:cSldViewPr snapToGrid="0">
      <p:cViewPr>
        <p:scale>
          <a:sx n="75" d="100"/>
          <a:sy n="75" d="100"/>
        </p:scale>
        <p:origin x="378"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64E2F3-015A-4D3D-AFF5-69B902AF5482}" type="datetimeFigureOut">
              <a:rPr lang="en-US" smtClean="0"/>
              <a:t>5/2/2021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822A79-46A6-4E8F-90DB-2240EB7F76CD}" type="slidenum">
              <a:rPr lang="en-US" smtClean="0"/>
              <a:t>‹#›</a:t>
            </a:fld>
            <a:endParaRPr lang="en-US"/>
          </a:p>
        </p:txBody>
      </p:sp>
    </p:spTree>
    <p:extLst>
      <p:ext uri="{BB962C8B-B14F-4D97-AF65-F5344CB8AC3E}">
        <p14:creationId xmlns:p14="http://schemas.microsoft.com/office/powerpoint/2010/main" val="26708590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p:cNvGrpSpPr/>
        <p:nvPr/>
      </p:nvGrpSpPr>
      <p:grpSpPr>
        <a:xfrm>
          <a:off x="0" y="0"/>
          <a:ext cx="0" cy="0"/>
          <a:chOff x="0" y="0"/>
          <a:chExt cx="0" cy="0"/>
        </a:xfrm>
      </p:grpSpPr>
      <p:sp>
        <p:nvSpPr>
          <p:cNvPr id="484" name="Google Shape;484;gb2f7c811ed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5" name="Google Shape;485;gb2f7c811ed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985445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513888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080823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791466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9" name="Google Shape;449;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125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9" name="Google Shape;449;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627315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849032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0806975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gradFill>
          <a:gsLst>
            <a:gs pos="0">
              <a:schemeClr val="accent5"/>
            </a:gs>
            <a:gs pos="100000">
              <a:schemeClr val="accent4"/>
            </a:gs>
          </a:gsLst>
          <a:lin ang="18900044" scaled="0"/>
        </a:gradFill>
        <a:effectLst/>
      </p:bgPr>
    </p:bg>
    <p:spTree>
      <p:nvGrpSpPr>
        <p:cNvPr id="1" name="Shape 9"/>
        <p:cNvGrpSpPr/>
        <p:nvPr/>
      </p:nvGrpSpPr>
      <p:grpSpPr>
        <a:xfrm>
          <a:off x="0" y="0"/>
          <a:ext cx="0" cy="0"/>
          <a:chOff x="0" y="0"/>
          <a:chExt cx="0" cy="0"/>
        </a:xfrm>
      </p:grpSpPr>
      <p:sp>
        <p:nvSpPr>
          <p:cNvPr id="10" name="Google Shape;10;p2"/>
          <p:cNvSpPr/>
          <p:nvPr/>
        </p:nvSpPr>
        <p:spPr>
          <a:xfrm rot="5400000">
            <a:off x="339767" y="835000"/>
            <a:ext cx="4489200" cy="5188000"/>
          </a:xfrm>
          <a:prstGeom prst="round2SameRect">
            <a:avLst>
              <a:gd name="adj1" fmla="val 50000"/>
              <a:gd name="adj2" fmla="val 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11" name="Google Shape;11;p2"/>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12" name="Google Shape;12;p2"/>
          <p:cNvSpPr txBox="1">
            <a:spLocks noGrp="1"/>
          </p:cNvSpPr>
          <p:nvPr>
            <p:ph type="ctrTitle"/>
          </p:nvPr>
        </p:nvSpPr>
        <p:spPr>
          <a:xfrm>
            <a:off x="5610633" y="2014133"/>
            <a:ext cx="5397200" cy="2829600"/>
          </a:xfrm>
          <a:prstGeom prst="rect">
            <a:avLst/>
          </a:prstGeom>
        </p:spPr>
        <p:txBody>
          <a:bodyPr spcFirstLastPara="1" wrap="square" lIns="0" tIns="0" rIns="0" bIns="0" anchor="ctr" anchorCtr="0">
            <a:noAutofit/>
          </a:bodyPr>
          <a:lstStyle>
            <a:lvl1pPr lvl="0" rtl="0">
              <a:spcBef>
                <a:spcPts val="0"/>
              </a:spcBef>
              <a:spcAft>
                <a:spcPts val="0"/>
              </a:spcAft>
              <a:buClr>
                <a:schemeClr val="lt1"/>
              </a:buClr>
              <a:buSzPts val="4800"/>
              <a:buNone/>
              <a:defRPr sz="6400">
                <a:solidFill>
                  <a:schemeClr val="lt1"/>
                </a:solidFill>
              </a:defRPr>
            </a:lvl1pPr>
            <a:lvl2pPr lvl="1" rtl="0">
              <a:spcBef>
                <a:spcPts val="0"/>
              </a:spcBef>
              <a:spcAft>
                <a:spcPts val="0"/>
              </a:spcAft>
              <a:buClr>
                <a:schemeClr val="lt1"/>
              </a:buClr>
              <a:buSzPts val="4800"/>
              <a:buNone/>
              <a:defRPr sz="6400">
                <a:solidFill>
                  <a:schemeClr val="lt1"/>
                </a:solidFill>
              </a:defRPr>
            </a:lvl2pPr>
            <a:lvl3pPr lvl="2" rtl="0">
              <a:spcBef>
                <a:spcPts val="0"/>
              </a:spcBef>
              <a:spcAft>
                <a:spcPts val="0"/>
              </a:spcAft>
              <a:buClr>
                <a:schemeClr val="lt1"/>
              </a:buClr>
              <a:buSzPts val="4800"/>
              <a:buNone/>
              <a:defRPr sz="6400">
                <a:solidFill>
                  <a:schemeClr val="lt1"/>
                </a:solidFill>
              </a:defRPr>
            </a:lvl3pPr>
            <a:lvl4pPr lvl="3" rtl="0">
              <a:spcBef>
                <a:spcPts val="0"/>
              </a:spcBef>
              <a:spcAft>
                <a:spcPts val="0"/>
              </a:spcAft>
              <a:buClr>
                <a:schemeClr val="lt1"/>
              </a:buClr>
              <a:buSzPts val="4800"/>
              <a:buNone/>
              <a:defRPr sz="6400">
                <a:solidFill>
                  <a:schemeClr val="lt1"/>
                </a:solidFill>
              </a:defRPr>
            </a:lvl4pPr>
            <a:lvl5pPr lvl="4" rtl="0">
              <a:spcBef>
                <a:spcPts val="0"/>
              </a:spcBef>
              <a:spcAft>
                <a:spcPts val="0"/>
              </a:spcAft>
              <a:buClr>
                <a:schemeClr val="lt1"/>
              </a:buClr>
              <a:buSzPts val="4800"/>
              <a:buNone/>
              <a:defRPr sz="6400">
                <a:solidFill>
                  <a:schemeClr val="lt1"/>
                </a:solidFill>
              </a:defRPr>
            </a:lvl5pPr>
            <a:lvl6pPr lvl="5" rtl="0">
              <a:spcBef>
                <a:spcPts val="0"/>
              </a:spcBef>
              <a:spcAft>
                <a:spcPts val="0"/>
              </a:spcAft>
              <a:buClr>
                <a:schemeClr val="lt1"/>
              </a:buClr>
              <a:buSzPts val="4800"/>
              <a:buNone/>
              <a:defRPr sz="6400">
                <a:solidFill>
                  <a:schemeClr val="lt1"/>
                </a:solidFill>
              </a:defRPr>
            </a:lvl6pPr>
            <a:lvl7pPr lvl="6" rtl="0">
              <a:spcBef>
                <a:spcPts val="0"/>
              </a:spcBef>
              <a:spcAft>
                <a:spcPts val="0"/>
              </a:spcAft>
              <a:buClr>
                <a:schemeClr val="lt1"/>
              </a:buClr>
              <a:buSzPts val="4800"/>
              <a:buNone/>
              <a:defRPr sz="6400">
                <a:solidFill>
                  <a:schemeClr val="lt1"/>
                </a:solidFill>
              </a:defRPr>
            </a:lvl7pPr>
            <a:lvl8pPr lvl="7" rtl="0">
              <a:spcBef>
                <a:spcPts val="0"/>
              </a:spcBef>
              <a:spcAft>
                <a:spcPts val="0"/>
              </a:spcAft>
              <a:buClr>
                <a:schemeClr val="lt1"/>
              </a:buClr>
              <a:buSzPts val="4800"/>
              <a:buNone/>
              <a:defRPr sz="6400">
                <a:solidFill>
                  <a:schemeClr val="lt1"/>
                </a:solidFill>
              </a:defRPr>
            </a:lvl8pPr>
            <a:lvl9pPr lvl="8" rtl="0">
              <a:spcBef>
                <a:spcPts val="0"/>
              </a:spcBef>
              <a:spcAft>
                <a:spcPts val="0"/>
              </a:spcAft>
              <a:buClr>
                <a:schemeClr val="lt1"/>
              </a:buClr>
              <a:buSzPts val="4800"/>
              <a:buNone/>
              <a:defRPr sz="6400">
                <a:solidFill>
                  <a:schemeClr val="lt1"/>
                </a:solidFill>
              </a:defRPr>
            </a:lvl9pPr>
          </a:lstStyle>
          <a:p>
            <a:r>
              <a:rPr lang="ru-RU" smtClean="0"/>
              <a:t>Образец заголовка</a:t>
            </a:r>
            <a:endParaRPr/>
          </a:p>
        </p:txBody>
      </p:sp>
    </p:spTree>
    <p:extLst>
      <p:ext uri="{BB962C8B-B14F-4D97-AF65-F5344CB8AC3E}">
        <p14:creationId xmlns:p14="http://schemas.microsoft.com/office/powerpoint/2010/main" val="32645427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 Dark background">
  <p:cSld name="Blank - Dark background">
    <p:bg>
      <p:bgPr>
        <a:gradFill>
          <a:gsLst>
            <a:gs pos="0">
              <a:schemeClr val="accent5"/>
            </a:gs>
            <a:gs pos="100000">
              <a:schemeClr val="accent4"/>
            </a:gs>
          </a:gsLst>
          <a:lin ang="18900044" scaled="0"/>
        </a:gradFill>
        <a:effectLst/>
      </p:bgPr>
    </p:bg>
    <p:spTree>
      <p:nvGrpSpPr>
        <p:cNvPr id="1" name="Shape 61"/>
        <p:cNvGrpSpPr/>
        <p:nvPr/>
      </p:nvGrpSpPr>
      <p:grpSpPr>
        <a:xfrm>
          <a:off x="0" y="0"/>
          <a:ext cx="0" cy="0"/>
          <a:chOff x="0" y="0"/>
          <a:chExt cx="0" cy="0"/>
        </a:xfrm>
      </p:grpSpPr>
      <p:sp>
        <p:nvSpPr>
          <p:cNvPr id="62" name="Google Shape;62;p11"/>
          <p:cNvSpPr/>
          <p:nvPr/>
        </p:nvSpPr>
        <p:spPr>
          <a:xfrm rot="5400000">
            <a:off x="218533" y="2788400"/>
            <a:ext cx="844400" cy="1281200"/>
          </a:xfrm>
          <a:prstGeom prst="round2SameRect">
            <a:avLst>
              <a:gd name="adj1" fmla="val 50000"/>
              <a:gd name="adj2" fmla="val 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63" name="Google Shape;63;p11"/>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64" name="Google Shape;64;p11"/>
          <p:cNvSpPr txBox="1">
            <a:spLocks noGrp="1"/>
          </p:cNvSpPr>
          <p:nvPr>
            <p:ph type="sldNum" idx="12"/>
          </p:nvPr>
        </p:nvSpPr>
        <p:spPr>
          <a:xfrm>
            <a:off x="11493100" y="6173667"/>
            <a:ext cx="698800" cy="684400"/>
          </a:xfrm>
          <a:prstGeom prst="rect">
            <a:avLst/>
          </a:prstGeom>
        </p:spPr>
        <p:txBody>
          <a:bodyPr spcFirstLastPara="1" wrap="square" lIns="0" tIns="0" rIns="0" bIns="0"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fld id="{18FEF03F-EB27-43D0-A942-8C08821BA6A4}" type="slidenum">
              <a:rPr lang="en-US" smtClean="0"/>
              <a:t>‹#›</a:t>
            </a:fld>
            <a:endParaRPr lang="en-US"/>
          </a:p>
        </p:txBody>
      </p:sp>
    </p:spTree>
    <p:extLst>
      <p:ext uri="{BB962C8B-B14F-4D97-AF65-F5344CB8AC3E}">
        <p14:creationId xmlns:p14="http://schemas.microsoft.com/office/powerpoint/2010/main" val="34303368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1D8DF1A-961C-4A2B-937E-DACBE9C8BAD8}" type="datetimeFigureOut">
              <a:rPr lang="en-US" smtClean="0"/>
              <a:t>5/2/2021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FEF03F-EB27-43D0-A942-8C08821BA6A4}" type="slidenum">
              <a:rPr lang="en-US" smtClean="0"/>
              <a:t>‹#›</a:t>
            </a:fld>
            <a:endParaRPr lang="en-US"/>
          </a:p>
        </p:txBody>
      </p:sp>
    </p:spTree>
    <p:extLst>
      <p:ext uri="{BB962C8B-B14F-4D97-AF65-F5344CB8AC3E}">
        <p14:creationId xmlns:p14="http://schemas.microsoft.com/office/powerpoint/2010/main" val="38868206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Subtitle">
    <p:bg>
      <p:bgPr>
        <a:gradFill>
          <a:gsLst>
            <a:gs pos="0">
              <a:schemeClr val="accent1"/>
            </a:gs>
            <a:gs pos="100000">
              <a:schemeClr val="accent2"/>
            </a:gs>
          </a:gsLst>
          <a:lin ang="18900044" scaled="0"/>
        </a:gradFill>
        <a:effectLst/>
      </p:bgPr>
    </p:bg>
    <p:spTree>
      <p:nvGrpSpPr>
        <p:cNvPr id="1" name="Shape 13"/>
        <p:cNvGrpSpPr/>
        <p:nvPr/>
      </p:nvGrpSpPr>
      <p:grpSpPr>
        <a:xfrm>
          <a:off x="0" y="0"/>
          <a:ext cx="0" cy="0"/>
          <a:chOff x="0" y="0"/>
          <a:chExt cx="0" cy="0"/>
        </a:xfrm>
      </p:grpSpPr>
      <p:sp>
        <p:nvSpPr>
          <p:cNvPr id="14" name="Google Shape;14;p3"/>
          <p:cNvSpPr/>
          <p:nvPr/>
        </p:nvSpPr>
        <p:spPr>
          <a:xfrm rot="5400000">
            <a:off x="347000" y="1904933"/>
            <a:ext cx="2334400" cy="3048000"/>
          </a:xfrm>
          <a:prstGeom prst="round2SameRect">
            <a:avLst>
              <a:gd name="adj1" fmla="val 50000"/>
              <a:gd name="adj2" fmla="val 0"/>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15" name="Google Shape;15;p3"/>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16" name="Google Shape;16;p3"/>
          <p:cNvSpPr txBox="1">
            <a:spLocks noGrp="1"/>
          </p:cNvSpPr>
          <p:nvPr>
            <p:ph type="ctrTitle"/>
          </p:nvPr>
        </p:nvSpPr>
        <p:spPr>
          <a:xfrm>
            <a:off x="3300367" y="2671833"/>
            <a:ext cx="7751200" cy="890800"/>
          </a:xfrm>
          <a:prstGeom prst="rect">
            <a:avLst/>
          </a:prstGeom>
        </p:spPr>
        <p:txBody>
          <a:bodyPr spcFirstLastPara="1" wrap="square" lIns="0" tIns="0" rIns="0" bIns="0" anchor="b" anchorCtr="0">
            <a:noAutofit/>
          </a:bodyPr>
          <a:lstStyle>
            <a:lvl1pPr lvl="0" rtl="0">
              <a:spcBef>
                <a:spcPts val="0"/>
              </a:spcBef>
              <a:spcAft>
                <a:spcPts val="0"/>
              </a:spcAft>
              <a:buClr>
                <a:schemeClr val="accent5"/>
              </a:buClr>
              <a:buSzPts val="4400"/>
              <a:buNone/>
              <a:defRPr sz="5867">
                <a:solidFill>
                  <a:schemeClr val="accent5"/>
                </a:solidFill>
              </a:defRPr>
            </a:lvl1pPr>
            <a:lvl2pPr lvl="1" rtl="0">
              <a:spcBef>
                <a:spcPts val="0"/>
              </a:spcBef>
              <a:spcAft>
                <a:spcPts val="0"/>
              </a:spcAft>
              <a:buClr>
                <a:schemeClr val="accent5"/>
              </a:buClr>
              <a:buSzPts val="4400"/>
              <a:buNone/>
              <a:defRPr sz="5867">
                <a:solidFill>
                  <a:schemeClr val="accent5"/>
                </a:solidFill>
              </a:defRPr>
            </a:lvl2pPr>
            <a:lvl3pPr lvl="2" rtl="0">
              <a:spcBef>
                <a:spcPts val="0"/>
              </a:spcBef>
              <a:spcAft>
                <a:spcPts val="0"/>
              </a:spcAft>
              <a:buClr>
                <a:schemeClr val="accent5"/>
              </a:buClr>
              <a:buSzPts val="4400"/>
              <a:buNone/>
              <a:defRPr sz="5867">
                <a:solidFill>
                  <a:schemeClr val="accent5"/>
                </a:solidFill>
              </a:defRPr>
            </a:lvl3pPr>
            <a:lvl4pPr lvl="3" rtl="0">
              <a:spcBef>
                <a:spcPts val="0"/>
              </a:spcBef>
              <a:spcAft>
                <a:spcPts val="0"/>
              </a:spcAft>
              <a:buClr>
                <a:schemeClr val="accent5"/>
              </a:buClr>
              <a:buSzPts val="4400"/>
              <a:buNone/>
              <a:defRPr sz="5867">
                <a:solidFill>
                  <a:schemeClr val="accent5"/>
                </a:solidFill>
              </a:defRPr>
            </a:lvl4pPr>
            <a:lvl5pPr lvl="4" rtl="0">
              <a:spcBef>
                <a:spcPts val="0"/>
              </a:spcBef>
              <a:spcAft>
                <a:spcPts val="0"/>
              </a:spcAft>
              <a:buClr>
                <a:schemeClr val="accent5"/>
              </a:buClr>
              <a:buSzPts val="4400"/>
              <a:buNone/>
              <a:defRPr sz="5867">
                <a:solidFill>
                  <a:schemeClr val="accent5"/>
                </a:solidFill>
              </a:defRPr>
            </a:lvl5pPr>
            <a:lvl6pPr lvl="5" rtl="0">
              <a:spcBef>
                <a:spcPts val="0"/>
              </a:spcBef>
              <a:spcAft>
                <a:spcPts val="0"/>
              </a:spcAft>
              <a:buClr>
                <a:schemeClr val="accent5"/>
              </a:buClr>
              <a:buSzPts val="4400"/>
              <a:buNone/>
              <a:defRPr sz="5867">
                <a:solidFill>
                  <a:schemeClr val="accent5"/>
                </a:solidFill>
              </a:defRPr>
            </a:lvl6pPr>
            <a:lvl7pPr lvl="6" rtl="0">
              <a:spcBef>
                <a:spcPts val="0"/>
              </a:spcBef>
              <a:spcAft>
                <a:spcPts val="0"/>
              </a:spcAft>
              <a:buClr>
                <a:schemeClr val="accent5"/>
              </a:buClr>
              <a:buSzPts val="4400"/>
              <a:buNone/>
              <a:defRPr sz="5867">
                <a:solidFill>
                  <a:schemeClr val="accent5"/>
                </a:solidFill>
              </a:defRPr>
            </a:lvl7pPr>
            <a:lvl8pPr lvl="7" rtl="0">
              <a:spcBef>
                <a:spcPts val="0"/>
              </a:spcBef>
              <a:spcAft>
                <a:spcPts val="0"/>
              </a:spcAft>
              <a:buClr>
                <a:schemeClr val="accent5"/>
              </a:buClr>
              <a:buSzPts val="4400"/>
              <a:buNone/>
              <a:defRPr sz="5867">
                <a:solidFill>
                  <a:schemeClr val="accent5"/>
                </a:solidFill>
              </a:defRPr>
            </a:lvl8pPr>
            <a:lvl9pPr lvl="8" rtl="0">
              <a:spcBef>
                <a:spcPts val="0"/>
              </a:spcBef>
              <a:spcAft>
                <a:spcPts val="0"/>
              </a:spcAft>
              <a:buClr>
                <a:schemeClr val="accent5"/>
              </a:buClr>
              <a:buSzPts val="4400"/>
              <a:buNone/>
              <a:defRPr sz="5867">
                <a:solidFill>
                  <a:schemeClr val="accent5"/>
                </a:solidFill>
              </a:defRPr>
            </a:lvl9pPr>
          </a:lstStyle>
          <a:p>
            <a:r>
              <a:rPr lang="ru-RU" smtClean="0"/>
              <a:t>Образец заголовка</a:t>
            </a:r>
            <a:endParaRPr/>
          </a:p>
        </p:txBody>
      </p:sp>
      <p:sp>
        <p:nvSpPr>
          <p:cNvPr id="17" name="Google Shape;17;p3"/>
          <p:cNvSpPr txBox="1">
            <a:spLocks noGrp="1"/>
          </p:cNvSpPr>
          <p:nvPr>
            <p:ph type="subTitle" idx="1"/>
          </p:nvPr>
        </p:nvSpPr>
        <p:spPr>
          <a:xfrm>
            <a:off x="3300367" y="3692067"/>
            <a:ext cx="7751200" cy="494000"/>
          </a:xfrm>
          <a:prstGeom prst="rect">
            <a:avLst/>
          </a:prstGeom>
        </p:spPr>
        <p:txBody>
          <a:bodyPr spcFirstLastPara="1" wrap="square" lIns="0" tIns="0" rIns="0" bIns="0" anchor="t" anchorCtr="0">
            <a:noAutofit/>
          </a:bodyPr>
          <a:lstStyle>
            <a:lvl1pPr lvl="0" rtl="0">
              <a:spcBef>
                <a:spcPts val="0"/>
              </a:spcBef>
              <a:spcAft>
                <a:spcPts val="0"/>
              </a:spcAft>
              <a:buClr>
                <a:schemeClr val="accent4"/>
              </a:buClr>
              <a:buSzPts val="2400"/>
              <a:buNone/>
              <a:defRPr>
                <a:solidFill>
                  <a:schemeClr val="accent4"/>
                </a:solidFill>
              </a:defRPr>
            </a:lvl1pPr>
            <a:lvl2pPr lvl="1" rtl="0">
              <a:spcBef>
                <a:spcPts val="1067"/>
              </a:spcBef>
              <a:spcAft>
                <a:spcPts val="0"/>
              </a:spcAft>
              <a:buClr>
                <a:schemeClr val="accent4"/>
              </a:buClr>
              <a:buSzPts val="3000"/>
              <a:buNone/>
              <a:defRPr sz="4000">
                <a:solidFill>
                  <a:schemeClr val="accent4"/>
                </a:solidFill>
              </a:defRPr>
            </a:lvl2pPr>
            <a:lvl3pPr lvl="2" rtl="0">
              <a:spcBef>
                <a:spcPts val="1067"/>
              </a:spcBef>
              <a:spcAft>
                <a:spcPts val="0"/>
              </a:spcAft>
              <a:buClr>
                <a:schemeClr val="accent4"/>
              </a:buClr>
              <a:buSzPts val="3000"/>
              <a:buNone/>
              <a:defRPr sz="4000">
                <a:solidFill>
                  <a:schemeClr val="accent4"/>
                </a:solidFill>
              </a:defRPr>
            </a:lvl3pPr>
            <a:lvl4pPr lvl="3" rtl="0">
              <a:spcBef>
                <a:spcPts val="1067"/>
              </a:spcBef>
              <a:spcAft>
                <a:spcPts val="0"/>
              </a:spcAft>
              <a:buClr>
                <a:schemeClr val="accent4"/>
              </a:buClr>
              <a:buSzPts val="3000"/>
              <a:buNone/>
              <a:defRPr sz="4000">
                <a:solidFill>
                  <a:schemeClr val="accent4"/>
                </a:solidFill>
              </a:defRPr>
            </a:lvl4pPr>
            <a:lvl5pPr lvl="4" rtl="0">
              <a:spcBef>
                <a:spcPts val="1067"/>
              </a:spcBef>
              <a:spcAft>
                <a:spcPts val="0"/>
              </a:spcAft>
              <a:buClr>
                <a:schemeClr val="accent4"/>
              </a:buClr>
              <a:buSzPts val="3000"/>
              <a:buNone/>
              <a:defRPr sz="4000">
                <a:solidFill>
                  <a:schemeClr val="accent4"/>
                </a:solidFill>
              </a:defRPr>
            </a:lvl5pPr>
            <a:lvl6pPr lvl="5" rtl="0">
              <a:spcBef>
                <a:spcPts val="1067"/>
              </a:spcBef>
              <a:spcAft>
                <a:spcPts val="0"/>
              </a:spcAft>
              <a:buClr>
                <a:schemeClr val="accent4"/>
              </a:buClr>
              <a:buSzPts val="3000"/>
              <a:buNone/>
              <a:defRPr sz="4000">
                <a:solidFill>
                  <a:schemeClr val="accent4"/>
                </a:solidFill>
              </a:defRPr>
            </a:lvl6pPr>
            <a:lvl7pPr lvl="6" rtl="0">
              <a:spcBef>
                <a:spcPts val="1067"/>
              </a:spcBef>
              <a:spcAft>
                <a:spcPts val="0"/>
              </a:spcAft>
              <a:buClr>
                <a:schemeClr val="accent4"/>
              </a:buClr>
              <a:buSzPts val="3000"/>
              <a:buNone/>
              <a:defRPr sz="4000">
                <a:solidFill>
                  <a:schemeClr val="accent4"/>
                </a:solidFill>
              </a:defRPr>
            </a:lvl7pPr>
            <a:lvl8pPr lvl="7" rtl="0">
              <a:spcBef>
                <a:spcPts val="1067"/>
              </a:spcBef>
              <a:spcAft>
                <a:spcPts val="0"/>
              </a:spcAft>
              <a:buClr>
                <a:schemeClr val="accent4"/>
              </a:buClr>
              <a:buSzPts val="3000"/>
              <a:buNone/>
              <a:defRPr sz="4000">
                <a:solidFill>
                  <a:schemeClr val="accent4"/>
                </a:solidFill>
              </a:defRPr>
            </a:lvl8pPr>
            <a:lvl9pPr lvl="8" rtl="0">
              <a:spcBef>
                <a:spcPts val="1067"/>
              </a:spcBef>
              <a:spcAft>
                <a:spcPts val="1067"/>
              </a:spcAft>
              <a:buClr>
                <a:schemeClr val="accent4"/>
              </a:buClr>
              <a:buSzPts val="3000"/>
              <a:buNone/>
              <a:defRPr sz="4000">
                <a:solidFill>
                  <a:schemeClr val="accent4"/>
                </a:solidFill>
              </a:defRPr>
            </a:lvl9pPr>
          </a:lstStyle>
          <a:p>
            <a:r>
              <a:rPr lang="ru-RU" smtClean="0"/>
              <a:t>Образец подзаголовка</a:t>
            </a:r>
            <a:endParaRPr/>
          </a:p>
        </p:txBody>
      </p:sp>
    </p:spTree>
    <p:extLst>
      <p:ext uri="{BB962C8B-B14F-4D97-AF65-F5344CB8AC3E}">
        <p14:creationId xmlns:p14="http://schemas.microsoft.com/office/powerpoint/2010/main" val="18740491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8"/>
        <p:cNvGrpSpPr/>
        <p:nvPr/>
      </p:nvGrpSpPr>
      <p:grpSpPr>
        <a:xfrm>
          <a:off x="0" y="0"/>
          <a:ext cx="0" cy="0"/>
          <a:chOff x="0" y="0"/>
          <a:chExt cx="0" cy="0"/>
        </a:xfrm>
      </p:grpSpPr>
      <p:sp>
        <p:nvSpPr>
          <p:cNvPr id="19" name="Google Shape;19;p4"/>
          <p:cNvSpPr/>
          <p:nvPr/>
        </p:nvSpPr>
        <p:spPr>
          <a:xfrm>
            <a:off x="5455467" y="5264800"/>
            <a:ext cx="1281200" cy="1593200"/>
          </a:xfrm>
          <a:prstGeom prst="round2SameRect">
            <a:avLst>
              <a:gd name="adj1" fmla="val 50000"/>
              <a:gd name="adj2" fmla="val 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0" name="Google Shape;20;p4"/>
          <p:cNvSpPr/>
          <p:nvPr/>
        </p:nvSpPr>
        <p:spPr>
          <a:xfrm rot="10800000">
            <a:off x="5455467" y="0"/>
            <a:ext cx="1281200" cy="1593200"/>
          </a:xfrm>
          <a:prstGeom prst="round2SameRect">
            <a:avLst>
              <a:gd name="adj1" fmla="val 50000"/>
              <a:gd name="adj2" fmla="val 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21" name="Google Shape;21;p4"/>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22" name="Google Shape;22;p4"/>
          <p:cNvSpPr txBox="1">
            <a:spLocks noGrp="1"/>
          </p:cNvSpPr>
          <p:nvPr>
            <p:ph type="body" idx="1"/>
          </p:nvPr>
        </p:nvSpPr>
        <p:spPr>
          <a:xfrm>
            <a:off x="1922000" y="1593200"/>
            <a:ext cx="8348400" cy="3671600"/>
          </a:xfrm>
          <a:prstGeom prst="rect">
            <a:avLst/>
          </a:prstGeom>
        </p:spPr>
        <p:txBody>
          <a:bodyPr spcFirstLastPara="1" wrap="square" lIns="0" tIns="0" rIns="0" bIns="0" anchor="ctr" anchorCtr="0">
            <a:noAutofit/>
          </a:bodyPr>
          <a:lstStyle>
            <a:lvl1pPr marL="609585" lvl="0" indent="-558786" algn="ctr" rtl="0">
              <a:spcBef>
                <a:spcPts val="0"/>
              </a:spcBef>
              <a:spcAft>
                <a:spcPts val="0"/>
              </a:spcAft>
              <a:buClr>
                <a:schemeClr val="accent5"/>
              </a:buClr>
              <a:buSzPts val="3000"/>
              <a:buFont typeface="Red Hat Display"/>
              <a:buChar char="●"/>
              <a:defRPr sz="4000" b="1">
                <a:solidFill>
                  <a:schemeClr val="accent5"/>
                </a:solidFill>
                <a:latin typeface="Red Hat Display"/>
                <a:ea typeface="Red Hat Display"/>
                <a:cs typeface="Red Hat Display"/>
                <a:sym typeface="Red Hat Display"/>
              </a:defRPr>
            </a:lvl1pPr>
            <a:lvl2pPr marL="1219170" lvl="1" indent="-558786" algn="ctr" rtl="0">
              <a:spcBef>
                <a:spcPts val="1067"/>
              </a:spcBef>
              <a:spcAft>
                <a:spcPts val="0"/>
              </a:spcAft>
              <a:buClr>
                <a:schemeClr val="accent5"/>
              </a:buClr>
              <a:buSzPts val="3000"/>
              <a:buFont typeface="Red Hat Display"/>
              <a:buChar char="○"/>
              <a:defRPr sz="4000" b="1">
                <a:solidFill>
                  <a:schemeClr val="accent5"/>
                </a:solidFill>
                <a:latin typeface="Red Hat Display"/>
                <a:ea typeface="Red Hat Display"/>
                <a:cs typeface="Red Hat Display"/>
                <a:sym typeface="Red Hat Display"/>
              </a:defRPr>
            </a:lvl2pPr>
            <a:lvl3pPr marL="1828754" lvl="2" indent="-558786" algn="ctr" rtl="0">
              <a:spcBef>
                <a:spcPts val="1067"/>
              </a:spcBef>
              <a:spcAft>
                <a:spcPts val="0"/>
              </a:spcAft>
              <a:buClr>
                <a:schemeClr val="accent5"/>
              </a:buClr>
              <a:buSzPts val="3000"/>
              <a:buFont typeface="Red Hat Display"/>
              <a:buChar char="■"/>
              <a:defRPr sz="4000" b="1">
                <a:solidFill>
                  <a:schemeClr val="accent5"/>
                </a:solidFill>
                <a:latin typeface="Red Hat Display"/>
                <a:ea typeface="Red Hat Display"/>
                <a:cs typeface="Red Hat Display"/>
                <a:sym typeface="Red Hat Display"/>
              </a:defRPr>
            </a:lvl3pPr>
            <a:lvl4pPr marL="2438339" lvl="3" indent="-558786" algn="ctr" rtl="0">
              <a:spcBef>
                <a:spcPts val="1067"/>
              </a:spcBef>
              <a:spcAft>
                <a:spcPts val="0"/>
              </a:spcAft>
              <a:buClr>
                <a:schemeClr val="accent5"/>
              </a:buClr>
              <a:buSzPts val="3000"/>
              <a:buFont typeface="Red Hat Display"/>
              <a:buChar char="●"/>
              <a:defRPr sz="4000" b="1">
                <a:solidFill>
                  <a:schemeClr val="accent5"/>
                </a:solidFill>
                <a:latin typeface="Red Hat Display"/>
                <a:ea typeface="Red Hat Display"/>
                <a:cs typeface="Red Hat Display"/>
                <a:sym typeface="Red Hat Display"/>
              </a:defRPr>
            </a:lvl4pPr>
            <a:lvl5pPr marL="3047924" lvl="4" indent="-558786" algn="ctr" rtl="0">
              <a:spcBef>
                <a:spcPts val="1067"/>
              </a:spcBef>
              <a:spcAft>
                <a:spcPts val="0"/>
              </a:spcAft>
              <a:buClr>
                <a:schemeClr val="accent5"/>
              </a:buClr>
              <a:buSzPts val="3000"/>
              <a:buFont typeface="Red Hat Display"/>
              <a:buChar char="○"/>
              <a:defRPr sz="4000" b="1">
                <a:solidFill>
                  <a:schemeClr val="accent5"/>
                </a:solidFill>
                <a:latin typeface="Red Hat Display"/>
                <a:ea typeface="Red Hat Display"/>
                <a:cs typeface="Red Hat Display"/>
                <a:sym typeface="Red Hat Display"/>
              </a:defRPr>
            </a:lvl5pPr>
            <a:lvl6pPr marL="3657509" lvl="5" indent="-558786" algn="ctr" rtl="0">
              <a:spcBef>
                <a:spcPts val="1067"/>
              </a:spcBef>
              <a:spcAft>
                <a:spcPts val="0"/>
              </a:spcAft>
              <a:buClr>
                <a:schemeClr val="accent5"/>
              </a:buClr>
              <a:buSzPts val="3000"/>
              <a:buFont typeface="Red Hat Display"/>
              <a:buChar char="■"/>
              <a:defRPr sz="4000" b="1">
                <a:solidFill>
                  <a:schemeClr val="accent5"/>
                </a:solidFill>
                <a:latin typeface="Red Hat Display"/>
                <a:ea typeface="Red Hat Display"/>
                <a:cs typeface="Red Hat Display"/>
                <a:sym typeface="Red Hat Display"/>
              </a:defRPr>
            </a:lvl6pPr>
            <a:lvl7pPr marL="4267093" lvl="6" indent="-558786" algn="ctr" rtl="0">
              <a:spcBef>
                <a:spcPts val="1067"/>
              </a:spcBef>
              <a:spcAft>
                <a:spcPts val="0"/>
              </a:spcAft>
              <a:buClr>
                <a:schemeClr val="accent5"/>
              </a:buClr>
              <a:buSzPts val="3000"/>
              <a:buFont typeface="Red Hat Display"/>
              <a:buChar char="●"/>
              <a:defRPr sz="4000" b="1">
                <a:solidFill>
                  <a:schemeClr val="accent5"/>
                </a:solidFill>
                <a:latin typeface="Red Hat Display"/>
                <a:ea typeface="Red Hat Display"/>
                <a:cs typeface="Red Hat Display"/>
                <a:sym typeface="Red Hat Display"/>
              </a:defRPr>
            </a:lvl7pPr>
            <a:lvl8pPr marL="4876678" lvl="7" indent="-558786" algn="ctr" rtl="0">
              <a:spcBef>
                <a:spcPts val="1067"/>
              </a:spcBef>
              <a:spcAft>
                <a:spcPts val="0"/>
              </a:spcAft>
              <a:buClr>
                <a:schemeClr val="accent5"/>
              </a:buClr>
              <a:buSzPts val="3000"/>
              <a:buFont typeface="Red Hat Display"/>
              <a:buChar char="○"/>
              <a:defRPr sz="4000" b="1">
                <a:solidFill>
                  <a:schemeClr val="accent5"/>
                </a:solidFill>
                <a:latin typeface="Red Hat Display"/>
                <a:ea typeface="Red Hat Display"/>
                <a:cs typeface="Red Hat Display"/>
                <a:sym typeface="Red Hat Display"/>
              </a:defRPr>
            </a:lvl8pPr>
            <a:lvl9pPr marL="5486263" lvl="8" indent="-558786" algn="ctr" rtl="0">
              <a:spcBef>
                <a:spcPts val="1067"/>
              </a:spcBef>
              <a:spcAft>
                <a:spcPts val="1067"/>
              </a:spcAft>
              <a:buClr>
                <a:schemeClr val="accent5"/>
              </a:buClr>
              <a:buSzPts val="3000"/>
              <a:buFont typeface="Red Hat Display"/>
              <a:buChar char="■"/>
              <a:defRPr sz="4000" b="1">
                <a:solidFill>
                  <a:schemeClr val="accent5"/>
                </a:solidFill>
                <a:latin typeface="Red Hat Display"/>
                <a:ea typeface="Red Hat Display"/>
                <a:cs typeface="Red Hat Display"/>
                <a:sym typeface="Red Hat Display"/>
              </a:defRPr>
            </a:lvl9pPr>
          </a:lstStyle>
          <a:p>
            <a:pPr lvl="0"/>
            <a:r>
              <a:rPr lang="ru-RU" smtClean="0"/>
              <a:t>Образец текста</a:t>
            </a:r>
          </a:p>
        </p:txBody>
      </p:sp>
      <p:sp>
        <p:nvSpPr>
          <p:cNvPr id="23" name="Google Shape;23;p4"/>
          <p:cNvSpPr txBox="1"/>
          <p:nvPr/>
        </p:nvSpPr>
        <p:spPr>
          <a:xfrm>
            <a:off x="4791200" y="540275"/>
            <a:ext cx="2609600" cy="8716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800">
                <a:solidFill>
                  <a:schemeClr val="accent4"/>
                </a:solidFill>
              </a:rPr>
              <a:t>“</a:t>
            </a:r>
            <a:endParaRPr sz="12800">
              <a:solidFill>
                <a:schemeClr val="accent4"/>
              </a:solidFill>
            </a:endParaRPr>
          </a:p>
        </p:txBody>
      </p:sp>
      <p:sp>
        <p:nvSpPr>
          <p:cNvPr id="24" name="Google Shape;24;p4"/>
          <p:cNvSpPr txBox="1">
            <a:spLocks noGrp="1"/>
          </p:cNvSpPr>
          <p:nvPr>
            <p:ph type="sldNum" idx="12"/>
          </p:nvPr>
        </p:nvSpPr>
        <p:spPr>
          <a:xfrm>
            <a:off x="5455467" y="6290133"/>
            <a:ext cx="1281200" cy="568000"/>
          </a:xfrm>
          <a:prstGeom prst="rect">
            <a:avLst/>
          </a:prstGeom>
        </p:spPr>
        <p:txBody>
          <a:bodyPr spcFirstLastPara="1" wrap="square" lIns="0" tIns="0" rIns="0" bIns="0"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fld id="{18FEF03F-EB27-43D0-A942-8C08821BA6A4}" type="slidenum">
              <a:rPr lang="en-US" smtClean="0"/>
              <a:t>‹#›</a:t>
            </a:fld>
            <a:endParaRPr lang="en-US"/>
          </a:p>
        </p:txBody>
      </p:sp>
      <p:sp>
        <p:nvSpPr>
          <p:cNvPr id="25" name="Google Shape;25;p4"/>
          <p:cNvSpPr txBox="1"/>
          <p:nvPr/>
        </p:nvSpPr>
        <p:spPr>
          <a:xfrm>
            <a:off x="4791200" y="5200475"/>
            <a:ext cx="2609600" cy="8716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800">
                <a:solidFill>
                  <a:schemeClr val="accent4"/>
                </a:solidFill>
              </a:rPr>
              <a:t>”</a:t>
            </a:r>
            <a:endParaRPr sz="12800">
              <a:solidFill>
                <a:schemeClr val="accent4"/>
              </a:solidFill>
            </a:endParaRPr>
          </a:p>
        </p:txBody>
      </p:sp>
    </p:spTree>
    <p:extLst>
      <p:ext uri="{BB962C8B-B14F-4D97-AF65-F5344CB8AC3E}">
        <p14:creationId xmlns:p14="http://schemas.microsoft.com/office/powerpoint/2010/main" val="3576439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26"/>
        <p:cNvGrpSpPr/>
        <p:nvPr/>
      </p:nvGrpSpPr>
      <p:grpSpPr>
        <a:xfrm>
          <a:off x="0" y="0"/>
          <a:ext cx="0" cy="0"/>
          <a:chOff x="0" y="0"/>
          <a:chExt cx="0" cy="0"/>
        </a:xfrm>
      </p:grpSpPr>
      <p:sp>
        <p:nvSpPr>
          <p:cNvPr id="27" name="Google Shape;27;p5"/>
          <p:cNvSpPr/>
          <p:nvPr/>
        </p:nvSpPr>
        <p:spPr>
          <a:xfrm rot="5400000">
            <a:off x="218533" y="771700"/>
            <a:ext cx="844400" cy="1281200"/>
          </a:xfrm>
          <a:prstGeom prst="round2SameRect">
            <a:avLst>
              <a:gd name="adj1" fmla="val 50000"/>
              <a:gd name="adj2" fmla="val 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28" name="Google Shape;28;p5"/>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29" name="Google Shape;29;p5"/>
          <p:cNvSpPr txBox="1">
            <a:spLocks noGrp="1"/>
          </p:cNvSpPr>
          <p:nvPr>
            <p:ph type="title"/>
          </p:nvPr>
        </p:nvSpPr>
        <p:spPr>
          <a:xfrm>
            <a:off x="1392633" y="990100"/>
            <a:ext cx="9610000" cy="844400"/>
          </a:xfrm>
          <a:prstGeom prst="rect">
            <a:avLst/>
          </a:prstGeom>
        </p:spPr>
        <p:txBody>
          <a:bodyPr spcFirstLastPara="1" wrap="square" lIns="0" tIns="0" rIns="0" bIns="0"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r>
              <a:rPr lang="ru-RU" smtClean="0"/>
              <a:t>Образец заголовка</a:t>
            </a:r>
            <a:endParaRPr/>
          </a:p>
        </p:txBody>
      </p:sp>
      <p:sp>
        <p:nvSpPr>
          <p:cNvPr id="30" name="Google Shape;30;p5"/>
          <p:cNvSpPr txBox="1">
            <a:spLocks noGrp="1"/>
          </p:cNvSpPr>
          <p:nvPr>
            <p:ph type="body" idx="1"/>
          </p:nvPr>
        </p:nvSpPr>
        <p:spPr>
          <a:xfrm>
            <a:off x="1392633" y="1957833"/>
            <a:ext cx="9610000" cy="3676800"/>
          </a:xfrm>
          <a:prstGeom prst="rect">
            <a:avLst/>
          </a:prstGeom>
        </p:spPr>
        <p:txBody>
          <a:bodyPr spcFirstLastPara="1" wrap="square" lIns="0" tIns="0" rIns="0" bIns="0" anchor="t" anchorCtr="0">
            <a:noAutofit/>
          </a:bodyPr>
          <a:lstStyle>
            <a:lvl1pPr marL="609585" lvl="0" indent="-507987" rtl="0">
              <a:spcBef>
                <a:spcPts val="0"/>
              </a:spcBef>
              <a:spcAft>
                <a:spcPts val="0"/>
              </a:spcAft>
              <a:buSzPts val="2400"/>
              <a:buChar char="●"/>
              <a:defRPr/>
            </a:lvl1pPr>
            <a:lvl2pPr marL="1219170" lvl="1" indent="-507987" rtl="0">
              <a:spcBef>
                <a:spcPts val="1067"/>
              </a:spcBef>
              <a:spcAft>
                <a:spcPts val="0"/>
              </a:spcAft>
              <a:buSzPts val="2400"/>
              <a:buChar char="○"/>
              <a:defRPr/>
            </a:lvl2pPr>
            <a:lvl3pPr marL="1828754" lvl="2" indent="-507987" rtl="0">
              <a:spcBef>
                <a:spcPts val="1067"/>
              </a:spcBef>
              <a:spcAft>
                <a:spcPts val="0"/>
              </a:spcAft>
              <a:buSzPts val="2400"/>
              <a:buChar char="■"/>
              <a:defRPr/>
            </a:lvl3pPr>
            <a:lvl4pPr marL="2438339" lvl="3" indent="-507987" rtl="0">
              <a:spcBef>
                <a:spcPts val="1067"/>
              </a:spcBef>
              <a:spcAft>
                <a:spcPts val="0"/>
              </a:spcAft>
              <a:buSzPts val="2400"/>
              <a:buChar char="●"/>
              <a:defRPr/>
            </a:lvl4pPr>
            <a:lvl5pPr marL="3047924" lvl="4" indent="-507987" rtl="0">
              <a:spcBef>
                <a:spcPts val="1067"/>
              </a:spcBef>
              <a:spcAft>
                <a:spcPts val="0"/>
              </a:spcAft>
              <a:buSzPts val="2400"/>
              <a:buChar char="○"/>
              <a:defRPr/>
            </a:lvl5pPr>
            <a:lvl6pPr marL="3657509" lvl="5" indent="-507987" rtl="0">
              <a:spcBef>
                <a:spcPts val="1067"/>
              </a:spcBef>
              <a:spcAft>
                <a:spcPts val="0"/>
              </a:spcAft>
              <a:buSzPts val="2400"/>
              <a:buChar char="■"/>
              <a:defRPr/>
            </a:lvl6pPr>
            <a:lvl7pPr marL="4267093" lvl="6" indent="-507987" rtl="0">
              <a:spcBef>
                <a:spcPts val="1067"/>
              </a:spcBef>
              <a:spcAft>
                <a:spcPts val="0"/>
              </a:spcAft>
              <a:buSzPts val="2400"/>
              <a:buChar char="●"/>
              <a:defRPr/>
            </a:lvl7pPr>
            <a:lvl8pPr marL="4876678" lvl="7" indent="-507987" rtl="0">
              <a:spcBef>
                <a:spcPts val="1067"/>
              </a:spcBef>
              <a:spcAft>
                <a:spcPts val="0"/>
              </a:spcAft>
              <a:buSzPts val="2400"/>
              <a:buChar char="○"/>
              <a:defRPr/>
            </a:lvl8pPr>
            <a:lvl9pPr marL="5486263" lvl="8" indent="-507987" rtl="0">
              <a:spcBef>
                <a:spcPts val="1067"/>
              </a:spcBef>
              <a:spcAft>
                <a:spcPts val="1067"/>
              </a:spcAft>
              <a:buSzPts val="2400"/>
              <a:buChar char="■"/>
              <a:defRPr/>
            </a:lvl9pPr>
          </a:lstStyle>
          <a:p>
            <a:pPr lvl="0"/>
            <a:r>
              <a:rPr lang="ru-RU" smtClean="0"/>
              <a:t>Образец текста</a:t>
            </a:r>
          </a:p>
        </p:txBody>
      </p:sp>
      <p:sp>
        <p:nvSpPr>
          <p:cNvPr id="31" name="Google Shape;31;p5"/>
          <p:cNvSpPr txBox="1">
            <a:spLocks noGrp="1"/>
          </p:cNvSpPr>
          <p:nvPr>
            <p:ph type="sldNum" idx="12"/>
          </p:nvPr>
        </p:nvSpPr>
        <p:spPr>
          <a:xfrm>
            <a:off x="11493100" y="6173667"/>
            <a:ext cx="698800" cy="6844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18FEF03F-EB27-43D0-A942-8C08821BA6A4}" type="slidenum">
              <a:rPr lang="en-US" smtClean="0"/>
              <a:t>‹#›</a:t>
            </a:fld>
            <a:endParaRPr lang="en-US"/>
          </a:p>
        </p:txBody>
      </p:sp>
    </p:spTree>
    <p:extLst>
      <p:ext uri="{BB962C8B-B14F-4D97-AF65-F5344CB8AC3E}">
        <p14:creationId xmlns:p14="http://schemas.microsoft.com/office/powerpoint/2010/main" val="38359655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32"/>
        <p:cNvGrpSpPr/>
        <p:nvPr/>
      </p:nvGrpSpPr>
      <p:grpSpPr>
        <a:xfrm>
          <a:off x="0" y="0"/>
          <a:ext cx="0" cy="0"/>
          <a:chOff x="0" y="0"/>
          <a:chExt cx="0" cy="0"/>
        </a:xfrm>
      </p:grpSpPr>
      <p:sp>
        <p:nvSpPr>
          <p:cNvPr id="33" name="Google Shape;33;p6"/>
          <p:cNvSpPr/>
          <p:nvPr/>
        </p:nvSpPr>
        <p:spPr>
          <a:xfrm rot="5400000">
            <a:off x="218533" y="771700"/>
            <a:ext cx="844400" cy="1281200"/>
          </a:xfrm>
          <a:prstGeom prst="round2SameRect">
            <a:avLst>
              <a:gd name="adj1" fmla="val 50000"/>
              <a:gd name="adj2" fmla="val 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34" name="Google Shape;34;p6"/>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35" name="Google Shape;35;p6"/>
          <p:cNvSpPr txBox="1">
            <a:spLocks noGrp="1"/>
          </p:cNvSpPr>
          <p:nvPr>
            <p:ph type="title"/>
          </p:nvPr>
        </p:nvSpPr>
        <p:spPr>
          <a:xfrm>
            <a:off x="1392633" y="990100"/>
            <a:ext cx="9610000" cy="844400"/>
          </a:xfrm>
          <a:prstGeom prst="rect">
            <a:avLst/>
          </a:prstGeom>
        </p:spPr>
        <p:txBody>
          <a:bodyPr spcFirstLastPara="1" wrap="square" lIns="0" tIns="0" rIns="0" bIns="0"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r>
              <a:rPr lang="ru-RU" smtClean="0"/>
              <a:t>Образец заголовка</a:t>
            </a:r>
            <a:endParaRPr/>
          </a:p>
        </p:txBody>
      </p:sp>
      <p:sp>
        <p:nvSpPr>
          <p:cNvPr id="36" name="Google Shape;36;p6"/>
          <p:cNvSpPr txBox="1">
            <a:spLocks noGrp="1"/>
          </p:cNvSpPr>
          <p:nvPr>
            <p:ph type="body" idx="1"/>
          </p:nvPr>
        </p:nvSpPr>
        <p:spPr>
          <a:xfrm>
            <a:off x="1392467" y="1957833"/>
            <a:ext cx="4490000" cy="3866400"/>
          </a:xfrm>
          <a:prstGeom prst="rect">
            <a:avLst/>
          </a:prstGeom>
        </p:spPr>
        <p:txBody>
          <a:bodyPr spcFirstLastPara="1" wrap="square" lIns="0" tIns="0" rIns="0" bIns="0" anchor="t" anchorCtr="0">
            <a:noAutofit/>
          </a:bodyPr>
          <a:lstStyle>
            <a:lvl1pPr marL="609585" lvl="0" indent="-474121" rtl="0">
              <a:spcBef>
                <a:spcPts val="0"/>
              </a:spcBef>
              <a:spcAft>
                <a:spcPts val="0"/>
              </a:spcAft>
              <a:buSzPts val="2000"/>
              <a:buChar char="●"/>
              <a:defRPr sz="2667"/>
            </a:lvl1pPr>
            <a:lvl2pPr marL="1219170" lvl="1" indent="-474121" rtl="0">
              <a:spcBef>
                <a:spcPts val="1067"/>
              </a:spcBef>
              <a:spcAft>
                <a:spcPts val="0"/>
              </a:spcAft>
              <a:buSzPts val="2000"/>
              <a:buChar char="○"/>
              <a:defRPr sz="2667"/>
            </a:lvl2pPr>
            <a:lvl3pPr marL="1828754" lvl="2" indent="-474121" rtl="0">
              <a:spcBef>
                <a:spcPts val="1067"/>
              </a:spcBef>
              <a:spcAft>
                <a:spcPts val="0"/>
              </a:spcAft>
              <a:buSzPts val="2000"/>
              <a:buChar char="■"/>
              <a:defRPr sz="2667"/>
            </a:lvl3pPr>
            <a:lvl4pPr marL="2438339" lvl="3" indent="-474121" rtl="0">
              <a:spcBef>
                <a:spcPts val="1067"/>
              </a:spcBef>
              <a:spcAft>
                <a:spcPts val="0"/>
              </a:spcAft>
              <a:buSzPts val="2000"/>
              <a:buChar char="●"/>
              <a:defRPr sz="2667"/>
            </a:lvl4pPr>
            <a:lvl5pPr marL="3047924" lvl="4" indent="-474121" rtl="0">
              <a:spcBef>
                <a:spcPts val="1067"/>
              </a:spcBef>
              <a:spcAft>
                <a:spcPts val="0"/>
              </a:spcAft>
              <a:buSzPts val="2000"/>
              <a:buChar char="○"/>
              <a:defRPr sz="2667"/>
            </a:lvl5pPr>
            <a:lvl6pPr marL="3657509" lvl="5" indent="-474121" rtl="0">
              <a:spcBef>
                <a:spcPts val="1067"/>
              </a:spcBef>
              <a:spcAft>
                <a:spcPts val="0"/>
              </a:spcAft>
              <a:buSzPts val="2000"/>
              <a:buChar char="■"/>
              <a:defRPr sz="2667"/>
            </a:lvl6pPr>
            <a:lvl7pPr marL="4267093" lvl="6" indent="-474121" rtl="0">
              <a:spcBef>
                <a:spcPts val="1067"/>
              </a:spcBef>
              <a:spcAft>
                <a:spcPts val="0"/>
              </a:spcAft>
              <a:buSzPts val="2000"/>
              <a:buChar char="●"/>
              <a:defRPr sz="2667"/>
            </a:lvl7pPr>
            <a:lvl8pPr marL="4876678" lvl="7" indent="-474121" rtl="0">
              <a:spcBef>
                <a:spcPts val="1067"/>
              </a:spcBef>
              <a:spcAft>
                <a:spcPts val="0"/>
              </a:spcAft>
              <a:buSzPts val="2000"/>
              <a:buChar char="○"/>
              <a:defRPr sz="2667"/>
            </a:lvl8pPr>
            <a:lvl9pPr marL="5486263" lvl="8" indent="-474121" rtl="0">
              <a:spcBef>
                <a:spcPts val="1067"/>
              </a:spcBef>
              <a:spcAft>
                <a:spcPts val="1067"/>
              </a:spcAft>
              <a:buSzPts val="2000"/>
              <a:buChar char="■"/>
              <a:defRPr sz="2667"/>
            </a:lvl9pPr>
          </a:lstStyle>
          <a:p>
            <a:pPr lvl="0"/>
            <a:r>
              <a:rPr lang="ru-RU" smtClean="0"/>
              <a:t>Образец текста</a:t>
            </a:r>
          </a:p>
        </p:txBody>
      </p:sp>
      <p:sp>
        <p:nvSpPr>
          <p:cNvPr id="37" name="Google Shape;37;p6"/>
          <p:cNvSpPr txBox="1">
            <a:spLocks noGrp="1"/>
          </p:cNvSpPr>
          <p:nvPr>
            <p:ph type="body" idx="2"/>
          </p:nvPr>
        </p:nvSpPr>
        <p:spPr>
          <a:xfrm>
            <a:off x="6512553" y="1957833"/>
            <a:ext cx="4490000" cy="3866400"/>
          </a:xfrm>
          <a:prstGeom prst="rect">
            <a:avLst/>
          </a:prstGeom>
        </p:spPr>
        <p:txBody>
          <a:bodyPr spcFirstLastPara="1" wrap="square" lIns="0" tIns="0" rIns="0" bIns="0" anchor="t" anchorCtr="0">
            <a:noAutofit/>
          </a:bodyPr>
          <a:lstStyle>
            <a:lvl1pPr marL="609585" lvl="0" indent="-474121" rtl="0">
              <a:spcBef>
                <a:spcPts val="0"/>
              </a:spcBef>
              <a:spcAft>
                <a:spcPts val="0"/>
              </a:spcAft>
              <a:buSzPts val="2000"/>
              <a:buChar char="●"/>
              <a:defRPr sz="2667"/>
            </a:lvl1pPr>
            <a:lvl2pPr marL="1219170" lvl="1" indent="-474121" rtl="0">
              <a:spcBef>
                <a:spcPts val="1067"/>
              </a:spcBef>
              <a:spcAft>
                <a:spcPts val="0"/>
              </a:spcAft>
              <a:buSzPts val="2000"/>
              <a:buChar char="○"/>
              <a:defRPr sz="2667"/>
            </a:lvl2pPr>
            <a:lvl3pPr marL="1828754" lvl="2" indent="-474121" rtl="0">
              <a:spcBef>
                <a:spcPts val="1067"/>
              </a:spcBef>
              <a:spcAft>
                <a:spcPts val="0"/>
              </a:spcAft>
              <a:buSzPts val="2000"/>
              <a:buChar char="■"/>
              <a:defRPr sz="2667"/>
            </a:lvl3pPr>
            <a:lvl4pPr marL="2438339" lvl="3" indent="-474121" rtl="0">
              <a:spcBef>
                <a:spcPts val="1067"/>
              </a:spcBef>
              <a:spcAft>
                <a:spcPts val="0"/>
              </a:spcAft>
              <a:buSzPts val="2000"/>
              <a:buChar char="●"/>
              <a:defRPr sz="2667"/>
            </a:lvl4pPr>
            <a:lvl5pPr marL="3047924" lvl="4" indent="-474121" rtl="0">
              <a:spcBef>
                <a:spcPts val="1067"/>
              </a:spcBef>
              <a:spcAft>
                <a:spcPts val="0"/>
              </a:spcAft>
              <a:buSzPts val="2000"/>
              <a:buChar char="○"/>
              <a:defRPr sz="2667"/>
            </a:lvl5pPr>
            <a:lvl6pPr marL="3657509" lvl="5" indent="-474121" rtl="0">
              <a:spcBef>
                <a:spcPts val="1067"/>
              </a:spcBef>
              <a:spcAft>
                <a:spcPts val="0"/>
              </a:spcAft>
              <a:buSzPts val="2000"/>
              <a:buChar char="■"/>
              <a:defRPr sz="2667"/>
            </a:lvl6pPr>
            <a:lvl7pPr marL="4267093" lvl="6" indent="-474121" rtl="0">
              <a:spcBef>
                <a:spcPts val="1067"/>
              </a:spcBef>
              <a:spcAft>
                <a:spcPts val="0"/>
              </a:spcAft>
              <a:buSzPts val="2000"/>
              <a:buChar char="●"/>
              <a:defRPr sz="2667"/>
            </a:lvl7pPr>
            <a:lvl8pPr marL="4876678" lvl="7" indent="-474121" rtl="0">
              <a:spcBef>
                <a:spcPts val="1067"/>
              </a:spcBef>
              <a:spcAft>
                <a:spcPts val="0"/>
              </a:spcAft>
              <a:buSzPts val="2000"/>
              <a:buChar char="○"/>
              <a:defRPr sz="2667"/>
            </a:lvl8pPr>
            <a:lvl9pPr marL="5486263" lvl="8" indent="-474121" rtl="0">
              <a:spcBef>
                <a:spcPts val="1067"/>
              </a:spcBef>
              <a:spcAft>
                <a:spcPts val="1067"/>
              </a:spcAft>
              <a:buSzPts val="2000"/>
              <a:buChar char="■"/>
              <a:defRPr sz="2667"/>
            </a:lvl9pPr>
          </a:lstStyle>
          <a:p>
            <a:pPr lvl="0"/>
            <a:r>
              <a:rPr lang="ru-RU" smtClean="0"/>
              <a:t>Образец текста</a:t>
            </a:r>
          </a:p>
        </p:txBody>
      </p:sp>
      <p:sp>
        <p:nvSpPr>
          <p:cNvPr id="38" name="Google Shape;38;p6"/>
          <p:cNvSpPr txBox="1">
            <a:spLocks noGrp="1"/>
          </p:cNvSpPr>
          <p:nvPr>
            <p:ph type="sldNum" idx="12"/>
          </p:nvPr>
        </p:nvSpPr>
        <p:spPr>
          <a:xfrm>
            <a:off x="11493100" y="6173667"/>
            <a:ext cx="698800" cy="6844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18FEF03F-EB27-43D0-A942-8C08821BA6A4}" type="slidenum">
              <a:rPr lang="en-US" smtClean="0"/>
              <a:t>‹#›</a:t>
            </a:fld>
            <a:endParaRPr lang="en-US"/>
          </a:p>
        </p:txBody>
      </p:sp>
    </p:spTree>
    <p:extLst>
      <p:ext uri="{BB962C8B-B14F-4D97-AF65-F5344CB8AC3E}">
        <p14:creationId xmlns:p14="http://schemas.microsoft.com/office/powerpoint/2010/main" val="39310119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 + 3 columns">
    <p:spTree>
      <p:nvGrpSpPr>
        <p:cNvPr id="1" name="Shape 39"/>
        <p:cNvGrpSpPr/>
        <p:nvPr/>
      </p:nvGrpSpPr>
      <p:grpSpPr>
        <a:xfrm>
          <a:off x="0" y="0"/>
          <a:ext cx="0" cy="0"/>
          <a:chOff x="0" y="0"/>
          <a:chExt cx="0" cy="0"/>
        </a:xfrm>
      </p:grpSpPr>
      <p:sp>
        <p:nvSpPr>
          <p:cNvPr id="40" name="Google Shape;40;p7"/>
          <p:cNvSpPr/>
          <p:nvPr/>
        </p:nvSpPr>
        <p:spPr>
          <a:xfrm rot="5400000">
            <a:off x="218533" y="771700"/>
            <a:ext cx="844400" cy="1281200"/>
          </a:xfrm>
          <a:prstGeom prst="round2SameRect">
            <a:avLst>
              <a:gd name="adj1" fmla="val 50000"/>
              <a:gd name="adj2" fmla="val 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41" name="Google Shape;41;p7"/>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42" name="Google Shape;42;p7"/>
          <p:cNvSpPr txBox="1">
            <a:spLocks noGrp="1"/>
          </p:cNvSpPr>
          <p:nvPr>
            <p:ph type="title"/>
          </p:nvPr>
        </p:nvSpPr>
        <p:spPr>
          <a:xfrm>
            <a:off x="1392633" y="990100"/>
            <a:ext cx="9610000" cy="844400"/>
          </a:xfrm>
          <a:prstGeom prst="rect">
            <a:avLst/>
          </a:prstGeom>
        </p:spPr>
        <p:txBody>
          <a:bodyPr spcFirstLastPara="1" wrap="square" lIns="0" tIns="0" rIns="0" bIns="0"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r>
              <a:rPr lang="ru-RU" smtClean="0"/>
              <a:t>Образец заголовка</a:t>
            </a:r>
            <a:endParaRPr/>
          </a:p>
        </p:txBody>
      </p:sp>
      <p:sp>
        <p:nvSpPr>
          <p:cNvPr id="43" name="Google Shape;43;p7"/>
          <p:cNvSpPr txBox="1">
            <a:spLocks noGrp="1"/>
          </p:cNvSpPr>
          <p:nvPr>
            <p:ph type="body" idx="1"/>
          </p:nvPr>
        </p:nvSpPr>
        <p:spPr>
          <a:xfrm>
            <a:off x="1392595" y="1957833"/>
            <a:ext cx="2993600" cy="4012000"/>
          </a:xfrm>
          <a:prstGeom prst="rect">
            <a:avLst/>
          </a:prstGeom>
        </p:spPr>
        <p:txBody>
          <a:bodyPr spcFirstLastPara="1" wrap="square" lIns="0" tIns="0" rIns="0" bIns="0" anchor="t" anchorCtr="0">
            <a:noAutofit/>
          </a:bodyPr>
          <a:lstStyle>
            <a:lvl1pPr marL="609585" lvl="0" indent="-457189" rtl="0">
              <a:spcBef>
                <a:spcPts val="0"/>
              </a:spcBef>
              <a:spcAft>
                <a:spcPts val="0"/>
              </a:spcAft>
              <a:buSzPts val="1800"/>
              <a:buChar char="●"/>
              <a:defRPr sz="2400"/>
            </a:lvl1pPr>
            <a:lvl2pPr marL="1219170" lvl="1" indent="-457189" rtl="0">
              <a:spcBef>
                <a:spcPts val="1067"/>
              </a:spcBef>
              <a:spcAft>
                <a:spcPts val="0"/>
              </a:spcAft>
              <a:buSzPts val="1800"/>
              <a:buChar char="○"/>
              <a:defRPr sz="2400"/>
            </a:lvl2pPr>
            <a:lvl3pPr marL="1828754" lvl="2" indent="-457189" rtl="0">
              <a:spcBef>
                <a:spcPts val="1067"/>
              </a:spcBef>
              <a:spcAft>
                <a:spcPts val="0"/>
              </a:spcAft>
              <a:buSzPts val="1800"/>
              <a:buChar char="■"/>
              <a:defRPr sz="2400"/>
            </a:lvl3pPr>
            <a:lvl4pPr marL="2438339" lvl="3" indent="-457189" rtl="0">
              <a:spcBef>
                <a:spcPts val="1067"/>
              </a:spcBef>
              <a:spcAft>
                <a:spcPts val="0"/>
              </a:spcAft>
              <a:buSzPts val="1800"/>
              <a:buChar char="●"/>
              <a:defRPr sz="2400"/>
            </a:lvl4pPr>
            <a:lvl5pPr marL="3047924" lvl="4" indent="-457189" rtl="0">
              <a:spcBef>
                <a:spcPts val="1067"/>
              </a:spcBef>
              <a:spcAft>
                <a:spcPts val="0"/>
              </a:spcAft>
              <a:buSzPts val="1800"/>
              <a:buChar char="○"/>
              <a:defRPr sz="2400"/>
            </a:lvl5pPr>
            <a:lvl6pPr marL="3657509" lvl="5" indent="-457189" rtl="0">
              <a:spcBef>
                <a:spcPts val="1067"/>
              </a:spcBef>
              <a:spcAft>
                <a:spcPts val="0"/>
              </a:spcAft>
              <a:buSzPts val="1800"/>
              <a:buChar char="■"/>
              <a:defRPr sz="2400"/>
            </a:lvl6pPr>
            <a:lvl7pPr marL="4267093" lvl="6" indent="-457189" rtl="0">
              <a:spcBef>
                <a:spcPts val="1067"/>
              </a:spcBef>
              <a:spcAft>
                <a:spcPts val="0"/>
              </a:spcAft>
              <a:buSzPts val="1800"/>
              <a:buChar char="●"/>
              <a:defRPr sz="2400"/>
            </a:lvl7pPr>
            <a:lvl8pPr marL="4876678" lvl="7" indent="-457189" rtl="0">
              <a:spcBef>
                <a:spcPts val="1067"/>
              </a:spcBef>
              <a:spcAft>
                <a:spcPts val="0"/>
              </a:spcAft>
              <a:buSzPts val="1800"/>
              <a:buChar char="○"/>
              <a:defRPr sz="2400"/>
            </a:lvl8pPr>
            <a:lvl9pPr marL="5486263" lvl="8" indent="-457189" rtl="0">
              <a:spcBef>
                <a:spcPts val="1067"/>
              </a:spcBef>
              <a:spcAft>
                <a:spcPts val="1067"/>
              </a:spcAft>
              <a:buSzPts val="1800"/>
              <a:buChar char="■"/>
              <a:defRPr sz="2400"/>
            </a:lvl9pPr>
          </a:lstStyle>
          <a:p>
            <a:pPr lvl="0"/>
            <a:r>
              <a:rPr lang="ru-RU" smtClean="0"/>
              <a:t>Образец текста</a:t>
            </a:r>
          </a:p>
        </p:txBody>
      </p:sp>
      <p:sp>
        <p:nvSpPr>
          <p:cNvPr id="44" name="Google Shape;44;p7"/>
          <p:cNvSpPr txBox="1">
            <a:spLocks noGrp="1"/>
          </p:cNvSpPr>
          <p:nvPr>
            <p:ph type="body" idx="2"/>
          </p:nvPr>
        </p:nvSpPr>
        <p:spPr>
          <a:xfrm>
            <a:off x="4700796" y="1957833"/>
            <a:ext cx="2993600" cy="4012000"/>
          </a:xfrm>
          <a:prstGeom prst="rect">
            <a:avLst/>
          </a:prstGeom>
        </p:spPr>
        <p:txBody>
          <a:bodyPr spcFirstLastPara="1" wrap="square" lIns="0" tIns="0" rIns="0" bIns="0" anchor="t" anchorCtr="0">
            <a:noAutofit/>
          </a:bodyPr>
          <a:lstStyle>
            <a:lvl1pPr marL="609585" lvl="0" indent="-457189" rtl="0">
              <a:spcBef>
                <a:spcPts val="0"/>
              </a:spcBef>
              <a:spcAft>
                <a:spcPts val="0"/>
              </a:spcAft>
              <a:buSzPts val="1800"/>
              <a:buChar char="●"/>
              <a:defRPr sz="2400"/>
            </a:lvl1pPr>
            <a:lvl2pPr marL="1219170" lvl="1" indent="-457189" rtl="0">
              <a:spcBef>
                <a:spcPts val="1067"/>
              </a:spcBef>
              <a:spcAft>
                <a:spcPts val="0"/>
              </a:spcAft>
              <a:buSzPts val="1800"/>
              <a:buChar char="○"/>
              <a:defRPr sz="2400"/>
            </a:lvl2pPr>
            <a:lvl3pPr marL="1828754" lvl="2" indent="-457189" rtl="0">
              <a:spcBef>
                <a:spcPts val="1067"/>
              </a:spcBef>
              <a:spcAft>
                <a:spcPts val="0"/>
              </a:spcAft>
              <a:buSzPts val="1800"/>
              <a:buChar char="■"/>
              <a:defRPr sz="2400"/>
            </a:lvl3pPr>
            <a:lvl4pPr marL="2438339" lvl="3" indent="-457189" rtl="0">
              <a:spcBef>
                <a:spcPts val="1067"/>
              </a:spcBef>
              <a:spcAft>
                <a:spcPts val="0"/>
              </a:spcAft>
              <a:buSzPts val="1800"/>
              <a:buChar char="●"/>
              <a:defRPr sz="2400"/>
            </a:lvl4pPr>
            <a:lvl5pPr marL="3047924" lvl="4" indent="-457189" rtl="0">
              <a:spcBef>
                <a:spcPts val="1067"/>
              </a:spcBef>
              <a:spcAft>
                <a:spcPts val="0"/>
              </a:spcAft>
              <a:buSzPts val="1800"/>
              <a:buChar char="○"/>
              <a:defRPr sz="2400"/>
            </a:lvl5pPr>
            <a:lvl6pPr marL="3657509" lvl="5" indent="-457189" rtl="0">
              <a:spcBef>
                <a:spcPts val="1067"/>
              </a:spcBef>
              <a:spcAft>
                <a:spcPts val="0"/>
              </a:spcAft>
              <a:buSzPts val="1800"/>
              <a:buChar char="■"/>
              <a:defRPr sz="2400"/>
            </a:lvl6pPr>
            <a:lvl7pPr marL="4267093" lvl="6" indent="-457189" rtl="0">
              <a:spcBef>
                <a:spcPts val="1067"/>
              </a:spcBef>
              <a:spcAft>
                <a:spcPts val="0"/>
              </a:spcAft>
              <a:buSzPts val="1800"/>
              <a:buChar char="●"/>
              <a:defRPr sz="2400"/>
            </a:lvl7pPr>
            <a:lvl8pPr marL="4876678" lvl="7" indent="-457189" rtl="0">
              <a:spcBef>
                <a:spcPts val="1067"/>
              </a:spcBef>
              <a:spcAft>
                <a:spcPts val="0"/>
              </a:spcAft>
              <a:buSzPts val="1800"/>
              <a:buChar char="○"/>
              <a:defRPr sz="2400"/>
            </a:lvl8pPr>
            <a:lvl9pPr marL="5486263" lvl="8" indent="-457189" rtl="0">
              <a:spcBef>
                <a:spcPts val="1067"/>
              </a:spcBef>
              <a:spcAft>
                <a:spcPts val="1067"/>
              </a:spcAft>
              <a:buSzPts val="1800"/>
              <a:buChar char="■"/>
              <a:defRPr sz="2400"/>
            </a:lvl9pPr>
          </a:lstStyle>
          <a:p>
            <a:pPr lvl="0"/>
            <a:r>
              <a:rPr lang="ru-RU" smtClean="0"/>
              <a:t>Образец текста</a:t>
            </a:r>
          </a:p>
        </p:txBody>
      </p:sp>
      <p:sp>
        <p:nvSpPr>
          <p:cNvPr id="45" name="Google Shape;45;p7"/>
          <p:cNvSpPr txBox="1">
            <a:spLocks noGrp="1"/>
          </p:cNvSpPr>
          <p:nvPr>
            <p:ph type="body" idx="3"/>
          </p:nvPr>
        </p:nvSpPr>
        <p:spPr>
          <a:xfrm>
            <a:off x="8008997" y="1957833"/>
            <a:ext cx="2993600" cy="4012000"/>
          </a:xfrm>
          <a:prstGeom prst="rect">
            <a:avLst/>
          </a:prstGeom>
        </p:spPr>
        <p:txBody>
          <a:bodyPr spcFirstLastPara="1" wrap="square" lIns="0" tIns="0" rIns="0" bIns="0" anchor="t" anchorCtr="0">
            <a:noAutofit/>
          </a:bodyPr>
          <a:lstStyle>
            <a:lvl1pPr marL="609585" lvl="0" indent="-457189" rtl="0">
              <a:spcBef>
                <a:spcPts val="0"/>
              </a:spcBef>
              <a:spcAft>
                <a:spcPts val="0"/>
              </a:spcAft>
              <a:buSzPts val="1800"/>
              <a:buChar char="●"/>
              <a:defRPr sz="2400"/>
            </a:lvl1pPr>
            <a:lvl2pPr marL="1219170" lvl="1" indent="-457189" rtl="0">
              <a:spcBef>
                <a:spcPts val="1067"/>
              </a:spcBef>
              <a:spcAft>
                <a:spcPts val="0"/>
              </a:spcAft>
              <a:buSzPts val="1800"/>
              <a:buChar char="○"/>
              <a:defRPr sz="2400"/>
            </a:lvl2pPr>
            <a:lvl3pPr marL="1828754" lvl="2" indent="-457189" rtl="0">
              <a:spcBef>
                <a:spcPts val="1067"/>
              </a:spcBef>
              <a:spcAft>
                <a:spcPts val="0"/>
              </a:spcAft>
              <a:buSzPts val="1800"/>
              <a:buChar char="■"/>
              <a:defRPr sz="2400"/>
            </a:lvl3pPr>
            <a:lvl4pPr marL="2438339" lvl="3" indent="-457189" rtl="0">
              <a:spcBef>
                <a:spcPts val="1067"/>
              </a:spcBef>
              <a:spcAft>
                <a:spcPts val="0"/>
              </a:spcAft>
              <a:buSzPts val="1800"/>
              <a:buChar char="●"/>
              <a:defRPr sz="2400"/>
            </a:lvl4pPr>
            <a:lvl5pPr marL="3047924" lvl="4" indent="-457189" rtl="0">
              <a:spcBef>
                <a:spcPts val="1067"/>
              </a:spcBef>
              <a:spcAft>
                <a:spcPts val="0"/>
              </a:spcAft>
              <a:buSzPts val="1800"/>
              <a:buChar char="○"/>
              <a:defRPr sz="2400"/>
            </a:lvl5pPr>
            <a:lvl6pPr marL="3657509" lvl="5" indent="-457189" rtl="0">
              <a:spcBef>
                <a:spcPts val="1067"/>
              </a:spcBef>
              <a:spcAft>
                <a:spcPts val="0"/>
              </a:spcAft>
              <a:buSzPts val="1800"/>
              <a:buChar char="■"/>
              <a:defRPr sz="2400"/>
            </a:lvl6pPr>
            <a:lvl7pPr marL="4267093" lvl="6" indent="-457189" rtl="0">
              <a:spcBef>
                <a:spcPts val="1067"/>
              </a:spcBef>
              <a:spcAft>
                <a:spcPts val="0"/>
              </a:spcAft>
              <a:buSzPts val="1800"/>
              <a:buChar char="●"/>
              <a:defRPr sz="2400"/>
            </a:lvl7pPr>
            <a:lvl8pPr marL="4876678" lvl="7" indent="-457189" rtl="0">
              <a:spcBef>
                <a:spcPts val="1067"/>
              </a:spcBef>
              <a:spcAft>
                <a:spcPts val="0"/>
              </a:spcAft>
              <a:buSzPts val="1800"/>
              <a:buChar char="○"/>
              <a:defRPr sz="2400"/>
            </a:lvl8pPr>
            <a:lvl9pPr marL="5486263" lvl="8" indent="-457189" rtl="0">
              <a:spcBef>
                <a:spcPts val="1067"/>
              </a:spcBef>
              <a:spcAft>
                <a:spcPts val="1067"/>
              </a:spcAft>
              <a:buSzPts val="1800"/>
              <a:buChar char="■"/>
              <a:defRPr sz="2400"/>
            </a:lvl9pPr>
          </a:lstStyle>
          <a:p>
            <a:pPr lvl="0"/>
            <a:r>
              <a:rPr lang="ru-RU" smtClean="0"/>
              <a:t>Образец текста</a:t>
            </a:r>
          </a:p>
        </p:txBody>
      </p:sp>
      <p:sp>
        <p:nvSpPr>
          <p:cNvPr id="46" name="Google Shape;46;p7"/>
          <p:cNvSpPr txBox="1">
            <a:spLocks noGrp="1"/>
          </p:cNvSpPr>
          <p:nvPr>
            <p:ph type="sldNum" idx="12"/>
          </p:nvPr>
        </p:nvSpPr>
        <p:spPr>
          <a:xfrm>
            <a:off x="11493100" y="6173667"/>
            <a:ext cx="698800" cy="6844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18FEF03F-EB27-43D0-A942-8C08821BA6A4}" type="slidenum">
              <a:rPr lang="en-US" smtClean="0"/>
              <a:t>‹#›</a:t>
            </a:fld>
            <a:endParaRPr lang="en-US"/>
          </a:p>
        </p:txBody>
      </p:sp>
    </p:spTree>
    <p:extLst>
      <p:ext uri="{BB962C8B-B14F-4D97-AF65-F5344CB8AC3E}">
        <p14:creationId xmlns:p14="http://schemas.microsoft.com/office/powerpoint/2010/main" val="22322273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47"/>
        <p:cNvGrpSpPr/>
        <p:nvPr/>
      </p:nvGrpSpPr>
      <p:grpSpPr>
        <a:xfrm>
          <a:off x="0" y="0"/>
          <a:ext cx="0" cy="0"/>
          <a:chOff x="0" y="0"/>
          <a:chExt cx="0" cy="0"/>
        </a:xfrm>
      </p:grpSpPr>
      <p:sp>
        <p:nvSpPr>
          <p:cNvPr id="48" name="Google Shape;48;p8"/>
          <p:cNvSpPr/>
          <p:nvPr/>
        </p:nvSpPr>
        <p:spPr>
          <a:xfrm rot="5400000">
            <a:off x="218533" y="771700"/>
            <a:ext cx="844400" cy="1281200"/>
          </a:xfrm>
          <a:prstGeom prst="round2SameRect">
            <a:avLst>
              <a:gd name="adj1" fmla="val 50000"/>
              <a:gd name="adj2" fmla="val 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49" name="Google Shape;49;p8"/>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50" name="Google Shape;50;p8"/>
          <p:cNvSpPr txBox="1">
            <a:spLocks noGrp="1"/>
          </p:cNvSpPr>
          <p:nvPr>
            <p:ph type="title"/>
          </p:nvPr>
        </p:nvSpPr>
        <p:spPr>
          <a:xfrm>
            <a:off x="1392633" y="990100"/>
            <a:ext cx="9610000" cy="844400"/>
          </a:xfrm>
          <a:prstGeom prst="rect">
            <a:avLst/>
          </a:prstGeom>
        </p:spPr>
        <p:txBody>
          <a:bodyPr spcFirstLastPara="1" wrap="square" lIns="0" tIns="0" rIns="0" bIns="0"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r>
              <a:rPr lang="ru-RU" smtClean="0"/>
              <a:t>Образец заголовка</a:t>
            </a:r>
            <a:endParaRPr/>
          </a:p>
        </p:txBody>
      </p:sp>
      <p:sp>
        <p:nvSpPr>
          <p:cNvPr id="51" name="Google Shape;51;p8"/>
          <p:cNvSpPr txBox="1">
            <a:spLocks noGrp="1"/>
          </p:cNvSpPr>
          <p:nvPr>
            <p:ph type="sldNum" idx="12"/>
          </p:nvPr>
        </p:nvSpPr>
        <p:spPr>
          <a:xfrm>
            <a:off x="11493100" y="6173667"/>
            <a:ext cx="698800" cy="6844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18FEF03F-EB27-43D0-A942-8C08821BA6A4}" type="slidenum">
              <a:rPr lang="en-US" smtClean="0"/>
              <a:t>‹#›</a:t>
            </a:fld>
            <a:endParaRPr lang="en-US"/>
          </a:p>
        </p:txBody>
      </p:sp>
    </p:spTree>
    <p:extLst>
      <p:ext uri="{BB962C8B-B14F-4D97-AF65-F5344CB8AC3E}">
        <p14:creationId xmlns:p14="http://schemas.microsoft.com/office/powerpoint/2010/main" val="2648050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52"/>
        <p:cNvGrpSpPr/>
        <p:nvPr/>
      </p:nvGrpSpPr>
      <p:grpSpPr>
        <a:xfrm>
          <a:off x="0" y="0"/>
          <a:ext cx="0" cy="0"/>
          <a:chOff x="0" y="0"/>
          <a:chExt cx="0" cy="0"/>
        </a:xfrm>
      </p:grpSpPr>
      <p:sp>
        <p:nvSpPr>
          <p:cNvPr id="53" name="Google Shape;53;p9"/>
          <p:cNvSpPr/>
          <p:nvPr/>
        </p:nvSpPr>
        <p:spPr>
          <a:xfrm>
            <a:off x="5673800" y="5576867"/>
            <a:ext cx="844400" cy="1281200"/>
          </a:xfrm>
          <a:prstGeom prst="round2SameRect">
            <a:avLst>
              <a:gd name="adj1" fmla="val 50000"/>
              <a:gd name="adj2" fmla="val 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54" name="Google Shape;54;p9"/>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55" name="Google Shape;55;p9"/>
          <p:cNvSpPr txBox="1">
            <a:spLocks noGrp="1"/>
          </p:cNvSpPr>
          <p:nvPr>
            <p:ph type="body" idx="1"/>
          </p:nvPr>
        </p:nvSpPr>
        <p:spPr>
          <a:xfrm>
            <a:off x="1140400" y="5163867"/>
            <a:ext cx="9911200" cy="376400"/>
          </a:xfrm>
          <a:prstGeom prst="rect">
            <a:avLst/>
          </a:prstGeom>
        </p:spPr>
        <p:txBody>
          <a:bodyPr spcFirstLastPara="1" wrap="square" lIns="0" tIns="0" rIns="0" bIns="0" anchor="t" anchorCtr="0">
            <a:noAutofit/>
          </a:bodyPr>
          <a:lstStyle>
            <a:lvl1pPr marL="609585" lvl="0" indent="-304792" algn="ctr" rtl="0">
              <a:spcBef>
                <a:spcPts val="0"/>
              </a:spcBef>
              <a:spcAft>
                <a:spcPts val="1067"/>
              </a:spcAft>
              <a:buSzPts val="1600"/>
              <a:buNone/>
              <a:defRPr sz="2133"/>
            </a:lvl1pPr>
          </a:lstStyle>
          <a:p>
            <a:pPr lvl="0"/>
            <a:r>
              <a:rPr lang="ru-RU" smtClean="0"/>
              <a:t>Образец текста</a:t>
            </a:r>
          </a:p>
        </p:txBody>
      </p:sp>
      <p:sp>
        <p:nvSpPr>
          <p:cNvPr id="56" name="Google Shape;56;p9"/>
          <p:cNvSpPr txBox="1">
            <a:spLocks noGrp="1"/>
          </p:cNvSpPr>
          <p:nvPr>
            <p:ph type="sldNum" idx="12"/>
          </p:nvPr>
        </p:nvSpPr>
        <p:spPr>
          <a:xfrm>
            <a:off x="5673800" y="6290167"/>
            <a:ext cx="844400" cy="568000"/>
          </a:xfrm>
          <a:prstGeom prst="rect">
            <a:avLst/>
          </a:prstGeom>
        </p:spPr>
        <p:txBody>
          <a:bodyPr spcFirstLastPara="1" wrap="square" lIns="0" tIns="0" rIns="0" bIns="0"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fld id="{18FEF03F-EB27-43D0-A942-8C08821BA6A4}" type="slidenum">
              <a:rPr lang="en-US" smtClean="0"/>
              <a:t>‹#›</a:t>
            </a:fld>
            <a:endParaRPr lang="en-US"/>
          </a:p>
        </p:txBody>
      </p:sp>
    </p:spTree>
    <p:extLst>
      <p:ext uri="{BB962C8B-B14F-4D97-AF65-F5344CB8AC3E}">
        <p14:creationId xmlns:p14="http://schemas.microsoft.com/office/powerpoint/2010/main" val="12544538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 Light background" type="blank">
  <p:cSld name="Blank - Light background">
    <p:spTree>
      <p:nvGrpSpPr>
        <p:cNvPr id="1" name="Shape 57"/>
        <p:cNvGrpSpPr/>
        <p:nvPr/>
      </p:nvGrpSpPr>
      <p:grpSpPr>
        <a:xfrm>
          <a:off x="0" y="0"/>
          <a:ext cx="0" cy="0"/>
          <a:chOff x="0" y="0"/>
          <a:chExt cx="0" cy="0"/>
        </a:xfrm>
      </p:grpSpPr>
      <p:sp>
        <p:nvSpPr>
          <p:cNvPr id="58" name="Google Shape;58;p10"/>
          <p:cNvSpPr/>
          <p:nvPr/>
        </p:nvSpPr>
        <p:spPr>
          <a:xfrm rot="5400000">
            <a:off x="218533" y="2788400"/>
            <a:ext cx="844400" cy="1281200"/>
          </a:xfrm>
          <a:prstGeom prst="round2SameRect">
            <a:avLst>
              <a:gd name="adj1" fmla="val 50000"/>
              <a:gd name="adj2" fmla="val 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59" name="Google Shape;59;p10"/>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60" name="Google Shape;60;p10"/>
          <p:cNvSpPr txBox="1">
            <a:spLocks noGrp="1"/>
          </p:cNvSpPr>
          <p:nvPr>
            <p:ph type="sldNum" idx="12"/>
          </p:nvPr>
        </p:nvSpPr>
        <p:spPr>
          <a:xfrm>
            <a:off x="11493100" y="6173667"/>
            <a:ext cx="698800" cy="6844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18FEF03F-EB27-43D0-A942-8C08821BA6A4}" type="slidenum">
              <a:rPr lang="en-US" smtClean="0"/>
              <a:t>‹#›</a:t>
            </a:fld>
            <a:endParaRPr lang="en-US"/>
          </a:p>
        </p:txBody>
      </p:sp>
    </p:spTree>
    <p:extLst>
      <p:ext uri="{BB962C8B-B14F-4D97-AF65-F5344CB8AC3E}">
        <p14:creationId xmlns:p14="http://schemas.microsoft.com/office/powerpoint/2010/main" val="39535082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392633" y="990100"/>
            <a:ext cx="9610000" cy="844400"/>
          </a:xfrm>
          <a:prstGeom prst="rect">
            <a:avLst/>
          </a:prstGeom>
          <a:noFill/>
          <a:ln>
            <a:noFill/>
          </a:ln>
        </p:spPr>
        <p:txBody>
          <a:bodyPr spcFirstLastPara="1" wrap="square" lIns="0" tIns="0" rIns="0" bIns="0" anchor="ctr" anchorCtr="0">
            <a:noAutofit/>
          </a:bodyPr>
          <a:lstStyle>
            <a:lvl1pPr lvl="0" rtl="0">
              <a:lnSpc>
                <a:spcPct val="90000"/>
              </a:lnSpc>
              <a:spcBef>
                <a:spcPts val="0"/>
              </a:spcBef>
              <a:spcAft>
                <a:spcPts val="0"/>
              </a:spcAft>
              <a:buClr>
                <a:schemeClr val="accent4"/>
              </a:buClr>
              <a:buSzPts val="3200"/>
              <a:buFont typeface="Red Hat Display"/>
              <a:buNone/>
              <a:defRPr sz="3200" b="1">
                <a:solidFill>
                  <a:schemeClr val="accent4"/>
                </a:solidFill>
                <a:latin typeface="Red Hat Display"/>
                <a:ea typeface="Red Hat Display"/>
                <a:cs typeface="Red Hat Display"/>
                <a:sym typeface="Red Hat Display"/>
              </a:defRPr>
            </a:lvl1pPr>
            <a:lvl2pPr lvl="1" rtl="0">
              <a:lnSpc>
                <a:spcPct val="90000"/>
              </a:lnSpc>
              <a:spcBef>
                <a:spcPts val="0"/>
              </a:spcBef>
              <a:spcAft>
                <a:spcPts val="0"/>
              </a:spcAft>
              <a:buClr>
                <a:schemeClr val="accent4"/>
              </a:buClr>
              <a:buSzPts val="3200"/>
              <a:buFont typeface="Red Hat Display"/>
              <a:buNone/>
              <a:defRPr sz="3200" b="1">
                <a:solidFill>
                  <a:schemeClr val="accent4"/>
                </a:solidFill>
                <a:latin typeface="Red Hat Display"/>
                <a:ea typeface="Red Hat Display"/>
                <a:cs typeface="Red Hat Display"/>
                <a:sym typeface="Red Hat Display"/>
              </a:defRPr>
            </a:lvl2pPr>
            <a:lvl3pPr lvl="2" rtl="0">
              <a:lnSpc>
                <a:spcPct val="90000"/>
              </a:lnSpc>
              <a:spcBef>
                <a:spcPts val="0"/>
              </a:spcBef>
              <a:spcAft>
                <a:spcPts val="0"/>
              </a:spcAft>
              <a:buClr>
                <a:schemeClr val="accent4"/>
              </a:buClr>
              <a:buSzPts val="3200"/>
              <a:buFont typeface="Red Hat Display"/>
              <a:buNone/>
              <a:defRPr sz="3200" b="1">
                <a:solidFill>
                  <a:schemeClr val="accent4"/>
                </a:solidFill>
                <a:latin typeface="Red Hat Display"/>
                <a:ea typeface="Red Hat Display"/>
                <a:cs typeface="Red Hat Display"/>
                <a:sym typeface="Red Hat Display"/>
              </a:defRPr>
            </a:lvl3pPr>
            <a:lvl4pPr lvl="3" rtl="0">
              <a:lnSpc>
                <a:spcPct val="90000"/>
              </a:lnSpc>
              <a:spcBef>
                <a:spcPts val="0"/>
              </a:spcBef>
              <a:spcAft>
                <a:spcPts val="0"/>
              </a:spcAft>
              <a:buClr>
                <a:schemeClr val="accent4"/>
              </a:buClr>
              <a:buSzPts val="3200"/>
              <a:buFont typeface="Red Hat Display"/>
              <a:buNone/>
              <a:defRPr sz="3200" b="1">
                <a:solidFill>
                  <a:schemeClr val="accent4"/>
                </a:solidFill>
                <a:latin typeface="Red Hat Display"/>
                <a:ea typeface="Red Hat Display"/>
                <a:cs typeface="Red Hat Display"/>
                <a:sym typeface="Red Hat Display"/>
              </a:defRPr>
            </a:lvl4pPr>
            <a:lvl5pPr lvl="4" rtl="0">
              <a:lnSpc>
                <a:spcPct val="90000"/>
              </a:lnSpc>
              <a:spcBef>
                <a:spcPts val="0"/>
              </a:spcBef>
              <a:spcAft>
                <a:spcPts val="0"/>
              </a:spcAft>
              <a:buClr>
                <a:schemeClr val="accent4"/>
              </a:buClr>
              <a:buSzPts val="3200"/>
              <a:buFont typeface="Red Hat Display"/>
              <a:buNone/>
              <a:defRPr sz="3200" b="1">
                <a:solidFill>
                  <a:schemeClr val="accent4"/>
                </a:solidFill>
                <a:latin typeface="Red Hat Display"/>
                <a:ea typeface="Red Hat Display"/>
                <a:cs typeface="Red Hat Display"/>
                <a:sym typeface="Red Hat Display"/>
              </a:defRPr>
            </a:lvl5pPr>
            <a:lvl6pPr lvl="5" rtl="0">
              <a:lnSpc>
                <a:spcPct val="90000"/>
              </a:lnSpc>
              <a:spcBef>
                <a:spcPts val="0"/>
              </a:spcBef>
              <a:spcAft>
                <a:spcPts val="0"/>
              </a:spcAft>
              <a:buClr>
                <a:schemeClr val="accent4"/>
              </a:buClr>
              <a:buSzPts val="3200"/>
              <a:buFont typeface="Red Hat Display"/>
              <a:buNone/>
              <a:defRPr sz="3200" b="1">
                <a:solidFill>
                  <a:schemeClr val="accent4"/>
                </a:solidFill>
                <a:latin typeface="Red Hat Display"/>
                <a:ea typeface="Red Hat Display"/>
                <a:cs typeface="Red Hat Display"/>
                <a:sym typeface="Red Hat Display"/>
              </a:defRPr>
            </a:lvl6pPr>
            <a:lvl7pPr lvl="6" rtl="0">
              <a:lnSpc>
                <a:spcPct val="90000"/>
              </a:lnSpc>
              <a:spcBef>
                <a:spcPts val="0"/>
              </a:spcBef>
              <a:spcAft>
                <a:spcPts val="0"/>
              </a:spcAft>
              <a:buClr>
                <a:schemeClr val="accent4"/>
              </a:buClr>
              <a:buSzPts val="3200"/>
              <a:buFont typeface="Red Hat Display"/>
              <a:buNone/>
              <a:defRPr sz="3200" b="1">
                <a:solidFill>
                  <a:schemeClr val="accent4"/>
                </a:solidFill>
                <a:latin typeface="Red Hat Display"/>
                <a:ea typeface="Red Hat Display"/>
                <a:cs typeface="Red Hat Display"/>
                <a:sym typeface="Red Hat Display"/>
              </a:defRPr>
            </a:lvl7pPr>
            <a:lvl8pPr lvl="7" rtl="0">
              <a:lnSpc>
                <a:spcPct val="90000"/>
              </a:lnSpc>
              <a:spcBef>
                <a:spcPts val="0"/>
              </a:spcBef>
              <a:spcAft>
                <a:spcPts val="0"/>
              </a:spcAft>
              <a:buClr>
                <a:schemeClr val="accent4"/>
              </a:buClr>
              <a:buSzPts val="3200"/>
              <a:buFont typeface="Red Hat Display"/>
              <a:buNone/>
              <a:defRPr sz="3200" b="1">
                <a:solidFill>
                  <a:schemeClr val="accent4"/>
                </a:solidFill>
                <a:latin typeface="Red Hat Display"/>
                <a:ea typeface="Red Hat Display"/>
                <a:cs typeface="Red Hat Display"/>
                <a:sym typeface="Red Hat Display"/>
              </a:defRPr>
            </a:lvl8pPr>
            <a:lvl9pPr lvl="8" rtl="0">
              <a:lnSpc>
                <a:spcPct val="90000"/>
              </a:lnSpc>
              <a:spcBef>
                <a:spcPts val="0"/>
              </a:spcBef>
              <a:spcAft>
                <a:spcPts val="0"/>
              </a:spcAft>
              <a:buClr>
                <a:schemeClr val="accent4"/>
              </a:buClr>
              <a:buSzPts val="3200"/>
              <a:buFont typeface="Red Hat Display"/>
              <a:buNone/>
              <a:defRPr sz="3200" b="1">
                <a:solidFill>
                  <a:schemeClr val="accent4"/>
                </a:solidFill>
                <a:latin typeface="Red Hat Display"/>
                <a:ea typeface="Red Hat Display"/>
                <a:cs typeface="Red Hat Display"/>
                <a:sym typeface="Red Hat Display"/>
              </a:defRPr>
            </a:lvl9pPr>
          </a:lstStyle>
          <a:p>
            <a:endParaRPr/>
          </a:p>
        </p:txBody>
      </p:sp>
      <p:sp>
        <p:nvSpPr>
          <p:cNvPr id="7" name="Google Shape;7;p1"/>
          <p:cNvSpPr txBox="1">
            <a:spLocks noGrp="1"/>
          </p:cNvSpPr>
          <p:nvPr>
            <p:ph type="body" idx="1"/>
          </p:nvPr>
        </p:nvSpPr>
        <p:spPr>
          <a:xfrm>
            <a:off x="1392633" y="1957833"/>
            <a:ext cx="9610000" cy="3676800"/>
          </a:xfrm>
          <a:prstGeom prst="rect">
            <a:avLst/>
          </a:prstGeom>
          <a:noFill/>
          <a:ln>
            <a:noFill/>
          </a:ln>
        </p:spPr>
        <p:txBody>
          <a:bodyPr spcFirstLastPara="1" wrap="square" lIns="0" tIns="0" rIns="0" bIns="0" anchor="t" anchorCtr="0">
            <a:noAutofit/>
          </a:bodyPr>
          <a:lstStyle>
            <a:lvl1pPr marL="457200" lvl="0" indent="-381000" rtl="0">
              <a:lnSpc>
                <a:spcPct val="115000"/>
              </a:lnSpc>
              <a:spcBef>
                <a:spcPts val="0"/>
              </a:spcBef>
              <a:spcAft>
                <a:spcPts val="0"/>
              </a:spcAft>
              <a:buClr>
                <a:schemeClr val="accent1"/>
              </a:buClr>
              <a:buSzPts val="2400"/>
              <a:buFont typeface="Red Hat Text"/>
              <a:buChar char="●"/>
              <a:defRPr sz="2400">
                <a:solidFill>
                  <a:schemeClr val="dk1"/>
                </a:solidFill>
                <a:latin typeface="Red Hat Text"/>
                <a:ea typeface="Red Hat Text"/>
                <a:cs typeface="Red Hat Text"/>
                <a:sym typeface="Red Hat Text"/>
              </a:defRPr>
            </a:lvl1pPr>
            <a:lvl2pPr marL="914400" lvl="1" indent="-381000" rtl="0">
              <a:lnSpc>
                <a:spcPct val="115000"/>
              </a:lnSpc>
              <a:spcBef>
                <a:spcPts val="800"/>
              </a:spcBef>
              <a:spcAft>
                <a:spcPts val="0"/>
              </a:spcAft>
              <a:buClr>
                <a:schemeClr val="accent1"/>
              </a:buClr>
              <a:buSzPts val="2400"/>
              <a:buFont typeface="Red Hat Text"/>
              <a:buChar char="○"/>
              <a:defRPr sz="2400">
                <a:solidFill>
                  <a:schemeClr val="dk1"/>
                </a:solidFill>
                <a:latin typeface="Red Hat Text"/>
                <a:ea typeface="Red Hat Text"/>
                <a:cs typeface="Red Hat Text"/>
                <a:sym typeface="Red Hat Text"/>
              </a:defRPr>
            </a:lvl2pPr>
            <a:lvl3pPr marL="1371600" lvl="2" indent="-381000" rtl="0">
              <a:lnSpc>
                <a:spcPct val="115000"/>
              </a:lnSpc>
              <a:spcBef>
                <a:spcPts val="800"/>
              </a:spcBef>
              <a:spcAft>
                <a:spcPts val="0"/>
              </a:spcAft>
              <a:buClr>
                <a:schemeClr val="accent1"/>
              </a:buClr>
              <a:buSzPts val="2400"/>
              <a:buFont typeface="Red Hat Text"/>
              <a:buChar char="■"/>
              <a:defRPr sz="2400">
                <a:solidFill>
                  <a:schemeClr val="dk1"/>
                </a:solidFill>
                <a:latin typeface="Red Hat Text"/>
                <a:ea typeface="Red Hat Text"/>
                <a:cs typeface="Red Hat Text"/>
                <a:sym typeface="Red Hat Text"/>
              </a:defRPr>
            </a:lvl3pPr>
            <a:lvl4pPr marL="1828800" lvl="3" indent="-381000" rtl="0">
              <a:lnSpc>
                <a:spcPct val="115000"/>
              </a:lnSpc>
              <a:spcBef>
                <a:spcPts val="800"/>
              </a:spcBef>
              <a:spcAft>
                <a:spcPts val="0"/>
              </a:spcAft>
              <a:buClr>
                <a:schemeClr val="dk1"/>
              </a:buClr>
              <a:buSzPts val="2400"/>
              <a:buFont typeface="Red Hat Text"/>
              <a:buChar char="●"/>
              <a:defRPr sz="2400">
                <a:solidFill>
                  <a:schemeClr val="dk1"/>
                </a:solidFill>
                <a:latin typeface="Red Hat Text"/>
                <a:ea typeface="Red Hat Text"/>
                <a:cs typeface="Red Hat Text"/>
                <a:sym typeface="Red Hat Text"/>
              </a:defRPr>
            </a:lvl4pPr>
            <a:lvl5pPr marL="2286000" lvl="4" indent="-381000" rtl="0">
              <a:lnSpc>
                <a:spcPct val="115000"/>
              </a:lnSpc>
              <a:spcBef>
                <a:spcPts val="800"/>
              </a:spcBef>
              <a:spcAft>
                <a:spcPts val="0"/>
              </a:spcAft>
              <a:buClr>
                <a:schemeClr val="dk1"/>
              </a:buClr>
              <a:buSzPts val="2400"/>
              <a:buFont typeface="Red Hat Text"/>
              <a:buChar char="○"/>
              <a:defRPr sz="2400">
                <a:solidFill>
                  <a:schemeClr val="dk1"/>
                </a:solidFill>
                <a:latin typeface="Red Hat Text"/>
                <a:ea typeface="Red Hat Text"/>
                <a:cs typeface="Red Hat Text"/>
                <a:sym typeface="Red Hat Text"/>
              </a:defRPr>
            </a:lvl5pPr>
            <a:lvl6pPr marL="2743200" lvl="5" indent="-381000" rtl="0">
              <a:lnSpc>
                <a:spcPct val="115000"/>
              </a:lnSpc>
              <a:spcBef>
                <a:spcPts val="800"/>
              </a:spcBef>
              <a:spcAft>
                <a:spcPts val="0"/>
              </a:spcAft>
              <a:buClr>
                <a:schemeClr val="dk1"/>
              </a:buClr>
              <a:buSzPts val="2400"/>
              <a:buFont typeface="Red Hat Text"/>
              <a:buChar char="■"/>
              <a:defRPr sz="2400">
                <a:solidFill>
                  <a:schemeClr val="dk1"/>
                </a:solidFill>
                <a:latin typeface="Red Hat Text"/>
                <a:ea typeface="Red Hat Text"/>
                <a:cs typeface="Red Hat Text"/>
                <a:sym typeface="Red Hat Text"/>
              </a:defRPr>
            </a:lvl6pPr>
            <a:lvl7pPr marL="3200400" lvl="6" indent="-381000" rtl="0">
              <a:lnSpc>
                <a:spcPct val="115000"/>
              </a:lnSpc>
              <a:spcBef>
                <a:spcPts val="800"/>
              </a:spcBef>
              <a:spcAft>
                <a:spcPts val="0"/>
              </a:spcAft>
              <a:buClr>
                <a:schemeClr val="dk1"/>
              </a:buClr>
              <a:buSzPts val="2400"/>
              <a:buFont typeface="Red Hat Text"/>
              <a:buChar char="●"/>
              <a:defRPr sz="2400">
                <a:solidFill>
                  <a:schemeClr val="dk1"/>
                </a:solidFill>
                <a:latin typeface="Red Hat Text"/>
                <a:ea typeface="Red Hat Text"/>
                <a:cs typeface="Red Hat Text"/>
                <a:sym typeface="Red Hat Text"/>
              </a:defRPr>
            </a:lvl7pPr>
            <a:lvl8pPr marL="3657600" lvl="7" indent="-381000" rtl="0">
              <a:lnSpc>
                <a:spcPct val="115000"/>
              </a:lnSpc>
              <a:spcBef>
                <a:spcPts val="800"/>
              </a:spcBef>
              <a:spcAft>
                <a:spcPts val="0"/>
              </a:spcAft>
              <a:buClr>
                <a:schemeClr val="dk1"/>
              </a:buClr>
              <a:buSzPts val="2400"/>
              <a:buFont typeface="Red Hat Text"/>
              <a:buChar char="○"/>
              <a:defRPr sz="2400">
                <a:solidFill>
                  <a:schemeClr val="dk1"/>
                </a:solidFill>
                <a:latin typeface="Red Hat Text"/>
                <a:ea typeface="Red Hat Text"/>
                <a:cs typeface="Red Hat Text"/>
                <a:sym typeface="Red Hat Text"/>
              </a:defRPr>
            </a:lvl8pPr>
            <a:lvl9pPr marL="4114800" lvl="8" indent="-381000" rtl="0">
              <a:lnSpc>
                <a:spcPct val="115000"/>
              </a:lnSpc>
              <a:spcBef>
                <a:spcPts val="800"/>
              </a:spcBef>
              <a:spcAft>
                <a:spcPts val="800"/>
              </a:spcAft>
              <a:buClr>
                <a:schemeClr val="dk1"/>
              </a:buClr>
              <a:buSzPts val="2400"/>
              <a:buFont typeface="Red Hat Text"/>
              <a:buChar char="■"/>
              <a:defRPr sz="2400">
                <a:solidFill>
                  <a:schemeClr val="dk1"/>
                </a:solidFill>
                <a:latin typeface="Red Hat Text"/>
                <a:ea typeface="Red Hat Text"/>
                <a:cs typeface="Red Hat Text"/>
                <a:sym typeface="Red Hat Text"/>
              </a:defRPr>
            </a:lvl9pPr>
          </a:lstStyle>
          <a:p>
            <a:endParaRPr/>
          </a:p>
        </p:txBody>
      </p:sp>
      <p:sp>
        <p:nvSpPr>
          <p:cNvPr id="8" name="Google Shape;8;p1"/>
          <p:cNvSpPr txBox="1">
            <a:spLocks noGrp="1"/>
          </p:cNvSpPr>
          <p:nvPr>
            <p:ph type="sldNum" idx="12"/>
          </p:nvPr>
        </p:nvSpPr>
        <p:spPr>
          <a:xfrm>
            <a:off x="11493100" y="6173667"/>
            <a:ext cx="698800" cy="684400"/>
          </a:xfrm>
          <a:prstGeom prst="rect">
            <a:avLst/>
          </a:prstGeom>
          <a:noFill/>
          <a:ln>
            <a:noFill/>
          </a:ln>
        </p:spPr>
        <p:txBody>
          <a:bodyPr spcFirstLastPara="1" wrap="square" lIns="0" tIns="0" rIns="0" bIns="0" anchor="ctr" anchorCtr="0">
            <a:noAutofit/>
          </a:bodyPr>
          <a:lstStyle>
            <a:lvl1pPr lvl="0" algn="ctr" rtl="0">
              <a:buNone/>
              <a:defRPr sz="1733" b="1">
                <a:solidFill>
                  <a:schemeClr val="dk2"/>
                </a:solidFill>
                <a:latin typeface="Red Hat Display"/>
                <a:ea typeface="Red Hat Display"/>
                <a:cs typeface="Red Hat Display"/>
                <a:sym typeface="Red Hat Display"/>
              </a:defRPr>
            </a:lvl1pPr>
            <a:lvl2pPr lvl="1" algn="ctr" rtl="0">
              <a:buNone/>
              <a:defRPr sz="1733" b="1">
                <a:solidFill>
                  <a:schemeClr val="dk2"/>
                </a:solidFill>
                <a:latin typeface="Red Hat Display"/>
                <a:ea typeface="Red Hat Display"/>
                <a:cs typeface="Red Hat Display"/>
                <a:sym typeface="Red Hat Display"/>
              </a:defRPr>
            </a:lvl2pPr>
            <a:lvl3pPr lvl="2" algn="ctr" rtl="0">
              <a:buNone/>
              <a:defRPr sz="1733" b="1">
                <a:solidFill>
                  <a:schemeClr val="dk2"/>
                </a:solidFill>
                <a:latin typeface="Red Hat Display"/>
                <a:ea typeface="Red Hat Display"/>
                <a:cs typeface="Red Hat Display"/>
                <a:sym typeface="Red Hat Display"/>
              </a:defRPr>
            </a:lvl3pPr>
            <a:lvl4pPr lvl="3" algn="ctr" rtl="0">
              <a:buNone/>
              <a:defRPr sz="1733" b="1">
                <a:solidFill>
                  <a:schemeClr val="dk2"/>
                </a:solidFill>
                <a:latin typeface="Red Hat Display"/>
                <a:ea typeface="Red Hat Display"/>
                <a:cs typeface="Red Hat Display"/>
                <a:sym typeface="Red Hat Display"/>
              </a:defRPr>
            </a:lvl4pPr>
            <a:lvl5pPr lvl="4" algn="ctr" rtl="0">
              <a:buNone/>
              <a:defRPr sz="1733" b="1">
                <a:solidFill>
                  <a:schemeClr val="dk2"/>
                </a:solidFill>
                <a:latin typeface="Red Hat Display"/>
                <a:ea typeface="Red Hat Display"/>
                <a:cs typeface="Red Hat Display"/>
                <a:sym typeface="Red Hat Display"/>
              </a:defRPr>
            </a:lvl5pPr>
            <a:lvl6pPr lvl="5" algn="ctr" rtl="0">
              <a:buNone/>
              <a:defRPr sz="1733" b="1">
                <a:solidFill>
                  <a:schemeClr val="dk2"/>
                </a:solidFill>
                <a:latin typeface="Red Hat Display"/>
                <a:ea typeface="Red Hat Display"/>
                <a:cs typeface="Red Hat Display"/>
                <a:sym typeface="Red Hat Display"/>
              </a:defRPr>
            </a:lvl6pPr>
            <a:lvl7pPr lvl="6" algn="ctr" rtl="0">
              <a:buNone/>
              <a:defRPr sz="1733" b="1">
                <a:solidFill>
                  <a:schemeClr val="dk2"/>
                </a:solidFill>
                <a:latin typeface="Red Hat Display"/>
                <a:ea typeface="Red Hat Display"/>
                <a:cs typeface="Red Hat Display"/>
                <a:sym typeface="Red Hat Display"/>
              </a:defRPr>
            </a:lvl7pPr>
            <a:lvl8pPr lvl="7" algn="ctr" rtl="0">
              <a:buNone/>
              <a:defRPr sz="1733" b="1">
                <a:solidFill>
                  <a:schemeClr val="dk2"/>
                </a:solidFill>
                <a:latin typeface="Red Hat Display"/>
                <a:ea typeface="Red Hat Display"/>
                <a:cs typeface="Red Hat Display"/>
                <a:sym typeface="Red Hat Display"/>
              </a:defRPr>
            </a:lvl8pPr>
            <a:lvl9pPr lvl="8" algn="ctr" rtl="0">
              <a:buNone/>
              <a:defRPr sz="1733" b="1">
                <a:solidFill>
                  <a:schemeClr val="dk2"/>
                </a:solidFill>
                <a:latin typeface="Red Hat Display"/>
                <a:ea typeface="Red Hat Display"/>
                <a:cs typeface="Red Hat Display"/>
                <a:sym typeface="Red Hat Display"/>
              </a:defRPr>
            </a:lvl9pPr>
          </a:lstStyle>
          <a:p>
            <a:fld id="{18FEF03F-EB27-43D0-A942-8C08821BA6A4}" type="slidenum">
              <a:rPr lang="en-US" smtClean="0"/>
              <a:t>‹#›</a:t>
            </a:fld>
            <a:endParaRPr lang="en-US"/>
          </a:p>
        </p:txBody>
      </p:sp>
    </p:spTree>
    <p:extLst>
      <p:ext uri="{BB962C8B-B14F-4D97-AF65-F5344CB8AC3E}">
        <p14:creationId xmlns:p14="http://schemas.microsoft.com/office/powerpoint/2010/main" val="1919515295"/>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fade thruBlk="1"/>
  </p:transition>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hyperlink" Target="https://visualgo.net/en/list" TargetMode="External"/><Relationship Id="rId2" Type="http://schemas.openxmlformats.org/officeDocument/2006/relationships/image" Target="../media/image7.webp"/><Relationship Id="rId1" Type="http://schemas.openxmlformats.org/officeDocument/2006/relationships/slideLayout" Target="../slideLayouts/slideLayout11.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hyperlink" Target="https://visualgo.net/en/list" TargetMode="External"/><Relationship Id="rId2" Type="http://schemas.openxmlformats.org/officeDocument/2006/relationships/image" Target="../media/image9.png"/><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86"/>
        <p:cNvGrpSpPr/>
        <p:nvPr/>
      </p:nvGrpSpPr>
      <p:grpSpPr>
        <a:xfrm>
          <a:off x="0" y="0"/>
          <a:ext cx="0" cy="0"/>
          <a:chOff x="0" y="0"/>
          <a:chExt cx="0" cy="0"/>
        </a:xfrm>
      </p:grpSpPr>
      <p:sp>
        <p:nvSpPr>
          <p:cNvPr id="70" name="Google Shape;489;p38"/>
          <p:cNvSpPr/>
          <p:nvPr/>
        </p:nvSpPr>
        <p:spPr>
          <a:xfrm>
            <a:off x="10843359" y="3573000"/>
            <a:ext cx="1348641" cy="524800"/>
          </a:xfrm>
          <a:custGeom>
            <a:avLst/>
            <a:gdLst>
              <a:gd name="connsiteX0" fmla="*/ 0 w 1690821"/>
              <a:gd name="connsiteY0" fmla="*/ 0 h 524800"/>
              <a:gd name="connsiteX1" fmla="*/ 1522728 w 1690821"/>
              <a:gd name="connsiteY1" fmla="*/ 0 h 524800"/>
              <a:gd name="connsiteX2" fmla="*/ 1690821 w 1690821"/>
              <a:gd name="connsiteY2" fmla="*/ 262400 h 524800"/>
              <a:gd name="connsiteX3" fmla="*/ 1522728 w 1690821"/>
              <a:gd name="connsiteY3" fmla="*/ 524800 h 524800"/>
              <a:gd name="connsiteX4" fmla="*/ 0 w 1690821"/>
              <a:gd name="connsiteY4" fmla="*/ 524800 h 524800"/>
              <a:gd name="connsiteX5" fmla="*/ 0 w 1690821"/>
              <a:gd name="connsiteY5" fmla="*/ 0 h 524800"/>
              <a:gd name="connsiteX0" fmla="*/ 0 w 1525721"/>
              <a:gd name="connsiteY0" fmla="*/ 0 h 524800"/>
              <a:gd name="connsiteX1" fmla="*/ 1522728 w 1525721"/>
              <a:gd name="connsiteY1" fmla="*/ 0 h 524800"/>
              <a:gd name="connsiteX2" fmla="*/ 1525721 w 1525721"/>
              <a:gd name="connsiteY2" fmla="*/ 275100 h 524800"/>
              <a:gd name="connsiteX3" fmla="*/ 1522728 w 1525721"/>
              <a:gd name="connsiteY3" fmla="*/ 524800 h 524800"/>
              <a:gd name="connsiteX4" fmla="*/ 0 w 1525721"/>
              <a:gd name="connsiteY4" fmla="*/ 524800 h 524800"/>
              <a:gd name="connsiteX5" fmla="*/ 0 w 1525721"/>
              <a:gd name="connsiteY5" fmla="*/ 0 h 52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25721" h="524800">
                <a:moveTo>
                  <a:pt x="0" y="0"/>
                </a:moveTo>
                <a:lnTo>
                  <a:pt x="1522728" y="0"/>
                </a:lnTo>
                <a:cubicBezTo>
                  <a:pt x="1523726" y="91700"/>
                  <a:pt x="1524723" y="183400"/>
                  <a:pt x="1525721" y="275100"/>
                </a:cubicBezTo>
                <a:cubicBezTo>
                  <a:pt x="1524723" y="358333"/>
                  <a:pt x="1523726" y="441567"/>
                  <a:pt x="1522728" y="524800"/>
                </a:cubicBezTo>
                <a:lnTo>
                  <a:pt x="0" y="524800"/>
                </a:lnTo>
                <a:lnTo>
                  <a:pt x="0" y="0"/>
                </a:lnTo>
                <a:close/>
              </a:path>
            </a:pathLst>
          </a:custGeom>
          <a:solidFill>
            <a:schemeClr val="accent5">
              <a:lumMod val="50000"/>
            </a:schemeClr>
          </a:solidFill>
          <a:ln>
            <a:noFill/>
          </a:ln>
          <a:effectLst>
            <a:outerShdw blurRad="28575" dist="9525" algn="bl" rotWithShape="0">
              <a:srgbClr val="000000">
                <a:alpha val="20000"/>
              </a:srgbClr>
            </a:outerShdw>
          </a:effectLst>
        </p:spPr>
        <p:txBody>
          <a:bodyPr spcFirstLastPara="1" wrap="square" lIns="365733" tIns="0" rIns="0" bIns="0" anchor="ctr" anchorCtr="0">
            <a:noAutofit/>
          </a:bodyPr>
          <a:lstStyle/>
          <a:p>
            <a:endParaRPr sz="1333" dirty="0">
              <a:solidFill>
                <a:schemeClr val="dk1"/>
              </a:solidFill>
              <a:latin typeface="Red Hat Text"/>
              <a:ea typeface="Red Hat Text"/>
              <a:cs typeface="Red Hat Text"/>
              <a:sym typeface="Red Hat Text"/>
            </a:endParaRPr>
          </a:p>
        </p:txBody>
      </p:sp>
      <p:sp>
        <p:nvSpPr>
          <p:cNvPr id="48" name="Google Shape;489;p38"/>
          <p:cNvSpPr/>
          <p:nvPr/>
        </p:nvSpPr>
        <p:spPr>
          <a:xfrm>
            <a:off x="10122248" y="3573000"/>
            <a:ext cx="900000" cy="524800"/>
          </a:xfrm>
          <a:prstGeom prst="homePlate">
            <a:avLst>
              <a:gd name="adj" fmla="val 32030"/>
            </a:avLst>
          </a:prstGeom>
          <a:solidFill>
            <a:schemeClr val="accent4">
              <a:lumMod val="75000"/>
            </a:schemeClr>
          </a:solidFill>
          <a:ln>
            <a:noFill/>
          </a:ln>
          <a:effectLst>
            <a:outerShdw blurRad="28575" dist="9525" algn="bl" rotWithShape="0">
              <a:srgbClr val="000000">
                <a:alpha val="20000"/>
              </a:srgbClr>
            </a:outerShdw>
          </a:effectLst>
        </p:spPr>
        <p:txBody>
          <a:bodyPr spcFirstLastPara="1" wrap="square" lIns="365733" tIns="0" rIns="0" bIns="0" anchor="ctr" anchorCtr="0">
            <a:noAutofit/>
          </a:bodyPr>
          <a:lstStyle/>
          <a:p>
            <a:endParaRPr sz="1333" dirty="0">
              <a:solidFill>
                <a:schemeClr val="dk1"/>
              </a:solidFill>
              <a:latin typeface="Red Hat Text"/>
              <a:ea typeface="Red Hat Text"/>
              <a:cs typeface="Red Hat Text"/>
              <a:sym typeface="Red Hat Text"/>
            </a:endParaRPr>
          </a:p>
        </p:txBody>
      </p:sp>
      <p:cxnSp>
        <p:nvCxnSpPr>
          <p:cNvPr id="51" name="Google Shape;522;p38"/>
          <p:cNvCxnSpPr/>
          <p:nvPr/>
        </p:nvCxnSpPr>
        <p:spPr>
          <a:xfrm rot="10800000">
            <a:off x="7581360" y="4065025"/>
            <a:ext cx="0" cy="664800"/>
          </a:xfrm>
          <a:prstGeom prst="straightConnector1">
            <a:avLst/>
          </a:prstGeom>
          <a:noFill/>
          <a:ln w="9525" cap="flat" cmpd="sng">
            <a:solidFill>
              <a:schemeClr val="lt1"/>
            </a:solidFill>
            <a:prstDash val="solid"/>
            <a:round/>
            <a:headEnd type="oval" w="med" len="med"/>
            <a:tailEnd type="oval" w="med" len="med"/>
          </a:ln>
        </p:spPr>
      </p:cxnSp>
      <p:cxnSp>
        <p:nvCxnSpPr>
          <p:cNvPr id="49" name="Google Shape;510;p38"/>
          <p:cNvCxnSpPr/>
          <p:nvPr/>
        </p:nvCxnSpPr>
        <p:spPr>
          <a:xfrm rot="10800000">
            <a:off x="6828500" y="2940974"/>
            <a:ext cx="0" cy="664800"/>
          </a:xfrm>
          <a:prstGeom prst="straightConnector1">
            <a:avLst/>
          </a:prstGeom>
          <a:noFill/>
          <a:ln w="9525" cap="flat" cmpd="sng">
            <a:solidFill>
              <a:schemeClr val="lt1"/>
            </a:solidFill>
            <a:prstDash val="solid"/>
            <a:round/>
            <a:headEnd type="oval" w="med" len="med"/>
            <a:tailEnd type="oval" w="med" len="med"/>
          </a:ln>
        </p:spPr>
      </p:cxnSp>
      <p:sp>
        <p:nvSpPr>
          <p:cNvPr id="487" name="Google Shape;487;p38"/>
          <p:cNvSpPr txBox="1">
            <a:spLocks noGrp="1"/>
          </p:cNvSpPr>
          <p:nvPr>
            <p:ph type="title"/>
          </p:nvPr>
        </p:nvSpPr>
        <p:spPr>
          <a:xfrm>
            <a:off x="1392633" y="990100"/>
            <a:ext cx="9610000" cy="844400"/>
          </a:xfrm>
          <a:prstGeom prst="rect">
            <a:avLst/>
          </a:prstGeom>
        </p:spPr>
        <p:txBody>
          <a:bodyPr spcFirstLastPara="1" vert="horz" wrap="square" lIns="0" tIns="0" rIns="0" bIns="0" rtlCol="0" anchor="ctr" anchorCtr="0">
            <a:noAutofit/>
          </a:bodyPr>
          <a:lstStyle/>
          <a:p>
            <a:pPr>
              <a:spcBef>
                <a:spcPts val="0"/>
              </a:spcBef>
            </a:pPr>
            <a:r>
              <a:rPr lang="en" dirty="0" smtClean="0"/>
              <a:t>Structure</a:t>
            </a:r>
            <a:endParaRPr dirty="0"/>
          </a:p>
        </p:txBody>
      </p:sp>
      <p:sp>
        <p:nvSpPr>
          <p:cNvPr id="488" name="Google Shape;488;p38"/>
          <p:cNvSpPr txBox="1">
            <a:spLocks noGrp="1"/>
          </p:cNvSpPr>
          <p:nvPr>
            <p:ph type="sldNum" idx="12"/>
          </p:nvPr>
        </p:nvSpPr>
        <p:spPr>
          <a:xfrm>
            <a:off x="11493100" y="6173667"/>
            <a:ext cx="698800" cy="684400"/>
          </a:xfrm>
          <a:prstGeom prst="rect">
            <a:avLst/>
          </a:prstGeom>
        </p:spPr>
        <p:txBody>
          <a:bodyPr spcFirstLastPara="1" vert="horz" wrap="square" lIns="0" tIns="0" rIns="0" bIns="0" rtlCol="0" anchor="ctr" anchorCtr="0">
            <a:noAutofit/>
          </a:bodyPr>
          <a:lstStyle/>
          <a:p>
            <a:pPr algn="ctr"/>
            <a:fld id="{00000000-1234-1234-1234-123412341234}" type="slidenum">
              <a:rPr lang="en"/>
              <a:pPr algn="ctr"/>
              <a:t>1</a:t>
            </a:fld>
            <a:endParaRPr/>
          </a:p>
        </p:txBody>
      </p:sp>
      <p:sp>
        <p:nvSpPr>
          <p:cNvPr id="501" name="Google Shape;501;p38"/>
          <p:cNvSpPr/>
          <p:nvPr/>
        </p:nvSpPr>
        <p:spPr>
          <a:xfrm>
            <a:off x="0" y="3573000"/>
            <a:ext cx="810000" cy="524800"/>
          </a:xfrm>
          <a:prstGeom prst="homePlate">
            <a:avLst>
              <a:gd name="adj" fmla="val 32030"/>
            </a:avLst>
          </a:prstGeom>
          <a:solidFill>
            <a:schemeClr val="lt2"/>
          </a:solidFill>
          <a:ln>
            <a:noFill/>
          </a:ln>
          <a:effectLst>
            <a:outerShdw blurRad="28575" dist="9525" algn="bl" rotWithShape="0">
              <a:srgbClr val="000000">
                <a:alpha val="20000"/>
              </a:srgbClr>
            </a:outerShdw>
          </a:effectLst>
        </p:spPr>
        <p:txBody>
          <a:bodyPr spcFirstLastPara="1" wrap="square" lIns="121900" tIns="121900" rIns="121900" bIns="121900" anchor="ctr" anchorCtr="0">
            <a:noAutofit/>
          </a:bodyPr>
          <a:lstStyle/>
          <a:p>
            <a:pPr algn="ctr"/>
            <a:endParaRPr sz="1333">
              <a:solidFill>
                <a:schemeClr val="dk1"/>
              </a:solidFill>
            </a:endParaRPr>
          </a:p>
        </p:txBody>
      </p:sp>
      <p:cxnSp>
        <p:nvCxnSpPr>
          <p:cNvPr id="502" name="Google Shape;502;p38"/>
          <p:cNvCxnSpPr/>
          <p:nvPr/>
        </p:nvCxnSpPr>
        <p:spPr>
          <a:xfrm rot="10800000">
            <a:off x="1078666" y="2901388"/>
            <a:ext cx="0" cy="664800"/>
          </a:xfrm>
          <a:prstGeom prst="straightConnector1">
            <a:avLst/>
          </a:prstGeom>
          <a:noFill/>
          <a:ln w="9525" cap="flat" cmpd="sng">
            <a:solidFill>
              <a:schemeClr val="lt1"/>
            </a:solidFill>
            <a:prstDash val="solid"/>
            <a:round/>
            <a:headEnd type="oval" w="med" len="med"/>
            <a:tailEnd type="oval" w="med" len="med"/>
          </a:ln>
        </p:spPr>
      </p:cxnSp>
      <p:sp>
        <p:nvSpPr>
          <p:cNvPr id="503" name="Google Shape;503;p38"/>
          <p:cNvSpPr txBox="1"/>
          <p:nvPr/>
        </p:nvSpPr>
        <p:spPr>
          <a:xfrm>
            <a:off x="347634" y="2145131"/>
            <a:ext cx="1594934" cy="711200"/>
          </a:xfrm>
          <a:prstGeom prst="rect">
            <a:avLst/>
          </a:prstGeom>
          <a:noFill/>
          <a:ln>
            <a:noFill/>
          </a:ln>
        </p:spPr>
        <p:txBody>
          <a:bodyPr spcFirstLastPara="1" wrap="square" lIns="0" tIns="0" rIns="0" bIns="0" anchor="b" anchorCtr="0">
            <a:noAutofit/>
          </a:bodyPr>
          <a:lstStyle/>
          <a:p>
            <a:pPr algn="ctr"/>
            <a:r>
              <a:rPr lang="en-US" sz="1200" dirty="0">
                <a:solidFill>
                  <a:schemeClr val="dk2"/>
                </a:solidFill>
                <a:latin typeface="Red Hat Text"/>
                <a:ea typeface="Red Hat Text"/>
                <a:cs typeface="Red Hat Text"/>
                <a:sym typeface="Red Hat Text"/>
              </a:rPr>
              <a:t>What is </a:t>
            </a:r>
            <a:r>
              <a:rPr lang="en-US" sz="1200" dirty="0" smtClean="0">
                <a:solidFill>
                  <a:schemeClr val="dk2"/>
                </a:solidFill>
                <a:latin typeface="Red Hat Text"/>
                <a:ea typeface="Red Hat Text"/>
                <a:cs typeface="Red Hat Text"/>
                <a:sym typeface="Red Hat Text"/>
              </a:rPr>
              <a:t>an</a:t>
            </a:r>
          </a:p>
          <a:p>
            <a:pPr algn="ctr"/>
            <a:r>
              <a:rPr lang="en-US" sz="1200" dirty="0" smtClean="0">
                <a:solidFill>
                  <a:schemeClr val="dk2"/>
                </a:solidFill>
                <a:latin typeface="Red Hat Text"/>
                <a:ea typeface="Red Hat Text"/>
                <a:cs typeface="Red Hat Text"/>
                <a:sym typeface="Red Hat Text"/>
              </a:rPr>
              <a:t> </a:t>
            </a:r>
            <a:r>
              <a:rPr lang="en-US" sz="1200" dirty="0">
                <a:solidFill>
                  <a:schemeClr val="dk2"/>
                </a:solidFill>
                <a:latin typeface="Red Hat Text"/>
                <a:ea typeface="Red Hat Text"/>
                <a:cs typeface="Red Hat Text"/>
                <a:sym typeface="Red Hat Text"/>
              </a:rPr>
              <a:t>algorithm?</a:t>
            </a:r>
            <a:endParaRPr sz="1200" dirty="0">
              <a:solidFill>
                <a:schemeClr val="dk2"/>
              </a:solidFill>
              <a:latin typeface="Red Hat Text"/>
              <a:ea typeface="Red Hat Text"/>
              <a:cs typeface="Red Hat Text"/>
              <a:sym typeface="Red Hat Text"/>
            </a:endParaRPr>
          </a:p>
        </p:txBody>
      </p:sp>
      <p:cxnSp>
        <p:nvCxnSpPr>
          <p:cNvPr id="504" name="Google Shape;504;p38"/>
          <p:cNvCxnSpPr/>
          <p:nvPr/>
        </p:nvCxnSpPr>
        <p:spPr>
          <a:xfrm rot="10800000">
            <a:off x="2478652" y="2940975"/>
            <a:ext cx="0" cy="664800"/>
          </a:xfrm>
          <a:prstGeom prst="straightConnector1">
            <a:avLst/>
          </a:prstGeom>
          <a:noFill/>
          <a:ln w="9525" cap="flat" cmpd="sng">
            <a:solidFill>
              <a:schemeClr val="lt1"/>
            </a:solidFill>
            <a:prstDash val="solid"/>
            <a:round/>
            <a:headEnd type="oval" w="med" len="med"/>
            <a:tailEnd type="oval" w="med" len="med"/>
          </a:ln>
        </p:spPr>
      </p:cxnSp>
      <p:sp>
        <p:nvSpPr>
          <p:cNvPr id="505" name="Google Shape;505;p38"/>
          <p:cNvSpPr txBox="1"/>
          <p:nvPr/>
        </p:nvSpPr>
        <p:spPr>
          <a:xfrm>
            <a:off x="1942568" y="2322192"/>
            <a:ext cx="1133945" cy="586008"/>
          </a:xfrm>
          <a:prstGeom prst="rect">
            <a:avLst/>
          </a:prstGeom>
          <a:noFill/>
          <a:ln>
            <a:noFill/>
          </a:ln>
        </p:spPr>
        <p:txBody>
          <a:bodyPr spcFirstLastPara="1" wrap="square" lIns="0" tIns="0" rIns="0" bIns="0" anchor="b" anchorCtr="0">
            <a:noAutofit/>
          </a:bodyPr>
          <a:lstStyle/>
          <a:p>
            <a:pPr algn="ctr"/>
            <a:r>
              <a:rPr lang="en-US" sz="1200" dirty="0">
                <a:solidFill>
                  <a:schemeClr val="dk2"/>
                </a:solidFill>
                <a:latin typeface="Red Hat Text"/>
                <a:ea typeface="Red Hat Text"/>
                <a:cs typeface="Red Hat Text"/>
                <a:sym typeface="Red Hat Text"/>
              </a:rPr>
              <a:t>Problem solving patterns</a:t>
            </a:r>
            <a:endParaRPr sz="1200" dirty="0">
              <a:solidFill>
                <a:schemeClr val="dk2"/>
              </a:solidFill>
              <a:latin typeface="Red Hat Text"/>
              <a:ea typeface="Red Hat Text"/>
              <a:cs typeface="Red Hat Text"/>
              <a:sym typeface="Red Hat Text"/>
            </a:endParaRPr>
          </a:p>
        </p:txBody>
      </p:sp>
      <p:cxnSp>
        <p:nvCxnSpPr>
          <p:cNvPr id="506" name="Google Shape;506;p38"/>
          <p:cNvCxnSpPr/>
          <p:nvPr/>
        </p:nvCxnSpPr>
        <p:spPr>
          <a:xfrm rot="10800000">
            <a:off x="3959120" y="2940975"/>
            <a:ext cx="0" cy="664800"/>
          </a:xfrm>
          <a:prstGeom prst="straightConnector1">
            <a:avLst/>
          </a:prstGeom>
          <a:noFill/>
          <a:ln w="9525" cap="flat" cmpd="sng">
            <a:solidFill>
              <a:schemeClr val="lt1"/>
            </a:solidFill>
            <a:prstDash val="solid"/>
            <a:round/>
            <a:headEnd type="oval" w="med" len="med"/>
            <a:tailEnd type="oval" w="med" len="med"/>
          </a:ln>
        </p:spPr>
      </p:cxnSp>
      <p:sp>
        <p:nvSpPr>
          <p:cNvPr id="507" name="Google Shape;507;p38"/>
          <p:cNvSpPr txBox="1"/>
          <p:nvPr/>
        </p:nvSpPr>
        <p:spPr>
          <a:xfrm>
            <a:off x="3176792" y="2214939"/>
            <a:ext cx="1588000" cy="711200"/>
          </a:xfrm>
          <a:prstGeom prst="rect">
            <a:avLst/>
          </a:prstGeom>
          <a:noFill/>
          <a:ln>
            <a:noFill/>
          </a:ln>
        </p:spPr>
        <p:txBody>
          <a:bodyPr spcFirstLastPara="1" wrap="square" lIns="0" tIns="0" rIns="0" bIns="0" anchor="b" anchorCtr="0">
            <a:noAutofit/>
          </a:bodyPr>
          <a:lstStyle/>
          <a:p>
            <a:pPr algn="ctr"/>
            <a:r>
              <a:rPr lang="en" sz="1200" dirty="0" smtClean="0">
                <a:solidFill>
                  <a:schemeClr val="dk2"/>
                </a:solidFill>
                <a:latin typeface="Red Hat Text"/>
                <a:ea typeface="Red Hat Text"/>
                <a:cs typeface="Red Hat Text"/>
                <a:sym typeface="Red Hat Text"/>
              </a:rPr>
              <a:t>Quick sort</a:t>
            </a:r>
            <a:endParaRPr sz="1200" dirty="0">
              <a:solidFill>
                <a:schemeClr val="dk2"/>
              </a:solidFill>
              <a:latin typeface="Red Hat Text"/>
              <a:ea typeface="Red Hat Text"/>
              <a:cs typeface="Red Hat Text"/>
              <a:sym typeface="Red Hat Text"/>
            </a:endParaRPr>
          </a:p>
        </p:txBody>
      </p:sp>
      <p:cxnSp>
        <p:nvCxnSpPr>
          <p:cNvPr id="508" name="Google Shape;508;p38"/>
          <p:cNvCxnSpPr/>
          <p:nvPr/>
        </p:nvCxnSpPr>
        <p:spPr>
          <a:xfrm rot="10800000">
            <a:off x="5457161" y="3001935"/>
            <a:ext cx="0" cy="664800"/>
          </a:xfrm>
          <a:prstGeom prst="straightConnector1">
            <a:avLst/>
          </a:prstGeom>
          <a:noFill/>
          <a:ln w="9525" cap="flat" cmpd="sng">
            <a:solidFill>
              <a:schemeClr val="lt1"/>
            </a:solidFill>
            <a:prstDash val="solid"/>
            <a:round/>
            <a:headEnd type="oval" w="med" len="med"/>
            <a:tailEnd type="oval" w="med" len="med"/>
          </a:ln>
        </p:spPr>
      </p:cxnSp>
      <p:sp>
        <p:nvSpPr>
          <p:cNvPr id="509" name="Google Shape;509;p38"/>
          <p:cNvSpPr txBox="1"/>
          <p:nvPr/>
        </p:nvSpPr>
        <p:spPr>
          <a:xfrm>
            <a:off x="4669679" y="2217638"/>
            <a:ext cx="1588000" cy="711200"/>
          </a:xfrm>
          <a:prstGeom prst="rect">
            <a:avLst/>
          </a:prstGeom>
          <a:noFill/>
          <a:ln>
            <a:noFill/>
          </a:ln>
        </p:spPr>
        <p:txBody>
          <a:bodyPr spcFirstLastPara="1" wrap="square" lIns="0" tIns="0" rIns="0" bIns="0" anchor="b" anchorCtr="0">
            <a:noAutofit/>
          </a:bodyPr>
          <a:lstStyle/>
          <a:p>
            <a:pPr algn="ctr"/>
            <a:r>
              <a:rPr lang="en-US" sz="1200" dirty="0">
                <a:solidFill>
                  <a:schemeClr val="dk2"/>
                </a:solidFill>
                <a:latin typeface="Red Hat Text"/>
                <a:ea typeface="Red Hat Text"/>
                <a:cs typeface="Red Hat Text"/>
                <a:sym typeface="Red Hat Text"/>
              </a:rPr>
              <a:t>Linked </a:t>
            </a:r>
            <a:r>
              <a:rPr lang="en-US" sz="1200" dirty="0" smtClean="0">
                <a:solidFill>
                  <a:schemeClr val="dk2"/>
                </a:solidFill>
                <a:latin typeface="Red Hat Text"/>
                <a:ea typeface="Red Hat Text"/>
                <a:cs typeface="Red Hat Text"/>
                <a:sym typeface="Red Hat Text"/>
              </a:rPr>
              <a:t>lists</a:t>
            </a:r>
            <a:endParaRPr lang="en-US" sz="1200" dirty="0">
              <a:solidFill>
                <a:schemeClr val="dk2"/>
              </a:solidFill>
              <a:latin typeface="Red Hat Text"/>
              <a:ea typeface="Red Hat Text"/>
              <a:cs typeface="Red Hat Text"/>
              <a:sym typeface="Red Hat Text"/>
            </a:endParaRPr>
          </a:p>
        </p:txBody>
      </p:sp>
      <p:cxnSp>
        <p:nvCxnSpPr>
          <p:cNvPr id="510" name="Google Shape;510;p38"/>
          <p:cNvCxnSpPr/>
          <p:nvPr/>
        </p:nvCxnSpPr>
        <p:spPr>
          <a:xfrm rot="10800000">
            <a:off x="8375360" y="3012463"/>
            <a:ext cx="0" cy="664800"/>
          </a:xfrm>
          <a:prstGeom prst="straightConnector1">
            <a:avLst/>
          </a:prstGeom>
          <a:noFill/>
          <a:ln w="9525" cap="flat" cmpd="sng">
            <a:solidFill>
              <a:schemeClr val="lt1"/>
            </a:solidFill>
            <a:prstDash val="solid"/>
            <a:round/>
            <a:headEnd type="oval" w="med" len="med"/>
            <a:tailEnd type="oval" w="med" len="med"/>
          </a:ln>
        </p:spPr>
      </p:cxnSp>
      <p:sp>
        <p:nvSpPr>
          <p:cNvPr id="511" name="Google Shape;511;p38"/>
          <p:cNvSpPr txBox="1"/>
          <p:nvPr/>
        </p:nvSpPr>
        <p:spPr>
          <a:xfrm>
            <a:off x="7581360" y="2177647"/>
            <a:ext cx="1588000" cy="711200"/>
          </a:xfrm>
          <a:prstGeom prst="rect">
            <a:avLst/>
          </a:prstGeom>
          <a:noFill/>
          <a:ln>
            <a:noFill/>
          </a:ln>
        </p:spPr>
        <p:txBody>
          <a:bodyPr spcFirstLastPara="1" wrap="square" lIns="0" tIns="0" rIns="0" bIns="0" anchor="b" anchorCtr="0">
            <a:noAutofit/>
          </a:bodyPr>
          <a:lstStyle/>
          <a:p>
            <a:pPr algn="ctr"/>
            <a:r>
              <a:rPr lang="en-US" sz="1200" dirty="0">
                <a:solidFill>
                  <a:schemeClr val="dk2"/>
                </a:solidFill>
                <a:latin typeface="Red Hat Text"/>
                <a:ea typeface="Red Hat Text"/>
                <a:cs typeface="Red Hat Text"/>
                <a:sym typeface="Red Hat Text"/>
              </a:rPr>
              <a:t>Binary </a:t>
            </a:r>
            <a:r>
              <a:rPr lang="en-US" sz="1200" dirty="0" smtClean="0">
                <a:solidFill>
                  <a:schemeClr val="dk2"/>
                </a:solidFill>
                <a:latin typeface="Red Hat Text"/>
                <a:ea typeface="Red Hat Text"/>
                <a:cs typeface="Red Hat Text"/>
                <a:sym typeface="Red Hat Text"/>
              </a:rPr>
              <a:t>heap</a:t>
            </a:r>
            <a:endParaRPr lang="en-US" sz="1200" dirty="0">
              <a:solidFill>
                <a:schemeClr val="dk2"/>
              </a:solidFill>
              <a:latin typeface="Red Hat Text"/>
              <a:ea typeface="Red Hat Text"/>
              <a:cs typeface="Red Hat Text"/>
              <a:sym typeface="Red Hat Text"/>
            </a:endParaRPr>
          </a:p>
        </p:txBody>
      </p:sp>
      <p:cxnSp>
        <p:nvCxnSpPr>
          <p:cNvPr id="512" name="Google Shape;512;p38"/>
          <p:cNvCxnSpPr/>
          <p:nvPr/>
        </p:nvCxnSpPr>
        <p:spPr>
          <a:xfrm rot="10800000">
            <a:off x="9813235" y="2940975"/>
            <a:ext cx="0" cy="664800"/>
          </a:xfrm>
          <a:prstGeom prst="straightConnector1">
            <a:avLst/>
          </a:prstGeom>
          <a:noFill/>
          <a:ln w="9525" cap="flat" cmpd="sng">
            <a:solidFill>
              <a:schemeClr val="lt1"/>
            </a:solidFill>
            <a:prstDash val="solid"/>
            <a:round/>
            <a:headEnd type="oval" w="med" len="med"/>
            <a:tailEnd type="oval" w="med" len="med"/>
          </a:ln>
        </p:spPr>
      </p:cxnSp>
      <p:sp>
        <p:nvSpPr>
          <p:cNvPr id="513" name="Google Shape;513;p38"/>
          <p:cNvSpPr txBox="1"/>
          <p:nvPr/>
        </p:nvSpPr>
        <p:spPr>
          <a:xfrm>
            <a:off x="9025056" y="2201333"/>
            <a:ext cx="1588000" cy="711200"/>
          </a:xfrm>
          <a:prstGeom prst="rect">
            <a:avLst/>
          </a:prstGeom>
          <a:noFill/>
          <a:ln>
            <a:noFill/>
          </a:ln>
        </p:spPr>
        <p:txBody>
          <a:bodyPr spcFirstLastPara="1" wrap="square" lIns="0" tIns="0" rIns="0" bIns="0" anchor="b" anchorCtr="0">
            <a:noAutofit/>
          </a:bodyPr>
          <a:lstStyle/>
          <a:p>
            <a:pPr algn="ctr"/>
            <a:r>
              <a:rPr lang="en-US" sz="1200" dirty="0">
                <a:solidFill>
                  <a:schemeClr val="dk2"/>
                </a:solidFill>
                <a:latin typeface="Red Hat Text"/>
                <a:ea typeface="Red Hat Text"/>
                <a:cs typeface="Red Hat Text"/>
                <a:sym typeface="Red Hat Text"/>
              </a:rPr>
              <a:t>Hash </a:t>
            </a:r>
            <a:r>
              <a:rPr lang="en-US" sz="1200" dirty="0" smtClean="0">
                <a:solidFill>
                  <a:schemeClr val="dk2"/>
                </a:solidFill>
                <a:latin typeface="Red Hat Text"/>
                <a:ea typeface="Red Hat Text"/>
                <a:cs typeface="Red Hat Text"/>
                <a:sym typeface="Red Hat Text"/>
              </a:rPr>
              <a:t>tables</a:t>
            </a:r>
            <a:endParaRPr lang="en-US" sz="1200" dirty="0">
              <a:solidFill>
                <a:schemeClr val="dk2"/>
              </a:solidFill>
              <a:latin typeface="Red Hat Text"/>
              <a:ea typeface="Red Hat Text"/>
              <a:cs typeface="Red Hat Text"/>
              <a:sym typeface="Red Hat Text"/>
            </a:endParaRPr>
          </a:p>
        </p:txBody>
      </p:sp>
      <p:cxnSp>
        <p:nvCxnSpPr>
          <p:cNvPr id="514" name="Google Shape;514;p38"/>
          <p:cNvCxnSpPr/>
          <p:nvPr/>
        </p:nvCxnSpPr>
        <p:spPr>
          <a:xfrm rot="10800000">
            <a:off x="1707440" y="4065025"/>
            <a:ext cx="0" cy="664800"/>
          </a:xfrm>
          <a:prstGeom prst="straightConnector1">
            <a:avLst/>
          </a:prstGeom>
          <a:noFill/>
          <a:ln w="9525" cap="flat" cmpd="sng">
            <a:solidFill>
              <a:schemeClr val="lt1"/>
            </a:solidFill>
            <a:prstDash val="solid"/>
            <a:round/>
            <a:headEnd type="oval" w="med" len="med"/>
            <a:tailEnd type="oval" w="med" len="med"/>
          </a:ln>
        </p:spPr>
      </p:cxnSp>
      <p:sp>
        <p:nvSpPr>
          <p:cNvPr id="515" name="Google Shape;515;p38"/>
          <p:cNvSpPr txBox="1"/>
          <p:nvPr/>
        </p:nvSpPr>
        <p:spPr>
          <a:xfrm>
            <a:off x="1502799" y="4800441"/>
            <a:ext cx="416734" cy="421409"/>
          </a:xfrm>
          <a:prstGeom prst="rect">
            <a:avLst/>
          </a:prstGeom>
          <a:noFill/>
          <a:ln>
            <a:noFill/>
          </a:ln>
        </p:spPr>
        <p:txBody>
          <a:bodyPr spcFirstLastPara="1" wrap="square" lIns="0" tIns="0" rIns="0" bIns="0" anchor="t" anchorCtr="0">
            <a:noAutofit/>
          </a:bodyPr>
          <a:lstStyle/>
          <a:p>
            <a:pPr algn="ctr"/>
            <a:r>
              <a:rPr lang="en" sz="1200" dirty="0" smtClean="0">
                <a:solidFill>
                  <a:schemeClr val="dk2"/>
                </a:solidFill>
                <a:latin typeface="Red Hat Text"/>
                <a:ea typeface="Red Hat Text"/>
                <a:cs typeface="Red Hat Text"/>
                <a:sym typeface="Red Hat Text"/>
              </a:rPr>
              <a:t>Big O</a:t>
            </a:r>
            <a:endParaRPr sz="1200" dirty="0">
              <a:solidFill>
                <a:schemeClr val="dk2"/>
              </a:solidFill>
              <a:latin typeface="Red Hat Text"/>
              <a:ea typeface="Red Hat Text"/>
              <a:cs typeface="Red Hat Text"/>
              <a:sym typeface="Red Hat Text"/>
            </a:endParaRPr>
          </a:p>
        </p:txBody>
      </p:sp>
      <p:cxnSp>
        <p:nvCxnSpPr>
          <p:cNvPr id="516" name="Google Shape;516;p38"/>
          <p:cNvCxnSpPr/>
          <p:nvPr/>
        </p:nvCxnSpPr>
        <p:spPr>
          <a:xfrm rot="10800000">
            <a:off x="3188579" y="4065025"/>
            <a:ext cx="0" cy="664800"/>
          </a:xfrm>
          <a:prstGeom prst="straightConnector1">
            <a:avLst/>
          </a:prstGeom>
          <a:noFill/>
          <a:ln w="9525" cap="flat" cmpd="sng">
            <a:solidFill>
              <a:schemeClr val="lt1"/>
            </a:solidFill>
            <a:prstDash val="solid"/>
            <a:round/>
            <a:headEnd type="oval" w="med" len="med"/>
            <a:tailEnd type="oval" w="med" len="med"/>
          </a:ln>
        </p:spPr>
      </p:cxnSp>
      <p:sp>
        <p:nvSpPr>
          <p:cNvPr id="517" name="Google Shape;517;p38"/>
          <p:cNvSpPr txBox="1"/>
          <p:nvPr/>
        </p:nvSpPr>
        <p:spPr>
          <a:xfrm>
            <a:off x="2886807" y="4762600"/>
            <a:ext cx="1588000" cy="711200"/>
          </a:xfrm>
          <a:prstGeom prst="rect">
            <a:avLst/>
          </a:prstGeom>
          <a:noFill/>
          <a:ln>
            <a:noFill/>
          </a:ln>
        </p:spPr>
        <p:txBody>
          <a:bodyPr spcFirstLastPara="1" wrap="square" lIns="0" tIns="0" rIns="0" bIns="0" anchor="t" anchorCtr="0">
            <a:noAutofit/>
          </a:bodyPr>
          <a:lstStyle/>
          <a:p>
            <a:r>
              <a:rPr lang="en" sz="1200" dirty="0" smtClean="0">
                <a:solidFill>
                  <a:schemeClr val="dk2"/>
                </a:solidFill>
                <a:latin typeface="Red Hat Text"/>
                <a:ea typeface="Red Hat Text"/>
                <a:cs typeface="Red Hat Text"/>
                <a:sym typeface="Red Hat Text"/>
              </a:rPr>
              <a:t>Recursion</a:t>
            </a:r>
            <a:endParaRPr sz="1200" dirty="0">
              <a:solidFill>
                <a:schemeClr val="dk2"/>
              </a:solidFill>
              <a:latin typeface="Red Hat Text"/>
              <a:ea typeface="Red Hat Text"/>
              <a:cs typeface="Red Hat Text"/>
              <a:sym typeface="Red Hat Text"/>
            </a:endParaRPr>
          </a:p>
        </p:txBody>
      </p:sp>
      <p:cxnSp>
        <p:nvCxnSpPr>
          <p:cNvPr id="518" name="Google Shape;518;p38"/>
          <p:cNvCxnSpPr/>
          <p:nvPr/>
        </p:nvCxnSpPr>
        <p:spPr>
          <a:xfrm rot="10800000">
            <a:off x="4638791" y="4065025"/>
            <a:ext cx="0" cy="664800"/>
          </a:xfrm>
          <a:prstGeom prst="straightConnector1">
            <a:avLst/>
          </a:prstGeom>
          <a:noFill/>
          <a:ln w="9525" cap="flat" cmpd="sng">
            <a:solidFill>
              <a:schemeClr val="lt1"/>
            </a:solidFill>
            <a:prstDash val="solid"/>
            <a:round/>
            <a:headEnd type="oval" w="med" len="med"/>
            <a:tailEnd type="oval" w="med" len="med"/>
          </a:ln>
        </p:spPr>
      </p:cxnSp>
      <p:sp>
        <p:nvSpPr>
          <p:cNvPr id="519" name="Google Shape;519;p38"/>
          <p:cNvSpPr txBox="1"/>
          <p:nvPr/>
        </p:nvSpPr>
        <p:spPr>
          <a:xfrm>
            <a:off x="3851070" y="4775645"/>
            <a:ext cx="1588000" cy="711200"/>
          </a:xfrm>
          <a:prstGeom prst="rect">
            <a:avLst/>
          </a:prstGeom>
          <a:noFill/>
          <a:ln>
            <a:noFill/>
          </a:ln>
        </p:spPr>
        <p:txBody>
          <a:bodyPr spcFirstLastPara="1" wrap="square" lIns="0" tIns="0" rIns="0" bIns="0" anchor="t" anchorCtr="0">
            <a:noAutofit/>
          </a:bodyPr>
          <a:lstStyle/>
          <a:p>
            <a:pPr algn="ctr"/>
            <a:r>
              <a:rPr lang="en-US" sz="1200" dirty="0" smtClean="0">
                <a:solidFill>
                  <a:schemeClr val="dk2"/>
                </a:solidFill>
                <a:latin typeface="Red Hat Text"/>
                <a:ea typeface="Red Hat Text"/>
                <a:cs typeface="Red Hat Text"/>
                <a:sym typeface="Red Hat Text"/>
              </a:rPr>
              <a:t>Data structures</a:t>
            </a:r>
            <a:endParaRPr sz="1200" dirty="0">
              <a:solidFill>
                <a:schemeClr val="dk2"/>
              </a:solidFill>
              <a:latin typeface="Red Hat Text"/>
              <a:ea typeface="Red Hat Text"/>
              <a:cs typeface="Red Hat Text"/>
              <a:sym typeface="Red Hat Text"/>
            </a:endParaRPr>
          </a:p>
        </p:txBody>
      </p:sp>
      <p:cxnSp>
        <p:nvCxnSpPr>
          <p:cNvPr id="520" name="Google Shape;520;p38"/>
          <p:cNvCxnSpPr/>
          <p:nvPr/>
        </p:nvCxnSpPr>
        <p:spPr>
          <a:xfrm rot="10800000">
            <a:off x="6147216" y="4065025"/>
            <a:ext cx="0" cy="664800"/>
          </a:xfrm>
          <a:prstGeom prst="straightConnector1">
            <a:avLst/>
          </a:prstGeom>
          <a:noFill/>
          <a:ln w="9525" cap="flat" cmpd="sng">
            <a:solidFill>
              <a:schemeClr val="lt1"/>
            </a:solidFill>
            <a:prstDash val="solid"/>
            <a:round/>
            <a:headEnd type="oval" w="med" len="med"/>
            <a:tailEnd type="oval" w="med" len="med"/>
          </a:ln>
        </p:spPr>
      </p:cxnSp>
      <p:sp>
        <p:nvSpPr>
          <p:cNvPr id="521" name="Google Shape;521;p38"/>
          <p:cNvSpPr txBox="1"/>
          <p:nvPr/>
        </p:nvSpPr>
        <p:spPr>
          <a:xfrm>
            <a:off x="5353215" y="4800441"/>
            <a:ext cx="1588000" cy="711200"/>
          </a:xfrm>
          <a:prstGeom prst="rect">
            <a:avLst/>
          </a:prstGeom>
          <a:noFill/>
          <a:ln>
            <a:noFill/>
          </a:ln>
        </p:spPr>
        <p:txBody>
          <a:bodyPr spcFirstLastPara="1" wrap="square" lIns="0" tIns="0" rIns="0" bIns="0" anchor="t" anchorCtr="0">
            <a:noAutofit/>
          </a:bodyPr>
          <a:lstStyle/>
          <a:p>
            <a:pPr algn="ctr"/>
            <a:r>
              <a:rPr lang="en-US" sz="1200" dirty="0">
                <a:solidFill>
                  <a:schemeClr val="dk2"/>
                </a:solidFill>
                <a:latin typeface="Red Hat Text"/>
                <a:ea typeface="Red Hat Text"/>
                <a:cs typeface="Red Hat Text"/>
                <a:sym typeface="Red Hat Text"/>
              </a:rPr>
              <a:t>Stack and </a:t>
            </a:r>
            <a:r>
              <a:rPr lang="en-US" sz="1200" dirty="0" smtClean="0">
                <a:solidFill>
                  <a:schemeClr val="dk2"/>
                </a:solidFill>
                <a:latin typeface="Red Hat Text"/>
                <a:ea typeface="Red Hat Text"/>
                <a:cs typeface="Red Hat Text"/>
                <a:sym typeface="Red Hat Text"/>
              </a:rPr>
              <a:t>queue</a:t>
            </a:r>
            <a:endParaRPr lang="en-US" sz="1200" dirty="0">
              <a:solidFill>
                <a:schemeClr val="dk2"/>
              </a:solidFill>
              <a:latin typeface="Red Hat Text"/>
              <a:ea typeface="Red Hat Text"/>
              <a:cs typeface="Red Hat Text"/>
              <a:sym typeface="Red Hat Text"/>
            </a:endParaRPr>
          </a:p>
        </p:txBody>
      </p:sp>
      <p:cxnSp>
        <p:nvCxnSpPr>
          <p:cNvPr id="522" name="Google Shape;522;p38"/>
          <p:cNvCxnSpPr/>
          <p:nvPr/>
        </p:nvCxnSpPr>
        <p:spPr>
          <a:xfrm rot="10800000">
            <a:off x="9054161" y="4065025"/>
            <a:ext cx="0" cy="664800"/>
          </a:xfrm>
          <a:prstGeom prst="straightConnector1">
            <a:avLst/>
          </a:prstGeom>
          <a:noFill/>
          <a:ln w="9525" cap="flat" cmpd="sng">
            <a:solidFill>
              <a:schemeClr val="lt1"/>
            </a:solidFill>
            <a:prstDash val="solid"/>
            <a:round/>
            <a:headEnd type="oval" w="med" len="med"/>
            <a:tailEnd type="oval" w="med" len="med"/>
          </a:ln>
        </p:spPr>
      </p:cxnSp>
      <p:sp>
        <p:nvSpPr>
          <p:cNvPr id="523" name="Google Shape;523;p38"/>
          <p:cNvSpPr txBox="1"/>
          <p:nvPr/>
        </p:nvSpPr>
        <p:spPr>
          <a:xfrm>
            <a:off x="8254782" y="4800441"/>
            <a:ext cx="1588000" cy="711200"/>
          </a:xfrm>
          <a:prstGeom prst="rect">
            <a:avLst/>
          </a:prstGeom>
          <a:noFill/>
          <a:ln>
            <a:noFill/>
          </a:ln>
        </p:spPr>
        <p:txBody>
          <a:bodyPr spcFirstLastPara="1" wrap="square" lIns="0" tIns="0" rIns="0" bIns="0" anchor="t" anchorCtr="0">
            <a:noAutofit/>
          </a:bodyPr>
          <a:lstStyle/>
          <a:p>
            <a:pPr algn="ctr"/>
            <a:r>
              <a:rPr lang="en-US" sz="1200" dirty="0">
                <a:solidFill>
                  <a:schemeClr val="dk2"/>
                </a:solidFill>
                <a:latin typeface="Red Hat Text"/>
                <a:ea typeface="Red Hat Text"/>
                <a:cs typeface="Red Hat Text"/>
                <a:sym typeface="Red Hat Text"/>
              </a:rPr>
              <a:t>Priority </a:t>
            </a:r>
            <a:r>
              <a:rPr lang="en-US" sz="1200" dirty="0" smtClean="0">
                <a:solidFill>
                  <a:schemeClr val="dk2"/>
                </a:solidFill>
                <a:latin typeface="Red Hat Text"/>
                <a:ea typeface="Red Hat Text"/>
                <a:cs typeface="Red Hat Text"/>
                <a:sym typeface="Red Hat Text"/>
              </a:rPr>
              <a:t>queue</a:t>
            </a:r>
            <a:endParaRPr lang="en-US" sz="1200" dirty="0">
              <a:solidFill>
                <a:schemeClr val="dk2"/>
              </a:solidFill>
              <a:latin typeface="Red Hat Text"/>
              <a:ea typeface="Red Hat Text"/>
              <a:cs typeface="Red Hat Text"/>
              <a:sym typeface="Red Hat Text"/>
            </a:endParaRPr>
          </a:p>
        </p:txBody>
      </p:sp>
      <p:cxnSp>
        <p:nvCxnSpPr>
          <p:cNvPr id="524" name="Google Shape;524;p38"/>
          <p:cNvCxnSpPr/>
          <p:nvPr/>
        </p:nvCxnSpPr>
        <p:spPr>
          <a:xfrm rot="10800000">
            <a:off x="10578737" y="4065025"/>
            <a:ext cx="0" cy="664800"/>
          </a:xfrm>
          <a:prstGeom prst="straightConnector1">
            <a:avLst/>
          </a:prstGeom>
          <a:noFill/>
          <a:ln w="9525" cap="flat" cmpd="sng">
            <a:solidFill>
              <a:schemeClr val="lt1"/>
            </a:solidFill>
            <a:prstDash val="solid"/>
            <a:round/>
            <a:headEnd type="oval" w="med" len="med"/>
            <a:tailEnd type="oval" w="med" len="med"/>
          </a:ln>
        </p:spPr>
      </p:cxnSp>
      <p:sp>
        <p:nvSpPr>
          <p:cNvPr id="525" name="Google Shape;525;p38"/>
          <p:cNvSpPr txBox="1"/>
          <p:nvPr/>
        </p:nvSpPr>
        <p:spPr>
          <a:xfrm>
            <a:off x="9928742" y="4800441"/>
            <a:ext cx="1315200" cy="711200"/>
          </a:xfrm>
          <a:prstGeom prst="rect">
            <a:avLst/>
          </a:prstGeom>
          <a:noFill/>
          <a:ln>
            <a:noFill/>
          </a:ln>
        </p:spPr>
        <p:txBody>
          <a:bodyPr spcFirstLastPara="1" wrap="square" lIns="0" tIns="0" rIns="0" bIns="0" anchor="t" anchorCtr="0">
            <a:noAutofit/>
          </a:bodyPr>
          <a:lstStyle/>
          <a:p>
            <a:pPr algn="ctr"/>
            <a:r>
              <a:rPr lang="en" sz="1200" dirty="0" smtClean="0">
                <a:solidFill>
                  <a:schemeClr val="dk2"/>
                </a:solidFill>
                <a:latin typeface="Red Hat Text"/>
                <a:ea typeface="Red Hat Text"/>
                <a:cs typeface="Red Hat Text"/>
                <a:sym typeface="Red Hat Text"/>
              </a:rPr>
              <a:t>Graphs</a:t>
            </a:r>
            <a:endParaRPr sz="1200" dirty="0">
              <a:solidFill>
                <a:schemeClr val="dk2"/>
              </a:solidFill>
              <a:latin typeface="Red Hat Text"/>
              <a:ea typeface="Red Hat Text"/>
              <a:cs typeface="Red Hat Text"/>
              <a:sym typeface="Red Hat Text"/>
            </a:endParaRPr>
          </a:p>
        </p:txBody>
      </p:sp>
      <p:sp>
        <p:nvSpPr>
          <p:cNvPr id="47" name="Google Shape;489;p38"/>
          <p:cNvSpPr/>
          <p:nvPr/>
        </p:nvSpPr>
        <p:spPr>
          <a:xfrm>
            <a:off x="9392782" y="3573000"/>
            <a:ext cx="900000" cy="524800"/>
          </a:xfrm>
          <a:prstGeom prst="homePlate">
            <a:avLst>
              <a:gd name="adj" fmla="val 32030"/>
            </a:avLst>
          </a:prstGeom>
          <a:solidFill>
            <a:schemeClr val="accent4">
              <a:lumMod val="75000"/>
            </a:schemeClr>
          </a:solidFill>
          <a:ln>
            <a:noFill/>
          </a:ln>
          <a:effectLst>
            <a:outerShdw blurRad="28575" dist="9525" algn="bl" rotWithShape="0">
              <a:srgbClr val="000000">
                <a:alpha val="20000"/>
              </a:srgbClr>
            </a:outerShdw>
          </a:effectLst>
        </p:spPr>
        <p:txBody>
          <a:bodyPr spcFirstLastPara="1" wrap="square" lIns="365733" tIns="0" rIns="0" bIns="0" anchor="ctr" anchorCtr="0">
            <a:noAutofit/>
          </a:bodyPr>
          <a:lstStyle/>
          <a:p>
            <a:endParaRPr sz="1333" dirty="0">
              <a:solidFill>
                <a:schemeClr val="dk1"/>
              </a:solidFill>
              <a:latin typeface="Red Hat Text"/>
              <a:ea typeface="Red Hat Text"/>
              <a:cs typeface="Red Hat Text"/>
              <a:sym typeface="Red Hat Text"/>
            </a:endParaRPr>
          </a:p>
        </p:txBody>
      </p:sp>
      <p:sp>
        <p:nvSpPr>
          <p:cNvPr id="489" name="Google Shape;489;p38"/>
          <p:cNvSpPr/>
          <p:nvPr/>
        </p:nvSpPr>
        <p:spPr>
          <a:xfrm>
            <a:off x="8649447" y="3573000"/>
            <a:ext cx="900000" cy="524800"/>
          </a:xfrm>
          <a:prstGeom prst="homePlate">
            <a:avLst>
              <a:gd name="adj" fmla="val 32030"/>
            </a:avLst>
          </a:prstGeom>
          <a:solidFill>
            <a:schemeClr val="accent4"/>
          </a:solidFill>
          <a:ln>
            <a:noFill/>
          </a:ln>
          <a:effectLst>
            <a:outerShdw blurRad="28575" dist="9525" algn="bl" rotWithShape="0">
              <a:srgbClr val="000000">
                <a:alpha val="20000"/>
              </a:srgbClr>
            </a:outerShdw>
          </a:effectLst>
        </p:spPr>
        <p:txBody>
          <a:bodyPr spcFirstLastPara="1" wrap="square" lIns="365733" tIns="0" rIns="0" bIns="0" anchor="ctr" anchorCtr="0">
            <a:noAutofit/>
          </a:bodyPr>
          <a:lstStyle/>
          <a:p>
            <a:endParaRPr sz="1333" dirty="0">
              <a:solidFill>
                <a:schemeClr val="dk1"/>
              </a:solidFill>
              <a:latin typeface="Red Hat Text"/>
              <a:ea typeface="Red Hat Text"/>
              <a:cs typeface="Red Hat Text"/>
              <a:sym typeface="Red Hat Text"/>
            </a:endParaRPr>
          </a:p>
        </p:txBody>
      </p:sp>
      <p:sp>
        <p:nvSpPr>
          <p:cNvPr id="490" name="Google Shape;490;p38"/>
          <p:cNvSpPr/>
          <p:nvPr/>
        </p:nvSpPr>
        <p:spPr>
          <a:xfrm>
            <a:off x="7925360" y="3573000"/>
            <a:ext cx="900000" cy="524800"/>
          </a:xfrm>
          <a:prstGeom prst="homePlate">
            <a:avLst>
              <a:gd name="adj" fmla="val 32030"/>
            </a:avLst>
          </a:prstGeom>
          <a:solidFill>
            <a:schemeClr val="accent4"/>
          </a:solidFill>
          <a:ln>
            <a:noFill/>
          </a:ln>
          <a:effectLst>
            <a:outerShdw blurRad="28575" dist="9525" algn="bl" rotWithShape="0">
              <a:srgbClr val="000000">
                <a:alpha val="20000"/>
              </a:srgbClr>
            </a:outerShdw>
          </a:effectLst>
        </p:spPr>
        <p:txBody>
          <a:bodyPr spcFirstLastPara="1" wrap="square" lIns="365733" tIns="0" rIns="0" bIns="0" anchor="ctr" anchorCtr="0">
            <a:noAutofit/>
          </a:bodyPr>
          <a:lstStyle/>
          <a:p>
            <a:endParaRPr sz="1333" dirty="0">
              <a:solidFill>
                <a:schemeClr val="dk1"/>
              </a:solidFill>
              <a:latin typeface="Red Hat Text"/>
              <a:ea typeface="Red Hat Text"/>
              <a:cs typeface="Red Hat Text"/>
              <a:sym typeface="Red Hat Text"/>
            </a:endParaRPr>
          </a:p>
        </p:txBody>
      </p:sp>
      <p:sp>
        <p:nvSpPr>
          <p:cNvPr id="491" name="Google Shape;491;p38"/>
          <p:cNvSpPr/>
          <p:nvPr/>
        </p:nvSpPr>
        <p:spPr>
          <a:xfrm>
            <a:off x="7192887" y="3573000"/>
            <a:ext cx="900000" cy="524800"/>
          </a:xfrm>
          <a:prstGeom prst="homePlate">
            <a:avLst>
              <a:gd name="adj" fmla="val 32030"/>
            </a:avLst>
          </a:prstGeom>
          <a:solidFill>
            <a:schemeClr val="accent4"/>
          </a:solidFill>
          <a:ln>
            <a:noFill/>
          </a:ln>
          <a:effectLst>
            <a:outerShdw blurRad="28575" dist="9525" algn="bl" rotWithShape="0">
              <a:srgbClr val="000000">
                <a:alpha val="20000"/>
              </a:srgbClr>
            </a:outerShdw>
          </a:effectLst>
        </p:spPr>
        <p:txBody>
          <a:bodyPr spcFirstLastPara="1" wrap="square" lIns="365733" tIns="0" rIns="0" bIns="0" anchor="ctr" anchorCtr="0">
            <a:noAutofit/>
          </a:bodyPr>
          <a:lstStyle/>
          <a:p>
            <a:endParaRPr sz="1333" dirty="0">
              <a:solidFill>
                <a:schemeClr val="dk1"/>
              </a:solidFill>
              <a:latin typeface="Red Hat Text"/>
              <a:ea typeface="Red Hat Text"/>
              <a:cs typeface="Red Hat Text"/>
              <a:sym typeface="Red Hat Text"/>
            </a:endParaRPr>
          </a:p>
        </p:txBody>
      </p:sp>
      <p:sp>
        <p:nvSpPr>
          <p:cNvPr id="492" name="Google Shape;492;p38"/>
          <p:cNvSpPr/>
          <p:nvPr/>
        </p:nvSpPr>
        <p:spPr>
          <a:xfrm>
            <a:off x="6457938" y="3573000"/>
            <a:ext cx="900000" cy="524800"/>
          </a:xfrm>
          <a:prstGeom prst="homePlate">
            <a:avLst>
              <a:gd name="adj" fmla="val 32030"/>
            </a:avLst>
          </a:prstGeom>
          <a:solidFill>
            <a:schemeClr val="accent4"/>
          </a:solidFill>
          <a:ln>
            <a:noFill/>
          </a:ln>
          <a:effectLst>
            <a:outerShdw blurRad="28575" dist="9525" algn="bl" rotWithShape="0">
              <a:srgbClr val="000000">
                <a:alpha val="20000"/>
              </a:srgbClr>
            </a:outerShdw>
          </a:effectLst>
        </p:spPr>
        <p:txBody>
          <a:bodyPr spcFirstLastPara="1" wrap="square" lIns="365733" tIns="0" rIns="0" bIns="0" anchor="ctr" anchorCtr="0">
            <a:noAutofit/>
          </a:bodyPr>
          <a:lstStyle/>
          <a:p>
            <a:endParaRPr sz="1333" dirty="0">
              <a:solidFill>
                <a:schemeClr val="dk1"/>
              </a:solidFill>
              <a:latin typeface="Red Hat Text"/>
              <a:ea typeface="Red Hat Text"/>
              <a:cs typeface="Red Hat Text"/>
              <a:sym typeface="Red Hat Text"/>
            </a:endParaRPr>
          </a:p>
        </p:txBody>
      </p:sp>
      <p:sp>
        <p:nvSpPr>
          <p:cNvPr id="493" name="Google Shape;493;p38"/>
          <p:cNvSpPr/>
          <p:nvPr/>
        </p:nvSpPr>
        <p:spPr>
          <a:xfrm>
            <a:off x="5716783" y="3573000"/>
            <a:ext cx="900000" cy="524800"/>
          </a:xfrm>
          <a:prstGeom prst="homePlate">
            <a:avLst>
              <a:gd name="adj" fmla="val 32030"/>
            </a:avLst>
          </a:prstGeom>
          <a:solidFill>
            <a:schemeClr val="accent3"/>
          </a:solidFill>
          <a:ln>
            <a:noFill/>
          </a:ln>
          <a:effectLst>
            <a:outerShdw blurRad="28575" dist="9525" algn="bl" rotWithShape="0">
              <a:srgbClr val="000000">
                <a:alpha val="20000"/>
              </a:srgbClr>
            </a:outerShdw>
          </a:effectLst>
        </p:spPr>
        <p:txBody>
          <a:bodyPr spcFirstLastPara="1" wrap="square" lIns="365733" tIns="0" rIns="0" bIns="0" anchor="ctr" anchorCtr="0">
            <a:noAutofit/>
          </a:bodyPr>
          <a:lstStyle/>
          <a:p>
            <a:endParaRPr sz="1333" dirty="0">
              <a:solidFill>
                <a:schemeClr val="dk1"/>
              </a:solidFill>
              <a:latin typeface="Red Hat Text"/>
              <a:ea typeface="Red Hat Text"/>
              <a:cs typeface="Red Hat Text"/>
              <a:sym typeface="Red Hat Text"/>
            </a:endParaRPr>
          </a:p>
        </p:txBody>
      </p:sp>
      <p:sp>
        <p:nvSpPr>
          <p:cNvPr id="494" name="Google Shape;494;p38"/>
          <p:cNvSpPr/>
          <p:nvPr/>
        </p:nvSpPr>
        <p:spPr>
          <a:xfrm>
            <a:off x="4989070" y="3573000"/>
            <a:ext cx="900000" cy="524800"/>
          </a:xfrm>
          <a:prstGeom prst="homePlate">
            <a:avLst>
              <a:gd name="adj" fmla="val 32030"/>
            </a:avLst>
          </a:prstGeom>
          <a:solidFill>
            <a:schemeClr val="accent3"/>
          </a:solidFill>
          <a:ln>
            <a:noFill/>
          </a:ln>
          <a:effectLst>
            <a:outerShdw blurRad="28575" dist="9525" algn="bl" rotWithShape="0">
              <a:srgbClr val="000000">
                <a:alpha val="20000"/>
              </a:srgbClr>
            </a:outerShdw>
          </a:effectLst>
        </p:spPr>
        <p:txBody>
          <a:bodyPr spcFirstLastPara="1" wrap="square" lIns="365733" tIns="0" rIns="0" bIns="0" anchor="ctr" anchorCtr="0">
            <a:noAutofit/>
          </a:bodyPr>
          <a:lstStyle/>
          <a:p>
            <a:endParaRPr sz="1333" dirty="0">
              <a:solidFill>
                <a:schemeClr val="dk1"/>
              </a:solidFill>
              <a:latin typeface="Red Hat Text"/>
              <a:ea typeface="Red Hat Text"/>
              <a:cs typeface="Red Hat Text"/>
              <a:sym typeface="Red Hat Text"/>
            </a:endParaRPr>
          </a:p>
        </p:txBody>
      </p:sp>
      <p:sp>
        <p:nvSpPr>
          <p:cNvPr id="495" name="Google Shape;495;p38"/>
          <p:cNvSpPr/>
          <p:nvPr/>
        </p:nvSpPr>
        <p:spPr>
          <a:xfrm>
            <a:off x="4257775" y="3573000"/>
            <a:ext cx="900000" cy="524800"/>
          </a:xfrm>
          <a:prstGeom prst="homePlate">
            <a:avLst>
              <a:gd name="adj" fmla="val 32030"/>
            </a:avLst>
          </a:prstGeom>
          <a:solidFill>
            <a:schemeClr val="accent3">
              <a:lumMod val="40000"/>
              <a:lumOff val="60000"/>
            </a:schemeClr>
          </a:solidFill>
          <a:ln>
            <a:noFill/>
          </a:ln>
          <a:effectLst>
            <a:outerShdw blurRad="28575" dist="9525" algn="bl" rotWithShape="0">
              <a:srgbClr val="000000">
                <a:alpha val="20000"/>
              </a:srgbClr>
            </a:outerShdw>
          </a:effectLst>
        </p:spPr>
        <p:txBody>
          <a:bodyPr spcFirstLastPara="1" wrap="square" lIns="365733" tIns="0" rIns="0" bIns="0" anchor="ctr" anchorCtr="0">
            <a:noAutofit/>
          </a:bodyPr>
          <a:lstStyle/>
          <a:p>
            <a:endParaRPr sz="1333" dirty="0">
              <a:solidFill>
                <a:schemeClr val="dk1"/>
              </a:solidFill>
              <a:latin typeface="Red Hat Text"/>
              <a:ea typeface="Red Hat Text"/>
              <a:cs typeface="Red Hat Text"/>
              <a:sym typeface="Red Hat Text"/>
            </a:endParaRPr>
          </a:p>
        </p:txBody>
      </p:sp>
      <p:sp>
        <p:nvSpPr>
          <p:cNvPr id="496" name="Google Shape;496;p38"/>
          <p:cNvSpPr/>
          <p:nvPr/>
        </p:nvSpPr>
        <p:spPr>
          <a:xfrm>
            <a:off x="3516740" y="3573000"/>
            <a:ext cx="900000" cy="524800"/>
          </a:xfrm>
          <a:prstGeom prst="homePlate">
            <a:avLst>
              <a:gd name="adj" fmla="val 32030"/>
            </a:avLst>
          </a:prstGeom>
          <a:solidFill>
            <a:schemeClr val="accent1"/>
          </a:solidFill>
          <a:ln>
            <a:noFill/>
          </a:ln>
          <a:effectLst>
            <a:outerShdw blurRad="28575" dist="9525" algn="bl" rotWithShape="0">
              <a:srgbClr val="000000">
                <a:alpha val="20000"/>
              </a:srgbClr>
            </a:outerShdw>
          </a:effectLst>
        </p:spPr>
        <p:txBody>
          <a:bodyPr spcFirstLastPara="1" wrap="square" lIns="365733" tIns="0" rIns="0" bIns="0" anchor="ctr" anchorCtr="0">
            <a:noAutofit/>
          </a:bodyPr>
          <a:lstStyle/>
          <a:p>
            <a:endParaRPr sz="1333" dirty="0">
              <a:solidFill>
                <a:schemeClr val="dk1"/>
              </a:solidFill>
              <a:latin typeface="Red Hat Text"/>
              <a:ea typeface="Red Hat Text"/>
              <a:cs typeface="Red Hat Text"/>
              <a:sym typeface="Red Hat Text"/>
            </a:endParaRPr>
          </a:p>
        </p:txBody>
      </p:sp>
      <p:sp>
        <p:nvSpPr>
          <p:cNvPr id="497" name="Google Shape;497;p38"/>
          <p:cNvSpPr/>
          <p:nvPr/>
        </p:nvSpPr>
        <p:spPr>
          <a:xfrm>
            <a:off x="2780807" y="3573000"/>
            <a:ext cx="900000" cy="524800"/>
          </a:xfrm>
          <a:prstGeom prst="homePlate">
            <a:avLst>
              <a:gd name="adj" fmla="val 32030"/>
            </a:avLst>
          </a:prstGeom>
          <a:solidFill>
            <a:schemeClr val="accent2"/>
          </a:solidFill>
          <a:ln>
            <a:noFill/>
          </a:ln>
          <a:effectLst>
            <a:outerShdw blurRad="28575" dist="9525" algn="bl" rotWithShape="0">
              <a:srgbClr val="000000">
                <a:alpha val="20000"/>
              </a:srgbClr>
            </a:outerShdw>
          </a:effectLst>
        </p:spPr>
        <p:txBody>
          <a:bodyPr spcFirstLastPara="1" wrap="square" lIns="365733" tIns="0" rIns="0" bIns="0" anchor="ctr" anchorCtr="0">
            <a:noAutofit/>
          </a:bodyPr>
          <a:lstStyle/>
          <a:p>
            <a:endParaRPr sz="1333" dirty="0">
              <a:solidFill>
                <a:schemeClr val="dk1"/>
              </a:solidFill>
              <a:latin typeface="Red Hat Text"/>
              <a:ea typeface="Red Hat Text"/>
              <a:cs typeface="Red Hat Text"/>
              <a:sym typeface="Red Hat Text"/>
            </a:endParaRPr>
          </a:p>
        </p:txBody>
      </p:sp>
      <p:sp>
        <p:nvSpPr>
          <p:cNvPr id="498" name="Google Shape;498;p38"/>
          <p:cNvSpPr/>
          <p:nvPr/>
        </p:nvSpPr>
        <p:spPr>
          <a:xfrm>
            <a:off x="2059541" y="3573000"/>
            <a:ext cx="900000" cy="524800"/>
          </a:xfrm>
          <a:prstGeom prst="homePlate">
            <a:avLst>
              <a:gd name="adj" fmla="val 32030"/>
            </a:avLst>
          </a:prstGeom>
          <a:solidFill>
            <a:schemeClr val="accent2"/>
          </a:solidFill>
          <a:ln>
            <a:noFill/>
          </a:ln>
          <a:effectLst>
            <a:outerShdw blurRad="28575" dist="9525" algn="bl" rotWithShape="0">
              <a:srgbClr val="000000">
                <a:alpha val="20000"/>
              </a:srgbClr>
            </a:outerShdw>
          </a:effectLst>
        </p:spPr>
        <p:txBody>
          <a:bodyPr spcFirstLastPara="1" wrap="square" lIns="365733" tIns="0" rIns="0" bIns="0" anchor="ctr" anchorCtr="0">
            <a:noAutofit/>
          </a:bodyPr>
          <a:lstStyle/>
          <a:p>
            <a:endParaRPr sz="1333" dirty="0">
              <a:solidFill>
                <a:schemeClr val="dk1"/>
              </a:solidFill>
              <a:latin typeface="Red Hat Text"/>
              <a:ea typeface="Red Hat Text"/>
              <a:cs typeface="Red Hat Text"/>
              <a:sym typeface="Red Hat Text"/>
            </a:endParaRPr>
          </a:p>
        </p:txBody>
      </p:sp>
      <p:sp>
        <p:nvSpPr>
          <p:cNvPr id="499" name="Google Shape;499;p38"/>
          <p:cNvSpPr/>
          <p:nvPr/>
        </p:nvSpPr>
        <p:spPr>
          <a:xfrm>
            <a:off x="1324065" y="3573000"/>
            <a:ext cx="900000" cy="524800"/>
          </a:xfrm>
          <a:prstGeom prst="homePlate">
            <a:avLst>
              <a:gd name="adj" fmla="val 32030"/>
            </a:avLst>
          </a:prstGeom>
          <a:solidFill>
            <a:schemeClr val="accent2"/>
          </a:solidFill>
          <a:ln>
            <a:noFill/>
          </a:ln>
          <a:effectLst>
            <a:outerShdw blurRad="28575" dist="9525" algn="bl" rotWithShape="0">
              <a:srgbClr val="000000">
                <a:alpha val="20000"/>
              </a:srgbClr>
            </a:outerShdw>
          </a:effectLst>
        </p:spPr>
        <p:txBody>
          <a:bodyPr spcFirstLastPara="1" wrap="square" lIns="365733" tIns="0" rIns="0" bIns="0" anchor="ctr" anchorCtr="0">
            <a:noAutofit/>
          </a:bodyPr>
          <a:lstStyle/>
          <a:p>
            <a:endParaRPr sz="1333" dirty="0">
              <a:solidFill>
                <a:schemeClr val="dk1"/>
              </a:solidFill>
              <a:latin typeface="Red Hat Text"/>
              <a:ea typeface="Red Hat Text"/>
              <a:cs typeface="Red Hat Text"/>
              <a:sym typeface="Red Hat Text"/>
            </a:endParaRPr>
          </a:p>
        </p:txBody>
      </p:sp>
      <p:sp>
        <p:nvSpPr>
          <p:cNvPr id="500" name="Google Shape;500;p38"/>
          <p:cNvSpPr/>
          <p:nvPr/>
        </p:nvSpPr>
        <p:spPr>
          <a:xfrm>
            <a:off x="0" y="3573000"/>
            <a:ext cx="1502799" cy="524800"/>
          </a:xfrm>
          <a:prstGeom prst="homePlate">
            <a:avLst>
              <a:gd name="adj" fmla="val 32030"/>
            </a:avLst>
          </a:prstGeom>
          <a:solidFill>
            <a:schemeClr val="accent1">
              <a:lumMod val="40000"/>
              <a:lumOff val="60000"/>
            </a:schemeClr>
          </a:solidFill>
          <a:ln>
            <a:noFill/>
          </a:ln>
          <a:effectLst>
            <a:outerShdw blurRad="28575" dist="9525" algn="bl" rotWithShape="0">
              <a:srgbClr val="000000">
                <a:alpha val="20000"/>
              </a:srgbClr>
            </a:outerShdw>
          </a:effectLst>
        </p:spPr>
        <p:txBody>
          <a:bodyPr spcFirstLastPara="1" wrap="square" lIns="365733" tIns="0" rIns="0" bIns="0" anchor="ctr" anchorCtr="0">
            <a:noAutofit/>
          </a:bodyPr>
          <a:lstStyle/>
          <a:p>
            <a:endParaRPr sz="1333" dirty="0">
              <a:solidFill>
                <a:schemeClr val="dk1"/>
              </a:solidFill>
              <a:latin typeface="Red Hat Text"/>
              <a:ea typeface="Red Hat Text"/>
              <a:cs typeface="Red Hat Text"/>
              <a:sym typeface="Red Hat Text"/>
            </a:endParaRPr>
          </a:p>
        </p:txBody>
      </p:sp>
      <p:sp>
        <p:nvSpPr>
          <p:cNvPr id="50" name="Google Shape;509;p38"/>
          <p:cNvSpPr txBox="1"/>
          <p:nvPr/>
        </p:nvSpPr>
        <p:spPr>
          <a:xfrm>
            <a:off x="6053367" y="2186797"/>
            <a:ext cx="1588000" cy="711200"/>
          </a:xfrm>
          <a:prstGeom prst="rect">
            <a:avLst/>
          </a:prstGeom>
          <a:noFill/>
          <a:ln>
            <a:noFill/>
          </a:ln>
        </p:spPr>
        <p:txBody>
          <a:bodyPr spcFirstLastPara="1" wrap="square" lIns="0" tIns="0" rIns="0" bIns="0" anchor="b" anchorCtr="0">
            <a:noAutofit/>
          </a:bodyPr>
          <a:lstStyle/>
          <a:p>
            <a:pPr algn="ctr"/>
            <a:r>
              <a:rPr lang="en" sz="1200" dirty="0" smtClean="0">
                <a:solidFill>
                  <a:schemeClr val="dk2"/>
                </a:solidFill>
                <a:latin typeface="Red Hat Text"/>
                <a:ea typeface="Red Hat Text"/>
                <a:cs typeface="Red Hat Text"/>
                <a:sym typeface="Red Hat Text"/>
              </a:rPr>
              <a:t>Trees</a:t>
            </a:r>
            <a:endParaRPr lang="en" sz="1200" dirty="0">
              <a:solidFill>
                <a:schemeClr val="dk2"/>
              </a:solidFill>
              <a:latin typeface="Red Hat Text"/>
              <a:ea typeface="Red Hat Text"/>
              <a:cs typeface="Red Hat Text"/>
              <a:sym typeface="Red Hat Text"/>
            </a:endParaRPr>
          </a:p>
        </p:txBody>
      </p:sp>
      <p:sp>
        <p:nvSpPr>
          <p:cNvPr id="52" name="Google Shape;523;p38"/>
          <p:cNvSpPr txBox="1"/>
          <p:nvPr/>
        </p:nvSpPr>
        <p:spPr>
          <a:xfrm>
            <a:off x="6752637" y="4800441"/>
            <a:ext cx="1588000" cy="711200"/>
          </a:xfrm>
          <a:prstGeom prst="rect">
            <a:avLst/>
          </a:prstGeom>
          <a:noFill/>
          <a:ln>
            <a:noFill/>
          </a:ln>
        </p:spPr>
        <p:txBody>
          <a:bodyPr spcFirstLastPara="1" wrap="square" lIns="0" tIns="0" rIns="0" bIns="0" anchor="t" anchorCtr="0">
            <a:noAutofit/>
          </a:bodyPr>
          <a:lstStyle/>
          <a:p>
            <a:pPr algn="ctr"/>
            <a:r>
              <a:rPr lang="en-US" sz="1200" dirty="0">
                <a:solidFill>
                  <a:schemeClr val="dk2"/>
                </a:solidFill>
                <a:latin typeface="Red Hat Text"/>
                <a:ea typeface="Red Hat Text"/>
                <a:cs typeface="Red Hat Text"/>
                <a:sym typeface="Red Hat Text"/>
              </a:rPr>
              <a:t>Binary</a:t>
            </a:r>
          </a:p>
          <a:p>
            <a:pPr algn="ctr"/>
            <a:r>
              <a:rPr lang="en-US" sz="1200" dirty="0">
                <a:solidFill>
                  <a:schemeClr val="dk2"/>
                </a:solidFill>
                <a:latin typeface="Red Hat Text"/>
                <a:ea typeface="Red Hat Text"/>
                <a:cs typeface="Red Hat Text"/>
                <a:sym typeface="Red Hat Text"/>
              </a:rPr>
              <a:t>search </a:t>
            </a:r>
            <a:r>
              <a:rPr lang="en-US" sz="1200" dirty="0" smtClean="0">
                <a:solidFill>
                  <a:schemeClr val="dk2"/>
                </a:solidFill>
                <a:latin typeface="Red Hat Text"/>
                <a:ea typeface="Red Hat Text"/>
                <a:cs typeface="Red Hat Text"/>
                <a:sym typeface="Red Hat Text"/>
              </a:rPr>
              <a:t>tree</a:t>
            </a:r>
            <a:endParaRPr lang="en-US" sz="1200" dirty="0">
              <a:solidFill>
                <a:schemeClr val="dk2"/>
              </a:solidFill>
              <a:latin typeface="Red Hat Text"/>
              <a:ea typeface="Red Hat Text"/>
              <a:cs typeface="Red Hat Text"/>
              <a:sym typeface="Red Hat Text"/>
            </a:endParaRPr>
          </a:p>
        </p:txBody>
      </p:sp>
      <p:grpSp>
        <p:nvGrpSpPr>
          <p:cNvPr id="53" name="Google Shape;1616;p48"/>
          <p:cNvGrpSpPr/>
          <p:nvPr/>
        </p:nvGrpSpPr>
        <p:grpSpPr>
          <a:xfrm>
            <a:off x="772048" y="1189404"/>
            <a:ext cx="373053" cy="445791"/>
            <a:chOff x="8095060" y="5258190"/>
            <a:chExt cx="497404" cy="594389"/>
          </a:xfrm>
        </p:grpSpPr>
        <p:grpSp>
          <p:nvGrpSpPr>
            <p:cNvPr id="54" name="Google Shape;1617;p48"/>
            <p:cNvGrpSpPr/>
            <p:nvPr/>
          </p:nvGrpSpPr>
          <p:grpSpPr>
            <a:xfrm>
              <a:off x="8095060" y="5562627"/>
              <a:ext cx="497404" cy="289951"/>
              <a:chOff x="8095060" y="5562627"/>
              <a:chExt cx="497404" cy="289951"/>
            </a:xfrm>
          </p:grpSpPr>
          <p:sp>
            <p:nvSpPr>
              <p:cNvPr id="67" name="Google Shape;1618;p48"/>
              <p:cNvSpPr/>
              <p:nvPr/>
            </p:nvSpPr>
            <p:spPr>
              <a:xfrm>
                <a:off x="8095060" y="5562627"/>
                <a:ext cx="497402" cy="248408"/>
              </a:xfrm>
              <a:custGeom>
                <a:avLst/>
                <a:gdLst/>
                <a:ahLst/>
                <a:cxnLst/>
                <a:rect l="l" t="t" r="r" b="b"/>
                <a:pathLst>
                  <a:path w="2340" h="1166" extrusionOk="0">
                    <a:moveTo>
                      <a:pt x="1754" y="292"/>
                    </a:moveTo>
                    <a:lnTo>
                      <a:pt x="1170" y="0"/>
                    </a:lnTo>
                    <a:lnTo>
                      <a:pt x="587" y="292"/>
                    </a:lnTo>
                    <a:lnTo>
                      <a:pt x="0" y="584"/>
                    </a:lnTo>
                    <a:lnTo>
                      <a:pt x="587" y="876"/>
                    </a:lnTo>
                    <a:lnTo>
                      <a:pt x="1170" y="1166"/>
                    </a:lnTo>
                    <a:lnTo>
                      <a:pt x="1754" y="876"/>
                    </a:lnTo>
                    <a:lnTo>
                      <a:pt x="2340" y="584"/>
                    </a:lnTo>
                    <a:lnTo>
                      <a:pt x="1754" y="292"/>
                    </a:lnTo>
                    <a:close/>
                  </a:path>
                </a:pathLst>
              </a:custGeom>
              <a:solidFill>
                <a:srgbClr val="B4A7D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68" name="Google Shape;1619;p48"/>
              <p:cNvSpPr/>
              <p:nvPr/>
            </p:nvSpPr>
            <p:spPr>
              <a:xfrm>
                <a:off x="8095060" y="5686192"/>
                <a:ext cx="248701" cy="166386"/>
              </a:xfrm>
              <a:custGeom>
                <a:avLst/>
                <a:gdLst/>
                <a:ahLst/>
                <a:cxnLst/>
                <a:rect l="l" t="t" r="r" b="b"/>
                <a:pathLst>
                  <a:path w="1170" h="781" extrusionOk="0">
                    <a:moveTo>
                      <a:pt x="0" y="0"/>
                    </a:moveTo>
                    <a:lnTo>
                      <a:pt x="0" y="197"/>
                    </a:lnTo>
                    <a:lnTo>
                      <a:pt x="1170" y="781"/>
                    </a:lnTo>
                    <a:lnTo>
                      <a:pt x="1170" y="582"/>
                    </a:lnTo>
                    <a:lnTo>
                      <a:pt x="0" y="0"/>
                    </a:lnTo>
                    <a:close/>
                  </a:path>
                </a:pathLst>
              </a:custGeom>
              <a:solidFill>
                <a:srgbClr val="8E7CC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69" name="Google Shape;1620;p48"/>
              <p:cNvSpPr/>
              <p:nvPr/>
            </p:nvSpPr>
            <p:spPr>
              <a:xfrm>
                <a:off x="8343763" y="5686192"/>
                <a:ext cx="248701" cy="166386"/>
              </a:xfrm>
              <a:custGeom>
                <a:avLst/>
                <a:gdLst/>
                <a:ahLst/>
                <a:cxnLst/>
                <a:rect l="l" t="t" r="r" b="b"/>
                <a:pathLst>
                  <a:path w="1170" h="781" extrusionOk="0">
                    <a:moveTo>
                      <a:pt x="1170" y="0"/>
                    </a:moveTo>
                    <a:lnTo>
                      <a:pt x="0" y="582"/>
                    </a:lnTo>
                    <a:lnTo>
                      <a:pt x="0" y="781"/>
                    </a:lnTo>
                    <a:lnTo>
                      <a:pt x="1170" y="197"/>
                    </a:lnTo>
                    <a:lnTo>
                      <a:pt x="1170" y="0"/>
                    </a:lnTo>
                    <a:close/>
                  </a:path>
                </a:pathLst>
              </a:custGeom>
              <a:solidFill>
                <a:srgbClr val="674EA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55" name="Google Shape;1621;p48"/>
            <p:cNvGrpSpPr/>
            <p:nvPr/>
          </p:nvGrpSpPr>
          <p:grpSpPr>
            <a:xfrm>
              <a:off x="8095060" y="5461432"/>
              <a:ext cx="497404" cy="289312"/>
              <a:chOff x="8095060" y="5461432"/>
              <a:chExt cx="497404" cy="289312"/>
            </a:xfrm>
          </p:grpSpPr>
          <p:sp>
            <p:nvSpPr>
              <p:cNvPr id="64" name="Google Shape;1622;p48"/>
              <p:cNvSpPr/>
              <p:nvPr/>
            </p:nvSpPr>
            <p:spPr>
              <a:xfrm>
                <a:off x="8095060" y="5461432"/>
                <a:ext cx="497402" cy="248195"/>
              </a:xfrm>
              <a:custGeom>
                <a:avLst/>
                <a:gdLst/>
                <a:ahLst/>
                <a:cxnLst/>
                <a:rect l="l" t="t" r="r" b="b"/>
                <a:pathLst>
                  <a:path w="2340" h="1165" extrusionOk="0">
                    <a:moveTo>
                      <a:pt x="1754" y="292"/>
                    </a:moveTo>
                    <a:lnTo>
                      <a:pt x="1170" y="0"/>
                    </a:lnTo>
                    <a:lnTo>
                      <a:pt x="587" y="292"/>
                    </a:lnTo>
                    <a:lnTo>
                      <a:pt x="0" y="581"/>
                    </a:lnTo>
                    <a:lnTo>
                      <a:pt x="587" y="873"/>
                    </a:lnTo>
                    <a:lnTo>
                      <a:pt x="1170" y="1165"/>
                    </a:lnTo>
                    <a:lnTo>
                      <a:pt x="1754" y="873"/>
                    </a:lnTo>
                    <a:lnTo>
                      <a:pt x="2340" y="581"/>
                    </a:lnTo>
                    <a:lnTo>
                      <a:pt x="1754" y="292"/>
                    </a:lnTo>
                    <a:close/>
                  </a:path>
                </a:pathLst>
              </a:custGeom>
              <a:solidFill>
                <a:srgbClr val="A4C2F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65" name="Google Shape;1623;p48"/>
              <p:cNvSpPr/>
              <p:nvPr/>
            </p:nvSpPr>
            <p:spPr>
              <a:xfrm>
                <a:off x="8095060" y="5584358"/>
                <a:ext cx="248701" cy="166386"/>
              </a:xfrm>
              <a:custGeom>
                <a:avLst/>
                <a:gdLst/>
                <a:ahLst/>
                <a:cxnLst/>
                <a:rect l="l" t="t" r="r" b="b"/>
                <a:pathLst>
                  <a:path w="1170" h="781" extrusionOk="0">
                    <a:moveTo>
                      <a:pt x="0" y="0"/>
                    </a:moveTo>
                    <a:lnTo>
                      <a:pt x="0" y="199"/>
                    </a:lnTo>
                    <a:lnTo>
                      <a:pt x="1170" y="781"/>
                    </a:lnTo>
                    <a:lnTo>
                      <a:pt x="1170" y="584"/>
                    </a:lnTo>
                    <a:lnTo>
                      <a:pt x="0" y="0"/>
                    </a:lnTo>
                    <a:close/>
                  </a:path>
                </a:pathLst>
              </a:custGeom>
              <a:solidFill>
                <a:srgbClr val="6D9EEB"/>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66" name="Google Shape;1624;p48"/>
              <p:cNvSpPr/>
              <p:nvPr/>
            </p:nvSpPr>
            <p:spPr>
              <a:xfrm>
                <a:off x="8343763" y="5584358"/>
                <a:ext cx="248701" cy="166386"/>
              </a:xfrm>
              <a:custGeom>
                <a:avLst/>
                <a:gdLst/>
                <a:ahLst/>
                <a:cxnLst/>
                <a:rect l="l" t="t" r="r" b="b"/>
                <a:pathLst>
                  <a:path w="1170" h="781" extrusionOk="0">
                    <a:moveTo>
                      <a:pt x="1170" y="0"/>
                    </a:moveTo>
                    <a:lnTo>
                      <a:pt x="0" y="584"/>
                    </a:lnTo>
                    <a:lnTo>
                      <a:pt x="0" y="781"/>
                    </a:lnTo>
                    <a:lnTo>
                      <a:pt x="1170" y="199"/>
                    </a:lnTo>
                    <a:lnTo>
                      <a:pt x="1170" y="0"/>
                    </a:ln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56" name="Google Shape;1625;p48"/>
            <p:cNvGrpSpPr/>
            <p:nvPr/>
          </p:nvGrpSpPr>
          <p:grpSpPr>
            <a:xfrm>
              <a:off x="8095060" y="5359598"/>
              <a:ext cx="497404" cy="289312"/>
              <a:chOff x="8095060" y="5359598"/>
              <a:chExt cx="497404" cy="289312"/>
            </a:xfrm>
          </p:grpSpPr>
          <p:sp>
            <p:nvSpPr>
              <p:cNvPr id="61" name="Google Shape;1626;p48"/>
              <p:cNvSpPr/>
              <p:nvPr/>
            </p:nvSpPr>
            <p:spPr>
              <a:xfrm>
                <a:off x="8095060" y="5359598"/>
                <a:ext cx="497402" cy="248195"/>
              </a:xfrm>
              <a:custGeom>
                <a:avLst/>
                <a:gdLst/>
                <a:ahLst/>
                <a:cxnLst/>
                <a:rect l="l" t="t" r="r" b="b"/>
                <a:pathLst>
                  <a:path w="2340" h="1165" extrusionOk="0">
                    <a:moveTo>
                      <a:pt x="1754" y="292"/>
                    </a:moveTo>
                    <a:lnTo>
                      <a:pt x="1170" y="0"/>
                    </a:lnTo>
                    <a:lnTo>
                      <a:pt x="587" y="292"/>
                    </a:lnTo>
                    <a:lnTo>
                      <a:pt x="0" y="584"/>
                    </a:lnTo>
                    <a:lnTo>
                      <a:pt x="587" y="873"/>
                    </a:lnTo>
                    <a:lnTo>
                      <a:pt x="1170" y="1165"/>
                    </a:lnTo>
                    <a:lnTo>
                      <a:pt x="1754" y="873"/>
                    </a:lnTo>
                    <a:lnTo>
                      <a:pt x="2340" y="584"/>
                    </a:lnTo>
                    <a:lnTo>
                      <a:pt x="1754" y="292"/>
                    </a:lnTo>
                    <a:close/>
                  </a:path>
                </a:pathLst>
              </a:custGeom>
              <a:solidFill>
                <a:srgbClr val="B6D7A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62" name="Google Shape;1627;p48"/>
              <p:cNvSpPr/>
              <p:nvPr/>
            </p:nvSpPr>
            <p:spPr>
              <a:xfrm>
                <a:off x="8095060" y="5483163"/>
                <a:ext cx="248701" cy="165747"/>
              </a:xfrm>
              <a:custGeom>
                <a:avLst/>
                <a:gdLst/>
                <a:ahLst/>
                <a:cxnLst/>
                <a:rect l="l" t="t" r="r" b="b"/>
                <a:pathLst>
                  <a:path w="1170" h="778" extrusionOk="0">
                    <a:moveTo>
                      <a:pt x="0" y="0"/>
                    </a:moveTo>
                    <a:lnTo>
                      <a:pt x="0" y="196"/>
                    </a:lnTo>
                    <a:lnTo>
                      <a:pt x="1170" y="778"/>
                    </a:lnTo>
                    <a:lnTo>
                      <a:pt x="1170" y="581"/>
                    </a:lnTo>
                    <a:lnTo>
                      <a:pt x="0" y="0"/>
                    </a:lnTo>
                    <a:close/>
                  </a:path>
                </a:pathLst>
              </a:custGeom>
              <a:solidFill>
                <a:srgbClr val="93C47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63" name="Google Shape;1628;p48"/>
              <p:cNvSpPr/>
              <p:nvPr/>
            </p:nvSpPr>
            <p:spPr>
              <a:xfrm>
                <a:off x="8343763" y="5483163"/>
                <a:ext cx="248701" cy="165747"/>
              </a:xfrm>
              <a:custGeom>
                <a:avLst/>
                <a:gdLst/>
                <a:ahLst/>
                <a:cxnLst/>
                <a:rect l="l" t="t" r="r" b="b"/>
                <a:pathLst>
                  <a:path w="1170" h="778" extrusionOk="0">
                    <a:moveTo>
                      <a:pt x="1170" y="0"/>
                    </a:moveTo>
                    <a:lnTo>
                      <a:pt x="0" y="581"/>
                    </a:lnTo>
                    <a:lnTo>
                      <a:pt x="0" y="778"/>
                    </a:lnTo>
                    <a:lnTo>
                      <a:pt x="1170" y="196"/>
                    </a:lnTo>
                    <a:lnTo>
                      <a:pt x="1170" y="0"/>
                    </a:ln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57" name="Google Shape;1629;p48"/>
            <p:cNvGrpSpPr/>
            <p:nvPr/>
          </p:nvGrpSpPr>
          <p:grpSpPr>
            <a:xfrm>
              <a:off x="8095060" y="5258190"/>
              <a:ext cx="497404" cy="290164"/>
              <a:chOff x="8095060" y="5258190"/>
              <a:chExt cx="497404" cy="290164"/>
            </a:xfrm>
          </p:grpSpPr>
          <p:sp>
            <p:nvSpPr>
              <p:cNvPr id="58" name="Google Shape;1630;p48"/>
              <p:cNvSpPr/>
              <p:nvPr/>
            </p:nvSpPr>
            <p:spPr>
              <a:xfrm>
                <a:off x="8095060" y="5258190"/>
                <a:ext cx="497402" cy="248408"/>
              </a:xfrm>
              <a:custGeom>
                <a:avLst/>
                <a:gdLst/>
                <a:ahLst/>
                <a:cxnLst/>
                <a:rect l="l" t="t" r="r" b="b"/>
                <a:pathLst>
                  <a:path w="2340" h="1166" extrusionOk="0">
                    <a:moveTo>
                      <a:pt x="1754" y="290"/>
                    </a:moveTo>
                    <a:lnTo>
                      <a:pt x="1170" y="0"/>
                    </a:lnTo>
                    <a:lnTo>
                      <a:pt x="587" y="290"/>
                    </a:lnTo>
                    <a:lnTo>
                      <a:pt x="0" y="582"/>
                    </a:lnTo>
                    <a:lnTo>
                      <a:pt x="587" y="874"/>
                    </a:lnTo>
                    <a:lnTo>
                      <a:pt x="1170" y="1166"/>
                    </a:lnTo>
                    <a:lnTo>
                      <a:pt x="1754" y="874"/>
                    </a:lnTo>
                    <a:lnTo>
                      <a:pt x="2340" y="582"/>
                    </a:lnTo>
                    <a:lnTo>
                      <a:pt x="1754" y="290"/>
                    </a:lnTo>
                    <a:close/>
                  </a:path>
                </a:pathLst>
              </a:custGeom>
              <a:solidFill>
                <a:srgbClr val="FFE59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9" name="Google Shape;1631;p48"/>
              <p:cNvSpPr/>
              <p:nvPr/>
            </p:nvSpPr>
            <p:spPr>
              <a:xfrm>
                <a:off x="8095060" y="5382180"/>
                <a:ext cx="248701" cy="166173"/>
              </a:xfrm>
              <a:custGeom>
                <a:avLst/>
                <a:gdLst/>
                <a:ahLst/>
                <a:cxnLst/>
                <a:rect l="l" t="t" r="r" b="b"/>
                <a:pathLst>
                  <a:path w="1170" h="780" extrusionOk="0">
                    <a:moveTo>
                      <a:pt x="0" y="0"/>
                    </a:moveTo>
                    <a:lnTo>
                      <a:pt x="0" y="196"/>
                    </a:lnTo>
                    <a:lnTo>
                      <a:pt x="1170" y="780"/>
                    </a:lnTo>
                    <a:lnTo>
                      <a:pt x="1170" y="584"/>
                    </a:lnTo>
                    <a:lnTo>
                      <a:pt x="0" y="0"/>
                    </a:lnTo>
                    <a:close/>
                  </a:path>
                </a:pathLst>
              </a:custGeom>
              <a:solidFill>
                <a:srgbClr val="FFD96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60" name="Google Shape;1632;p48"/>
              <p:cNvSpPr/>
              <p:nvPr/>
            </p:nvSpPr>
            <p:spPr>
              <a:xfrm>
                <a:off x="8343763" y="5382180"/>
                <a:ext cx="248701" cy="166173"/>
              </a:xfrm>
              <a:custGeom>
                <a:avLst/>
                <a:gdLst/>
                <a:ahLst/>
                <a:cxnLst/>
                <a:rect l="l" t="t" r="r" b="b"/>
                <a:pathLst>
                  <a:path w="1170" h="780" extrusionOk="0">
                    <a:moveTo>
                      <a:pt x="1170" y="0"/>
                    </a:moveTo>
                    <a:lnTo>
                      <a:pt x="0" y="584"/>
                    </a:lnTo>
                    <a:lnTo>
                      <a:pt x="0" y="780"/>
                    </a:lnTo>
                    <a:lnTo>
                      <a:pt x="1170" y="196"/>
                    </a:lnTo>
                    <a:lnTo>
                      <a:pt x="1170" y="0"/>
                    </a:lnTo>
                    <a:close/>
                  </a:path>
                </a:pathLst>
              </a:custGeom>
              <a:solidFill>
                <a:srgbClr val="F1C23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spTree>
    <p:extLst>
      <p:ext uri="{BB962C8B-B14F-4D97-AF65-F5344CB8AC3E}">
        <p14:creationId xmlns:p14="http://schemas.microsoft.com/office/powerpoint/2010/main" val="40146939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Quick sort</a:t>
            </a:r>
            <a:endParaRPr lang="en-US" dirty="0"/>
          </a:p>
        </p:txBody>
      </p:sp>
      <p:sp>
        <p:nvSpPr>
          <p:cNvPr id="3" name="Rectangle 2"/>
          <p:cNvSpPr/>
          <p:nvPr/>
        </p:nvSpPr>
        <p:spPr>
          <a:xfrm>
            <a:off x="838200" y="1515608"/>
            <a:ext cx="6096000" cy="3970318"/>
          </a:xfrm>
          <a:prstGeom prst="rect">
            <a:avLst/>
          </a:prstGeom>
        </p:spPr>
        <p:txBody>
          <a:bodyPr>
            <a:spAutoFit/>
          </a:bodyPr>
          <a:lstStyle/>
          <a:p>
            <a:r>
              <a:rPr lang="en-US" dirty="0"/>
              <a:t>the C standard library includes a function called </a:t>
            </a:r>
            <a:r>
              <a:rPr lang="en-US" dirty="0" err="1" smtClean="0"/>
              <a:t>qsort</a:t>
            </a:r>
            <a:r>
              <a:rPr lang="en-US" dirty="0" smtClean="0"/>
              <a:t>() </a:t>
            </a:r>
            <a:r>
              <a:rPr lang="en-US" dirty="0"/>
              <a:t>that implements quicksort. </a:t>
            </a:r>
            <a:r>
              <a:rPr lang="en-US" dirty="0" smtClean="0"/>
              <a:t>Quick sorting </a:t>
            </a:r>
            <a:r>
              <a:rPr lang="en-US" dirty="0"/>
              <a:t>is also strategy based </a:t>
            </a:r>
            <a:r>
              <a:rPr lang="en-US" dirty="0" smtClean="0"/>
              <a:t> </a:t>
            </a:r>
            <a:r>
              <a:rPr lang="en-US" dirty="0"/>
              <a:t>Divide-and-conquer</a:t>
            </a:r>
            <a:r>
              <a:rPr lang="en-US" dirty="0" smtClean="0"/>
              <a:t>.</a:t>
            </a:r>
            <a:endParaRPr lang="ru-RU" dirty="0" smtClean="0"/>
          </a:p>
          <a:p>
            <a:endParaRPr lang="ru-RU" dirty="0"/>
          </a:p>
          <a:p>
            <a:r>
              <a:rPr lang="en-US" dirty="0"/>
              <a:t>E</a:t>
            </a:r>
            <a:r>
              <a:rPr lang="en-US" dirty="0" smtClean="0"/>
              <a:t>mpty </a:t>
            </a:r>
            <a:r>
              <a:rPr lang="en-US" dirty="0"/>
              <a:t>arrays and arrays containing only one element will become the base case. Such arrays can simply be returned in their original form -you don't need to sort </a:t>
            </a:r>
            <a:r>
              <a:rPr lang="en-US" dirty="0" smtClean="0"/>
              <a:t>anything, Array </a:t>
            </a:r>
            <a:r>
              <a:rPr lang="en-US" dirty="0"/>
              <a:t>of two </a:t>
            </a:r>
            <a:r>
              <a:rPr lang="en-US" dirty="0" smtClean="0"/>
              <a:t>elements is </a:t>
            </a:r>
            <a:r>
              <a:rPr lang="en-US" dirty="0"/>
              <a:t>also sorted without too much trouble comparing both </a:t>
            </a:r>
            <a:r>
              <a:rPr lang="en-US" dirty="0" smtClean="0"/>
              <a:t>elements . What </a:t>
            </a:r>
            <a:r>
              <a:rPr lang="en-US" dirty="0"/>
              <a:t>about 3 elements? since we are using divide and conquer method, Hence the array must be split until we arrive at the </a:t>
            </a:r>
            <a:r>
              <a:rPr lang="en-US" dirty="0" smtClean="0"/>
              <a:t>base occasion</a:t>
            </a:r>
            <a:r>
              <a:rPr lang="en-US" dirty="0"/>
              <a:t>. The quick sort algorithm works like this: first, an element in the array is selected, which is called the pivot element</a:t>
            </a:r>
            <a:r>
              <a:rPr lang="en-US" dirty="0" smtClean="0"/>
              <a:t>. </a:t>
            </a:r>
            <a:r>
              <a:rPr lang="en-US" dirty="0"/>
              <a:t>And </a:t>
            </a:r>
            <a:r>
              <a:rPr lang="en-US" dirty="0" smtClean="0"/>
              <a:t>continues </a:t>
            </a:r>
            <a:r>
              <a:rPr lang="en-US" dirty="0"/>
              <a:t>until there is one element left</a:t>
            </a:r>
          </a:p>
        </p:txBody>
      </p:sp>
      <p:pic>
        <p:nvPicPr>
          <p:cNvPr id="5" name="Picture 4"/>
          <p:cNvPicPr>
            <a:picLocks noChangeAspect="1"/>
          </p:cNvPicPr>
          <p:nvPr/>
        </p:nvPicPr>
        <p:blipFill>
          <a:blip r:embed="rId2"/>
          <a:stretch>
            <a:fillRect/>
          </a:stretch>
        </p:blipFill>
        <p:spPr>
          <a:xfrm>
            <a:off x="7161425" y="2395867"/>
            <a:ext cx="3619500" cy="2209800"/>
          </a:xfrm>
          <a:prstGeom prst="rect">
            <a:avLst/>
          </a:prstGeom>
        </p:spPr>
      </p:pic>
      <p:sp>
        <p:nvSpPr>
          <p:cNvPr id="6" name="TextBox 5"/>
          <p:cNvSpPr txBox="1"/>
          <p:nvPr/>
        </p:nvSpPr>
        <p:spPr>
          <a:xfrm>
            <a:off x="7437748" y="4854804"/>
            <a:ext cx="4355184" cy="707886"/>
          </a:xfrm>
          <a:prstGeom prst="rect">
            <a:avLst/>
          </a:prstGeom>
          <a:noFill/>
        </p:spPr>
        <p:txBody>
          <a:bodyPr wrap="square" rtlCol="0">
            <a:spAutoFit/>
          </a:bodyPr>
          <a:lstStyle/>
          <a:p>
            <a:r>
              <a:rPr lang="en-US" sz="1000" dirty="0" smtClean="0"/>
              <a:t>10,15,7,30,25</a:t>
            </a:r>
          </a:p>
          <a:p>
            <a:r>
              <a:rPr lang="en-US" sz="1000" dirty="0" smtClean="0"/>
              <a:t>7,[10],15,30,25</a:t>
            </a:r>
          </a:p>
          <a:p>
            <a:r>
              <a:rPr lang="en-US" sz="1000" dirty="0" smtClean="0"/>
              <a:t>7,10,[15]30,25</a:t>
            </a:r>
          </a:p>
          <a:p>
            <a:r>
              <a:rPr lang="en-US" sz="1000" dirty="0" smtClean="0"/>
              <a:t>7,</a:t>
            </a:r>
            <a:endParaRPr lang="en-US" sz="1000" dirty="0"/>
          </a:p>
        </p:txBody>
      </p:sp>
    </p:spTree>
    <p:extLst>
      <p:ext uri="{BB962C8B-B14F-4D97-AF65-F5344CB8AC3E}">
        <p14:creationId xmlns:p14="http://schemas.microsoft.com/office/powerpoint/2010/main" val="200159189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24"/>
          <p:cNvSpPr txBox="1">
            <a:spLocks noGrp="1"/>
          </p:cNvSpPr>
          <p:nvPr>
            <p:ph type="title"/>
          </p:nvPr>
        </p:nvSpPr>
        <p:spPr>
          <a:xfrm>
            <a:off x="1392633" y="990100"/>
            <a:ext cx="9610000" cy="844400"/>
          </a:xfrm>
          <a:prstGeom prst="rect">
            <a:avLst/>
          </a:prstGeom>
        </p:spPr>
        <p:txBody>
          <a:bodyPr spcFirstLastPara="1" wrap="square" lIns="0" tIns="0" rIns="0" bIns="0" anchor="ctr" anchorCtr="0">
            <a:noAutofit/>
          </a:bodyPr>
          <a:lstStyle/>
          <a:p>
            <a:r>
              <a:rPr lang="en" dirty="0" smtClean="0"/>
              <a:t>Most popular sort algorithms Big O</a:t>
            </a:r>
            <a:endParaRPr dirty="0"/>
          </a:p>
        </p:txBody>
      </p:sp>
      <p:graphicFrame>
        <p:nvGraphicFramePr>
          <p:cNvPr id="248" name="Google Shape;248;p24"/>
          <p:cNvGraphicFramePr/>
          <p:nvPr>
            <p:extLst>
              <p:ext uri="{D42A27DB-BD31-4B8C-83A1-F6EECF244321}">
                <p14:modId xmlns:p14="http://schemas.microsoft.com/office/powerpoint/2010/main" val="4270959456"/>
              </p:ext>
            </p:extLst>
          </p:nvPr>
        </p:nvGraphicFramePr>
        <p:xfrm>
          <a:off x="1392633" y="1834501"/>
          <a:ext cx="9610000" cy="3778901"/>
        </p:xfrm>
        <a:graphic>
          <a:graphicData uri="http://schemas.openxmlformats.org/drawingml/2006/table">
            <a:tbl>
              <a:tblPr>
                <a:tableStyleId>{775DCB02-9BB8-47FD-8907-85C794F793BA}</a:tableStyleId>
              </a:tblPr>
              <a:tblGrid>
                <a:gridCol w="1922000">
                  <a:extLst>
                    <a:ext uri="{9D8B030D-6E8A-4147-A177-3AD203B41FA5}">
                      <a16:colId xmlns:a16="http://schemas.microsoft.com/office/drawing/2014/main" val="20000"/>
                    </a:ext>
                  </a:extLst>
                </a:gridCol>
                <a:gridCol w="1922000">
                  <a:extLst>
                    <a:ext uri="{9D8B030D-6E8A-4147-A177-3AD203B41FA5}">
                      <a16:colId xmlns:a16="http://schemas.microsoft.com/office/drawing/2014/main" val="20001"/>
                    </a:ext>
                  </a:extLst>
                </a:gridCol>
                <a:gridCol w="1922000">
                  <a:extLst>
                    <a:ext uri="{9D8B030D-6E8A-4147-A177-3AD203B41FA5}">
                      <a16:colId xmlns:a16="http://schemas.microsoft.com/office/drawing/2014/main" val="20002"/>
                    </a:ext>
                  </a:extLst>
                </a:gridCol>
                <a:gridCol w="1922000">
                  <a:extLst>
                    <a:ext uri="{9D8B030D-6E8A-4147-A177-3AD203B41FA5}">
                      <a16:colId xmlns:a16="http://schemas.microsoft.com/office/drawing/2014/main" val="20003"/>
                    </a:ext>
                  </a:extLst>
                </a:gridCol>
                <a:gridCol w="1922000">
                  <a:extLst>
                    <a:ext uri="{9D8B030D-6E8A-4147-A177-3AD203B41FA5}">
                      <a16:colId xmlns:a16="http://schemas.microsoft.com/office/drawing/2014/main" val="496867968"/>
                    </a:ext>
                  </a:extLst>
                </a:gridCol>
              </a:tblGrid>
              <a:tr h="539843">
                <a:tc rowSpan="2">
                  <a:txBody>
                    <a:bodyPr/>
                    <a:lstStyle/>
                    <a:p>
                      <a:pPr marL="0" marR="0" lvl="0" indent="0" algn="ctr" rtl="0" eaLnBrk="1" hangingPunct="1">
                        <a:lnSpc>
                          <a:spcPct val="100000"/>
                        </a:lnSpc>
                        <a:spcBef>
                          <a:spcPts val="0"/>
                        </a:spcBef>
                        <a:spcAft>
                          <a:spcPts val="0"/>
                        </a:spcAft>
                        <a:buClr>
                          <a:srgbClr val="000000"/>
                        </a:buClr>
                        <a:buFont typeface="Arial"/>
                        <a:buNone/>
                      </a:pPr>
                      <a:r>
                        <a:rPr lang="en-US" sz="1500" u="none" strike="noStrike" cap="none" dirty="0" smtClean="0">
                          <a:sym typeface="Red Hat Text"/>
                        </a:rPr>
                        <a:t>Sorting algorithms</a:t>
                      </a:r>
                      <a:endParaRPr sz="1500" b="0" i="0" u="none" strike="noStrike" cap="none" dirty="0">
                        <a:solidFill>
                          <a:schemeClr val="dk2"/>
                        </a:solidFill>
                        <a:latin typeface="Red Hat Text"/>
                        <a:ea typeface="Red Hat Text"/>
                        <a:cs typeface="Red Hat Text"/>
                        <a:sym typeface="Red Hat Text"/>
                      </a:endParaRPr>
                    </a:p>
                  </a:txBody>
                  <a:tcPr marL="121900" marR="121900" marT="91433" marB="91433" anchor="ctr"/>
                </a:tc>
                <a:tc gridSpan="3">
                  <a:txBody>
                    <a:bodyPr/>
                    <a:lstStyle/>
                    <a:p>
                      <a:pPr marL="0" marR="0" lvl="0" indent="0" algn="ctr" rtl="0" eaLnBrk="1" hangingPunct="1">
                        <a:lnSpc>
                          <a:spcPct val="100000"/>
                        </a:lnSpc>
                        <a:spcBef>
                          <a:spcPts val="0"/>
                        </a:spcBef>
                        <a:spcAft>
                          <a:spcPts val="0"/>
                        </a:spcAft>
                        <a:buClr>
                          <a:srgbClr val="000000"/>
                        </a:buClr>
                        <a:buFont typeface="Arial"/>
                        <a:buNone/>
                      </a:pPr>
                      <a:r>
                        <a:rPr lang="en" sz="1500" u="none" strike="noStrike" cap="none" dirty="0" smtClean="0">
                          <a:sym typeface="Red Hat Text"/>
                        </a:rPr>
                        <a:t>Speed</a:t>
                      </a:r>
                      <a:endParaRPr sz="1500" b="0" i="0" u="none" strike="noStrike" cap="none" dirty="0">
                        <a:solidFill>
                          <a:schemeClr val="dk2"/>
                        </a:solidFill>
                        <a:latin typeface="Red Hat Text"/>
                        <a:ea typeface="Red Hat Text"/>
                        <a:cs typeface="Red Hat Text"/>
                        <a:sym typeface="Red Hat Text"/>
                      </a:endParaRPr>
                    </a:p>
                  </a:txBody>
                  <a:tcPr marL="121900" marR="121900" marT="91433" marB="91433" anchor="ctr"/>
                </a:tc>
                <a:tc hMerge="1">
                  <a:txBody>
                    <a:bodyPr/>
                    <a:lstStyle/>
                    <a:p>
                      <a:pPr marL="0" lvl="0" indent="0" algn="ctr" rtl="0">
                        <a:spcBef>
                          <a:spcPts val="0"/>
                        </a:spcBef>
                        <a:spcAft>
                          <a:spcPts val="0"/>
                        </a:spcAft>
                        <a:buNone/>
                      </a:pPr>
                      <a:endParaRPr sz="1500" dirty="0">
                        <a:solidFill>
                          <a:schemeClr val="dk2"/>
                        </a:solidFill>
                        <a:latin typeface="Red Hat Text"/>
                        <a:ea typeface="Red Hat Text"/>
                        <a:cs typeface="Red Hat Text"/>
                        <a:sym typeface="Red Hat Text"/>
                      </a:endParaRPr>
                    </a:p>
                  </a:txBody>
                  <a:tcPr marL="121900" marR="121900" marT="91433" marB="91433"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lt2">
                          <a:alpha val="0"/>
                        </a:schemeClr>
                      </a:solidFill>
                      <a:prstDash val="solid"/>
                      <a:round/>
                      <a:headEnd type="none" w="sm" len="sm"/>
                      <a:tailEnd type="none" w="sm" len="sm"/>
                    </a:lnB>
                  </a:tcPr>
                </a:tc>
                <a:tc hMerge="1">
                  <a:txBody>
                    <a:bodyPr/>
                    <a:lstStyle/>
                    <a:p>
                      <a:pPr marL="0" lvl="0" indent="0" algn="ctr" rtl="0">
                        <a:spcBef>
                          <a:spcPts val="0"/>
                        </a:spcBef>
                        <a:spcAft>
                          <a:spcPts val="0"/>
                        </a:spcAft>
                        <a:buNone/>
                      </a:pPr>
                      <a:endParaRPr sz="1500" dirty="0">
                        <a:solidFill>
                          <a:schemeClr val="dk2"/>
                        </a:solidFill>
                        <a:latin typeface="Red Hat Text"/>
                        <a:ea typeface="Red Hat Text"/>
                        <a:cs typeface="Red Hat Text"/>
                        <a:sym typeface="Red Hat Text"/>
                      </a:endParaRPr>
                    </a:p>
                  </a:txBody>
                  <a:tcPr marL="121900" marR="121900" marT="91433" marB="91433" anchor="ctr">
                    <a:lnL w="9525" cap="flat" cmpd="sng">
                      <a:solidFill>
                        <a:schemeClr val="l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lt2">
                          <a:alpha val="0"/>
                        </a:schemeClr>
                      </a:solidFill>
                      <a:prstDash val="solid"/>
                      <a:round/>
                      <a:headEnd type="none" w="sm" len="sm"/>
                      <a:tailEnd type="none" w="sm" len="sm"/>
                    </a:lnB>
                  </a:tcP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u="none" strike="noStrike" cap="none" dirty="0" smtClean="0">
                          <a:sym typeface="Red Hat Text"/>
                        </a:rPr>
                        <a:t>Memory</a:t>
                      </a:r>
                      <a:endParaRPr sz="1500" b="0" i="0" u="none" strike="noStrike" cap="none" dirty="0">
                        <a:solidFill>
                          <a:schemeClr val="dk2"/>
                        </a:solidFill>
                        <a:latin typeface="Red Hat Text"/>
                        <a:ea typeface="Red Hat Text"/>
                        <a:cs typeface="Red Hat Text"/>
                        <a:sym typeface="Red Hat Text"/>
                      </a:endParaRPr>
                    </a:p>
                  </a:txBody>
                  <a:tcPr marL="121900" marR="121900" marT="91433" marB="91433" anchor="ctr"/>
                </a:tc>
                <a:extLst>
                  <a:ext uri="{0D108BD9-81ED-4DB2-BD59-A6C34878D82A}">
                    <a16:rowId xmlns:a16="http://schemas.microsoft.com/office/drawing/2014/main" val="10000"/>
                  </a:ext>
                </a:extLst>
              </a:tr>
              <a:tr h="539843">
                <a:tc vMerge="1">
                  <a:txBody>
                    <a:bodyPr/>
                    <a:lstStyle/>
                    <a:p>
                      <a:pPr marL="0" lvl="0" indent="0" algn="l" rtl="0">
                        <a:spcBef>
                          <a:spcPts val="0"/>
                        </a:spcBef>
                        <a:spcAft>
                          <a:spcPts val="0"/>
                        </a:spcAft>
                        <a:buNone/>
                      </a:pPr>
                      <a:endParaRPr sz="2500" dirty="0">
                        <a:solidFill>
                          <a:schemeClr val="dk2"/>
                        </a:solidFill>
                        <a:latin typeface="Red Hat Text"/>
                        <a:ea typeface="Red Hat Text"/>
                        <a:cs typeface="Red Hat Text"/>
                        <a:sym typeface="Red Hat Text"/>
                      </a:endParaRPr>
                    </a:p>
                  </a:txBody>
                  <a:tcPr marL="121900" marR="121900" marT="91433" marB="91433" anchor="ctr">
                    <a:lnL w="9525" cap="flat" cmpd="sng">
                      <a:solidFill>
                        <a:schemeClr val="accen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2">
                          <a:alpha val="0"/>
                        </a:schemeClr>
                      </a:solidFill>
                      <a:prstDash val="solid"/>
                      <a:round/>
                      <a:headEnd type="none" w="sm" len="sm"/>
                      <a:tailEnd type="none" w="sm" len="sm"/>
                    </a:lnT>
                    <a:lnB w="9525" cap="flat" cmpd="sng">
                      <a:solidFill>
                        <a:schemeClr val="lt2">
                          <a:alpha val="0"/>
                        </a:schemeClr>
                      </a:solidFill>
                      <a:prstDash val="solid"/>
                      <a:round/>
                      <a:headEnd type="none" w="sm" len="sm"/>
                      <a:tailEnd type="none" w="sm" len="sm"/>
                    </a:lnB>
                  </a:tcP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u="none" strike="noStrike" cap="none" dirty="0" smtClean="0">
                          <a:sym typeface="Red Hat Text"/>
                        </a:rPr>
                        <a:t>Best</a:t>
                      </a:r>
                      <a:endParaRPr sz="1500" b="0" i="0" u="none" strike="noStrike" cap="none" dirty="0">
                        <a:solidFill>
                          <a:schemeClr val="dk2"/>
                        </a:solidFill>
                        <a:latin typeface="Red Hat Text"/>
                        <a:ea typeface="Red Hat Text"/>
                        <a:cs typeface="Red Hat Text"/>
                        <a:sym typeface="Red Hat Text"/>
                      </a:endParaRPr>
                    </a:p>
                  </a:txBody>
                  <a:tcPr marL="121900" marR="121900" marT="91433" marB="91433" anchor="ct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u="none" strike="noStrike" cap="none" dirty="0" smtClean="0">
                          <a:sym typeface="Red Hat Text"/>
                        </a:rPr>
                        <a:t>Average</a:t>
                      </a:r>
                      <a:endParaRPr sz="1500" b="0" i="0" u="none" strike="noStrike" cap="none" dirty="0">
                        <a:solidFill>
                          <a:schemeClr val="dk2"/>
                        </a:solidFill>
                        <a:latin typeface="Red Hat Text"/>
                        <a:ea typeface="Red Hat Text"/>
                        <a:cs typeface="Red Hat Text"/>
                        <a:sym typeface="Red Hat Text"/>
                      </a:endParaRPr>
                    </a:p>
                  </a:txBody>
                  <a:tcPr marL="121900" marR="121900" marT="91433" marB="91433" anchor="ct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u="none" strike="noStrike" cap="none" dirty="0" smtClean="0">
                          <a:sym typeface="Red Hat Text"/>
                        </a:rPr>
                        <a:t>Worst</a:t>
                      </a:r>
                      <a:endParaRPr sz="1500" b="0" i="0" u="none" strike="noStrike" cap="none" dirty="0">
                        <a:solidFill>
                          <a:schemeClr val="dk2"/>
                        </a:solidFill>
                        <a:latin typeface="Red Hat Text"/>
                        <a:ea typeface="Red Hat Text"/>
                        <a:cs typeface="Red Hat Text"/>
                        <a:sym typeface="Red Hat Text"/>
                      </a:endParaRPr>
                    </a:p>
                  </a:txBody>
                  <a:tcPr marL="121900" marR="121900" marT="91433" marB="91433" anchor="ct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u="none" strike="noStrike" cap="none" dirty="0" smtClean="0">
                          <a:sym typeface="Red Hat Text"/>
                        </a:rPr>
                        <a:t>Worst</a:t>
                      </a:r>
                      <a:endParaRPr sz="1500" b="0" i="0" u="none" strike="noStrike" cap="none" dirty="0">
                        <a:solidFill>
                          <a:schemeClr val="dk2"/>
                        </a:solidFill>
                        <a:latin typeface="Red Hat Text"/>
                        <a:ea typeface="Red Hat Text"/>
                        <a:cs typeface="Red Hat Text"/>
                        <a:sym typeface="Red Hat Text"/>
                      </a:endParaRPr>
                    </a:p>
                  </a:txBody>
                  <a:tcPr marL="121900" marR="121900" marT="91433" marB="91433" anchor="ctr"/>
                </a:tc>
                <a:extLst>
                  <a:ext uri="{0D108BD9-81ED-4DB2-BD59-A6C34878D82A}">
                    <a16:rowId xmlns:a16="http://schemas.microsoft.com/office/drawing/2014/main" val="3244129258"/>
                  </a:ext>
                </a:extLst>
              </a:tr>
              <a:tr h="539843">
                <a:tc>
                  <a:txBody>
                    <a:bodyPr/>
                    <a:lstStyle/>
                    <a:p>
                      <a:pPr marL="0" marR="0" lvl="0" indent="0" algn="ctr" rtl="0" eaLnBrk="1" hangingPunct="1">
                        <a:lnSpc>
                          <a:spcPct val="100000"/>
                        </a:lnSpc>
                        <a:spcBef>
                          <a:spcPts val="0"/>
                        </a:spcBef>
                        <a:spcAft>
                          <a:spcPts val="0"/>
                        </a:spcAft>
                        <a:buClr>
                          <a:srgbClr val="000000"/>
                        </a:buClr>
                        <a:buFont typeface="Arial"/>
                        <a:buNone/>
                      </a:pPr>
                      <a:r>
                        <a:rPr lang="en" sz="1500" u="none" strike="noStrike" cap="none" dirty="0" smtClean="0">
                          <a:sym typeface="Red Hat Text"/>
                        </a:rPr>
                        <a:t>Bubble sort</a:t>
                      </a:r>
                      <a:endParaRPr sz="1500" b="0" i="0" u="none" strike="noStrike" cap="none" dirty="0">
                        <a:solidFill>
                          <a:schemeClr val="dk2"/>
                        </a:solidFill>
                        <a:latin typeface="Red Hat Text"/>
                        <a:ea typeface="Red Hat Text"/>
                        <a:cs typeface="Red Hat Text"/>
                        <a:sym typeface="Red Hat Text"/>
                      </a:endParaRPr>
                    </a:p>
                  </a:txBody>
                  <a:tcPr marL="121900" marR="121900" marT="91433" marB="91433" anchor="ct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tx2">
                              <a:lumMod val="10000"/>
                            </a:schemeClr>
                          </a:solidFill>
                          <a:latin typeface="Red Hat Text"/>
                          <a:ea typeface="Red Hat Text"/>
                          <a:cs typeface="Red Hat Text"/>
                          <a:sym typeface="Red Hat Text"/>
                        </a:rPr>
                        <a:t>n</a:t>
                      </a:r>
                      <a:endParaRPr sz="1500" b="0" i="0" u="none" strike="noStrike" cap="none" dirty="0">
                        <a:solidFill>
                          <a:schemeClr val="tx2">
                            <a:lumMod val="10000"/>
                          </a:schemeClr>
                        </a:solidFill>
                        <a:latin typeface="Red Hat Text"/>
                        <a:ea typeface="Red Hat Text"/>
                        <a:cs typeface="Red Hat Text"/>
                        <a:sym typeface="Red Hat Text"/>
                      </a:endParaRPr>
                    </a:p>
                  </a:txBody>
                  <a:tcPr marL="121900" marR="121900" marT="91433" marB="91433" anchor="ctr">
                    <a:solidFill>
                      <a:schemeClr val="accent1">
                        <a:lumMod val="40000"/>
                        <a:lumOff val="60000"/>
                      </a:schemeClr>
                    </a:solidFill>
                  </a:tcP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tx2">
                              <a:lumMod val="10000"/>
                            </a:schemeClr>
                          </a:solidFill>
                          <a:latin typeface="Red Hat Text"/>
                          <a:ea typeface="Red Hat Text"/>
                          <a:cs typeface="Red Hat Text"/>
                          <a:sym typeface="Arial"/>
                        </a:rPr>
                        <a:t>n^2</a:t>
                      </a:r>
                      <a:endParaRPr sz="1500" b="0" i="0" u="none" strike="noStrike" cap="none" dirty="0">
                        <a:solidFill>
                          <a:schemeClr val="tx2">
                            <a:lumMod val="10000"/>
                          </a:schemeClr>
                        </a:solidFill>
                        <a:latin typeface="Red Hat Text"/>
                        <a:ea typeface="Red Hat Text"/>
                        <a:cs typeface="Red Hat Text"/>
                        <a:sym typeface="Red Hat Text"/>
                      </a:endParaRPr>
                    </a:p>
                  </a:txBody>
                  <a:tcPr marL="121900" marR="121900" marT="91433" marB="91433" anchor="ctr">
                    <a:solidFill>
                      <a:schemeClr val="accent6"/>
                    </a:solidFill>
                  </a:tcP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tx2">
                              <a:lumMod val="10000"/>
                            </a:schemeClr>
                          </a:solidFill>
                          <a:latin typeface="Red Hat Text"/>
                          <a:ea typeface="Red Hat Text"/>
                          <a:cs typeface="Red Hat Text"/>
                          <a:sym typeface="Arial"/>
                        </a:rPr>
                        <a:t>n^2</a:t>
                      </a:r>
                      <a:endParaRPr sz="1500" b="0" i="0" u="none" strike="noStrike" cap="none" dirty="0">
                        <a:solidFill>
                          <a:schemeClr val="tx2">
                            <a:lumMod val="10000"/>
                          </a:schemeClr>
                        </a:solidFill>
                        <a:latin typeface="Red Hat Text"/>
                        <a:ea typeface="Red Hat Text"/>
                        <a:cs typeface="Red Hat Text"/>
                        <a:sym typeface="Red Hat Text"/>
                      </a:endParaRPr>
                    </a:p>
                  </a:txBody>
                  <a:tcPr marL="121900" marR="121900" marT="91433" marB="91433" anchor="ctr">
                    <a:solidFill>
                      <a:schemeClr val="accent6"/>
                    </a:solidFill>
                  </a:tcP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tx2">
                              <a:lumMod val="10000"/>
                            </a:schemeClr>
                          </a:solidFill>
                          <a:latin typeface="Red Hat Text"/>
                          <a:ea typeface="Red Hat Text"/>
                          <a:cs typeface="Red Hat Text"/>
                          <a:sym typeface="Red Hat Text"/>
                        </a:rPr>
                        <a:t>1</a:t>
                      </a:r>
                      <a:endParaRPr sz="1500" b="0" i="0" u="none" strike="noStrike" cap="none" dirty="0">
                        <a:solidFill>
                          <a:schemeClr val="tx2">
                            <a:lumMod val="10000"/>
                          </a:schemeClr>
                        </a:solidFill>
                        <a:latin typeface="Red Hat Text"/>
                        <a:ea typeface="Red Hat Text"/>
                        <a:cs typeface="Red Hat Text"/>
                        <a:sym typeface="Red Hat Text"/>
                      </a:endParaRPr>
                    </a:p>
                  </a:txBody>
                  <a:tcPr marL="121900" marR="121900" marT="91433" marB="91433" anchor="ctr">
                    <a:solidFill>
                      <a:srgbClr val="92D050"/>
                    </a:solidFill>
                  </a:tcPr>
                </a:tc>
                <a:extLst>
                  <a:ext uri="{0D108BD9-81ED-4DB2-BD59-A6C34878D82A}">
                    <a16:rowId xmlns:a16="http://schemas.microsoft.com/office/drawing/2014/main" val="10001"/>
                  </a:ext>
                </a:extLst>
              </a:tr>
              <a:tr h="539843">
                <a:tc>
                  <a:txBody>
                    <a:bodyPr/>
                    <a:lstStyle/>
                    <a:p>
                      <a:pPr marL="0" marR="0" lvl="0" indent="0" algn="ctr" rtl="0" eaLnBrk="1" hangingPunct="1">
                        <a:lnSpc>
                          <a:spcPct val="100000"/>
                        </a:lnSpc>
                        <a:spcBef>
                          <a:spcPts val="0"/>
                        </a:spcBef>
                        <a:spcAft>
                          <a:spcPts val="0"/>
                        </a:spcAft>
                        <a:buClr>
                          <a:srgbClr val="000000"/>
                        </a:buClr>
                        <a:buFont typeface="Arial"/>
                        <a:buNone/>
                      </a:pPr>
                      <a:r>
                        <a:rPr lang="en" sz="1500" u="none" strike="noStrike" cap="none" dirty="0" smtClean="0">
                          <a:sym typeface="Red Hat Text"/>
                        </a:rPr>
                        <a:t>Selection sort</a:t>
                      </a:r>
                      <a:endParaRPr sz="1500" b="0" i="0" u="none" strike="noStrike" cap="none" dirty="0">
                        <a:solidFill>
                          <a:schemeClr val="dk2"/>
                        </a:solidFill>
                        <a:latin typeface="Red Hat Text"/>
                        <a:ea typeface="Red Hat Text"/>
                        <a:cs typeface="Red Hat Text"/>
                        <a:sym typeface="Red Hat Text"/>
                      </a:endParaRPr>
                    </a:p>
                  </a:txBody>
                  <a:tcPr marL="121900" marR="121900" marT="91433" marB="91433"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500" b="0" i="0" u="none" strike="noStrike" cap="none" dirty="0" smtClean="0">
                          <a:solidFill>
                            <a:schemeClr val="tx2">
                              <a:lumMod val="10000"/>
                            </a:schemeClr>
                          </a:solidFill>
                          <a:latin typeface="Red Hat Text"/>
                          <a:ea typeface="Red Hat Text"/>
                          <a:cs typeface="Red Hat Text"/>
                          <a:sym typeface="Arial"/>
                        </a:rPr>
                        <a:t>n^2</a:t>
                      </a:r>
                    </a:p>
                  </a:txBody>
                  <a:tcPr marL="121900" marR="121900" marT="91433" marB="91433" anchor="ctr">
                    <a:solidFill>
                      <a:schemeClr val="accent6"/>
                    </a:solidFill>
                  </a:tcP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tx2">
                              <a:lumMod val="10000"/>
                            </a:schemeClr>
                          </a:solidFill>
                          <a:latin typeface="Red Hat Text"/>
                          <a:ea typeface="Red Hat Text"/>
                          <a:cs typeface="Red Hat Text"/>
                          <a:sym typeface="Arial"/>
                        </a:rPr>
                        <a:t>n^2</a:t>
                      </a:r>
                      <a:endParaRPr sz="1500" b="0" i="0" u="none" strike="noStrike" cap="none" dirty="0">
                        <a:solidFill>
                          <a:schemeClr val="tx2">
                            <a:lumMod val="10000"/>
                          </a:schemeClr>
                        </a:solidFill>
                        <a:latin typeface="Red Hat Text"/>
                        <a:ea typeface="Red Hat Text"/>
                        <a:cs typeface="Red Hat Text"/>
                        <a:sym typeface="Red Hat Text"/>
                      </a:endParaRPr>
                    </a:p>
                  </a:txBody>
                  <a:tcPr marL="121900" marR="121900" marT="91433" marB="91433" anchor="ctr">
                    <a:solidFill>
                      <a:schemeClr val="accent6"/>
                    </a:solidFill>
                  </a:tcP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tx2">
                              <a:lumMod val="10000"/>
                            </a:schemeClr>
                          </a:solidFill>
                          <a:latin typeface="Red Hat Text"/>
                          <a:ea typeface="Red Hat Text"/>
                          <a:cs typeface="Red Hat Text"/>
                          <a:sym typeface="Arial"/>
                        </a:rPr>
                        <a:t>n^2</a:t>
                      </a:r>
                      <a:endParaRPr sz="1500" b="0" i="0" u="none" strike="noStrike" cap="none" dirty="0">
                        <a:solidFill>
                          <a:schemeClr val="tx2">
                            <a:lumMod val="10000"/>
                          </a:schemeClr>
                        </a:solidFill>
                        <a:latin typeface="Red Hat Text"/>
                        <a:ea typeface="Red Hat Text"/>
                        <a:cs typeface="Red Hat Text"/>
                        <a:sym typeface="Red Hat Text"/>
                      </a:endParaRPr>
                    </a:p>
                  </a:txBody>
                  <a:tcPr marL="121900" marR="121900" marT="91433" marB="91433" anchor="ctr">
                    <a:solidFill>
                      <a:schemeClr val="accent6"/>
                    </a:solidFill>
                  </a:tcP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tx2">
                              <a:lumMod val="10000"/>
                            </a:schemeClr>
                          </a:solidFill>
                          <a:latin typeface="Red Hat Text"/>
                          <a:ea typeface="Red Hat Text"/>
                          <a:cs typeface="Red Hat Text"/>
                          <a:sym typeface="Red Hat Text"/>
                        </a:rPr>
                        <a:t>1</a:t>
                      </a:r>
                      <a:endParaRPr sz="1500" b="0" i="0" u="none" strike="noStrike" cap="none" dirty="0">
                        <a:solidFill>
                          <a:schemeClr val="tx2">
                            <a:lumMod val="10000"/>
                          </a:schemeClr>
                        </a:solidFill>
                        <a:latin typeface="Red Hat Text"/>
                        <a:ea typeface="Red Hat Text"/>
                        <a:cs typeface="Red Hat Text"/>
                        <a:sym typeface="Red Hat Text"/>
                      </a:endParaRPr>
                    </a:p>
                  </a:txBody>
                  <a:tcPr marL="121900" marR="121900" marT="91433" marB="91433" anchor="ctr">
                    <a:solidFill>
                      <a:srgbClr val="92D050"/>
                    </a:solidFill>
                  </a:tcPr>
                </a:tc>
                <a:extLst>
                  <a:ext uri="{0D108BD9-81ED-4DB2-BD59-A6C34878D82A}">
                    <a16:rowId xmlns:a16="http://schemas.microsoft.com/office/drawing/2014/main" val="10002"/>
                  </a:ext>
                </a:extLst>
              </a:tr>
              <a:tr h="539843">
                <a:tc>
                  <a:txBody>
                    <a:bodyPr/>
                    <a:lstStyle/>
                    <a:p>
                      <a:pPr marL="0" marR="0" lvl="0" indent="0" algn="ctr" rtl="0" eaLnBrk="1" hangingPunct="1">
                        <a:lnSpc>
                          <a:spcPct val="100000"/>
                        </a:lnSpc>
                        <a:spcBef>
                          <a:spcPts val="0"/>
                        </a:spcBef>
                        <a:spcAft>
                          <a:spcPts val="0"/>
                        </a:spcAft>
                        <a:buClr>
                          <a:srgbClr val="000000"/>
                        </a:buClr>
                        <a:buFont typeface="Arial"/>
                        <a:buNone/>
                      </a:pPr>
                      <a:r>
                        <a:rPr lang="en" sz="1500" u="none" strike="noStrike" cap="none" dirty="0" smtClean="0">
                          <a:sym typeface="Red Hat Text"/>
                        </a:rPr>
                        <a:t>Insertion sort</a:t>
                      </a:r>
                      <a:endParaRPr sz="1500" b="0" i="0" u="none" strike="noStrike" cap="none" dirty="0">
                        <a:solidFill>
                          <a:schemeClr val="dk2"/>
                        </a:solidFill>
                        <a:latin typeface="Red Hat Text"/>
                        <a:ea typeface="Red Hat Text"/>
                        <a:cs typeface="Red Hat Text"/>
                        <a:sym typeface="Red Hat Text"/>
                      </a:endParaRPr>
                    </a:p>
                  </a:txBody>
                  <a:tcPr marL="121900" marR="121900" marT="91433" marB="91433" anchor="ct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tx2">
                              <a:lumMod val="10000"/>
                            </a:schemeClr>
                          </a:solidFill>
                          <a:latin typeface="Red Hat Text"/>
                          <a:ea typeface="Red Hat Text"/>
                          <a:cs typeface="Red Hat Text"/>
                          <a:sym typeface="Red Hat Text"/>
                        </a:rPr>
                        <a:t>n</a:t>
                      </a:r>
                      <a:endParaRPr lang="en-US" sz="1500" b="0" i="0" u="none" strike="noStrike" cap="none" dirty="0">
                        <a:solidFill>
                          <a:schemeClr val="tx2">
                            <a:lumMod val="10000"/>
                          </a:schemeClr>
                        </a:solidFill>
                        <a:latin typeface="Red Hat Text"/>
                        <a:ea typeface="Red Hat Text"/>
                        <a:cs typeface="Red Hat Text"/>
                        <a:sym typeface="Red Hat Text"/>
                      </a:endParaRPr>
                    </a:p>
                  </a:txBody>
                  <a:tcPr marL="121900" marR="121900" marT="91433" marB="91433" anchor="ctr">
                    <a:solidFill>
                      <a:schemeClr val="accent1">
                        <a:lumMod val="40000"/>
                        <a:lumOff val="60000"/>
                      </a:schemeClr>
                    </a:solidFill>
                  </a:tcP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tx2">
                              <a:lumMod val="10000"/>
                            </a:schemeClr>
                          </a:solidFill>
                          <a:latin typeface="Red Hat Text"/>
                          <a:ea typeface="Red Hat Text"/>
                          <a:cs typeface="Red Hat Text"/>
                          <a:sym typeface="Arial"/>
                        </a:rPr>
                        <a:t>n^2</a:t>
                      </a:r>
                      <a:endParaRPr sz="1500" b="0" i="0" u="none" strike="noStrike" cap="none" dirty="0">
                        <a:solidFill>
                          <a:schemeClr val="tx2">
                            <a:lumMod val="10000"/>
                          </a:schemeClr>
                        </a:solidFill>
                        <a:latin typeface="Red Hat Text"/>
                        <a:ea typeface="Red Hat Text"/>
                        <a:cs typeface="Red Hat Text"/>
                        <a:sym typeface="Red Hat Text"/>
                      </a:endParaRPr>
                    </a:p>
                  </a:txBody>
                  <a:tcPr marL="121900" marR="121900" marT="91433" marB="91433" anchor="ctr">
                    <a:solidFill>
                      <a:schemeClr val="accent6"/>
                    </a:solidFill>
                  </a:tcP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tx2">
                              <a:lumMod val="10000"/>
                            </a:schemeClr>
                          </a:solidFill>
                          <a:latin typeface="Red Hat Text"/>
                          <a:ea typeface="Red Hat Text"/>
                          <a:cs typeface="Red Hat Text"/>
                          <a:sym typeface="Arial"/>
                        </a:rPr>
                        <a:t>n^2</a:t>
                      </a:r>
                      <a:endParaRPr sz="1500" b="0" i="0" u="none" strike="noStrike" cap="none" dirty="0">
                        <a:solidFill>
                          <a:schemeClr val="tx2">
                            <a:lumMod val="10000"/>
                          </a:schemeClr>
                        </a:solidFill>
                        <a:latin typeface="Red Hat Text"/>
                        <a:ea typeface="Red Hat Text"/>
                        <a:cs typeface="Red Hat Text"/>
                        <a:sym typeface="Red Hat Text"/>
                      </a:endParaRPr>
                    </a:p>
                  </a:txBody>
                  <a:tcPr marL="121900" marR="121900" marT="91433" marB="91433" anchor="ctr">
                    <a:solidFill>
                      <a:schemeClr val="accent6"/>
                    </a:solidFill>
                  </a:tcP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tx2">
                              <a:lumMod val="10000"/>
                            </a:schemeClr>
                          </a:solidFill>
                          <a:latin typeface="Red Hat Text"/>
                          <a:ea typeface="Red Hat Text"/>
                          <a:cs typeface="Red Hat Text"/>
                          <a:sym typeface="Red Hat Text"/>
                        </a:rPr>
                        <a:t>1</a:t>
                      </a:r>
                      <a:endParaRPr sz="1500" b="0" i="0" u="none" strike="noStrike" cap="none" dirty="0">
                        <a:solidFill>
                          <a:schemeClr val="tx2">
                            <a:lumMod val="10000"/>
                          </a:schemeClr>
                        </a:solidFill>
                        <a:latin typeface="Red Hat Text"/>
                        <a:ea typeface="Red Hat Text"/>
                        <a:cs typeface="Red Hat Text"/>
                        <a:sym typeface="Red Hat Text"/>
                      </a:endParaRPr>
                    </a:p>
                  </a:txBody>
                  <a:tcPr marL="121900" marR="121900" marT="91433" marB="91433" anchor="ctr">
                    <a:solidFill>
                      <a:srgbClr val="92D050"/>
                    </a:solidFill>
                  </a:tcPr>
                </a:tc>
                <a:extLst>
                  <a:ext uri="{0D108BD9-81ED-4DB2-BD59-A6C34878D82A}">
                    <a16:rowId xmlns:a16="http://schemas.microsoft.com/office/drawing/2014/main" val="10003"/>
                  </a:ext>
                </a:extLst>
              </a:tr>
              <a:tr h="539843">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500" u="none" strike="noStrike" cap="none" dirty="0" smtClean="0">
                          <a:sym typeface="Red Hat Text"/>
                        </a:rPr>
                        <a:t>Merge sort</a:t>
                      </a:r>
                      <a:endParaRPr lang="en-US" sz="1500" b="0" i="0" u="none" strike="noStrike" cap="none" dirty="0" smtClean="0">
                        <a:solidFill>
                          <a:schemeClr val="dk2"/>
                        </a:solidFill>
                        <a:latin typeface="Red Hat Text"/>
                        <a:ea typeface="Red Hat Text"/>
                        <a:cs typeface="Red Hat Text"/>
                        <a:sym typeface="Red Hat Text"/>
                      </a:endParaRPr>
                    </a:p>
                  </a:txBody>
                  <a:tcPr marL="121900" marR="121900" marT="91433" marB="91433"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500" b="0" i="0" u="none" strike="noStrike" cap="none" dirty="0" smtClean="0">
                          <a:solidFill>
                            <a:schemeClr val="tx2">
                              <a:lumMod val="10000"/>
                            </a:schemeClr>
                          </a:solidFill>
                          <a:latin typeface="Red Hat Text"/>
                          <a:ea typeface="Red Hat Text"/>
                          <a:cs typeface="Red Hat Text"/>
                          <a:sym typeface="Arial"/>
                        </a:rPr>
                        <a:t>n * log(n)</a:t>
                      </a:r>
                    </a:p>
                  </a:txBody>
                  <a:tcPr marL="121900" marR="121900" marT="91433" marB="91433" anchor="ctr">
                    <a:solidFill>
                      <a:schemeClr val="accent1"/>
                    </a:solidFill>
                  </a:tcP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tx2">
                              <a:lumMod val="10000"/>
                            </a:schemeClr>
                          </a:solidFill>
                          <a:latin typeface="Red Hat Text"/>
                          <a:ea typeface="Red Hat Text"/>
                          <a:cs typeface="Red Hat Text"/>
                          <a:sym typeface="Arial"/>
                        </a:rPr>
                        <a:t>n * log(n)</a:t>
                      </a:r>
                      <a:endParaRPr sz="1500" b="0" i="0" u="none" strike="noStrike" cap="none" dirty="0">
                        <a:solidFill>
                          <a:schemeClr val="tx2">
                            <a:lumMod val="10000"/>
                          </a:schemeClr>
                        </a:solidFill>
                        <a:latin typeface="Red Hat Text"/>
                        <a:ea typeface="Red Hat Text"/>
                        <a:cs typeface="Red Hat Text"/>
                        <a:sym typeface="Red Hat Text"/>
                      </a:endParaRPr>
                    </a:p>
                  </a:txBody>
                  <a:tcPr marL="121900" marR="121900" marT="91433" marB="91433" anchor="ctr">
                    <a:solidFill>
                      <a:schemeClr val="accent1"/>
                    </a:solidFill>
                  </a:tcP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tx2">
                              <a:lumMod val="10000"/>
                            </a:schemeClr>
                          </a:solidFill>
                          <a:latin typeface="Red Hat Text"/>
                          <a:ea typeface="Red Hat Text"/>
                          <a:cs typeface="Red Hat Text"/>
                          <a:sym typeface="Arial"/>
                        </a:rPr>
                        <a:t>n * log(n)</a:t>
                      </a:r>
                      <a:endParaRPr sz="1500" b="0" i="0" u="none" strike="noStrike" cap="none" dirty="0">
                        <a:solidFill>
                          <a:schemeClr val="tx2">
                            <a:lumMod val="10000"/>
                          </a:schemeClr>
                        </a:solidFill>
                        <a:latin typeface="Red Hat Text"/>
                        <a:ea typeface="Red Hat Text"/>
                        <a:cs typeface="Red Hat Text"/>
                        <a:sym typeface="Red Hat Text"/>
                      </a:endParaRPr>
                    </a:p>
                  </a:txBody>
                  <a:tcPr marL="121900" marR="121900" marT="91433" marB="91433" anchor="ctr">
                    <a:solidFill>
                      <a:schemeClr val="accent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500" b="0" i="0" u="none" strike="noStrike" cap="none" dirty="0" smtClean="0">
                          <a:solidFill>
                            <a:schemeClr val="tx2">
                              <a:lumMod val="10000"/>
                            </a:schemeClr>
                          </a:solidFill>
                          <a:latin typeface="Red Hat Text"/>
                          <a:ea typeface="Red Hat Text"/>
                          <a:cs typeface="Red Hat Text"/>
                          <a:sym typeface="Red Hat Text"/>
                        </a:rPr>
                        <a:t>n</a:t>
                      </a:r>
                    </a:p>
                  </a:txBody>
                  <a:tcPr marL="121900" marR="121900" marT="91433" marB="91433" anchor="ctr">
                    <a:solidFill>
                      <a:schemeClr val="accent1">
                        <a:lumMod val="40000"/>
                        <a:lumOff val="60000"/>
                      </a:schemeClr>
                    </a:solidFill>
                  </a:tcPr>
                </a:tc>
                <a:extLst>
                  <a:ext uri="{0D108BD9-81ED-4DB2-BD59-A6C34878D82A}">
                    <a16:rowId xmlns:a16="http://schemas.microsoft.com/office/drawing/2014/main" val="1843044245"/>
                  </a:ext>
                </a:extLst>
              </a:tr>
              <a:tr h="539843">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500" u="none" strike="noStrike" cap="none" dirty="0" smtClean="0">
                          <a:sym typeface="Red Hat Text"/>
                        </a:rPr>
                        <a:t>Quick sort</a:t>
                      </a:r>
                      <a:endParaRPr lang="en-US" sz="1500" b="0" i="0" u="none" strike="noStrike" cap="none" dirty="0" smtClean="0">
                        <a:solidFill>
                          <a:schemeClr val="dk2"/>
                        </a:solidFill>
                        <a:latin typeface="Red Hat Text"/>
                        <a:ea typeface="Red Hat Text"/>
                        <a:cs typeface="Red Hat Text"/>
                        <a:sym typeface="Red Hat Text"/>
                      </a:endParaRPr>
                    </a:p>
                  </a:txBody>
                  <a:tcPr marL="121900" marR="121900" marT="91433" marB="91433" anchor="ct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tx2">
                              <a:lumMod val="10000"/>
                            </a:schemeClr>
                          </a:solidFill>
                          <a:latin typeface="Red Hat Text"/>
                          <a:ea typeface="Red Hat Text"/>
                          <a:cs typeface="Red Hat Text"/>
                          <a:sym typeface="Arial"/>
                        </a:rPr>
                        <a:t>n * log(n)</a:t>
                      </a:r>
                      <a:endParaRPr sz="1500" b="0" i="0" u="none" strike="noStrike" cap="none" dirty="0">
                        <a:solidFill>
                          <a:schemeClr val="tx2">
                            <a:lumMod val="10000"/>
                          </a:schemeClr>
                        </a:solidFill>
                        <a:latin typeface="Red Hat Text"/>
                        <a:ea typeface="Red Hat Text"/>
                        <a:cs typeface="Red Hat Text"/>
                        <a:sym typeface="Red Hat Text"/>
                      </a:endParaRPr>
                    </a:p>
                  </a:txBody>
                  <a:tcPr marL="121900" marR="121900" marT="91433" marB="91433" anchor="ctr">
                    <a:solidFill>
                      <a:schemeClr val="accent1"/>
                    </a:solidFill>
                  </a:tcP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tx2">
                              <a:lumMod val="10000"/>
                            </a:schemeClr>
                          </a:solidFill>
                          <a:latin typeface="Red Hat Text"/>
                          <a:ea typeface="Red Hat Text"/>
                          <a:cs typeface="Red Hat Text"/>
                          <a:sym typeface="Arial"/>
                        </a:rPr>
                        <a:t>n * log(n)</a:t>
                      </a:r>
                      <a:endParaRPr sz="1500" b="0" i="0" u="none" strike="noStrike" cap="none" dirty="0">
                        <a:solidFill>
                          <a:schemeClr val="tx2">
                            <a:lumMod val="10000"/>
                          </a:schemeClr>
                        </a:solidFill>
                        <a:latin typeface="Red Hat Text"/>
                        <a:ea typeface="Red Hat Text"/>
                        <a:cs typeface="Red Hat Text"/>
                        <a:sym typeface="Red Hat Text"/>
                      </a:endParaRPr>
                    </a:p>
                  </a:txBody>
                  <a:tcPr marL="121900" marR="121900" marT="91433" marB="91433" anchor="ctr">
                    <a:solidFill>
                      <a:schemeClr val="accent1"/>
                    </a:solidFill>
                  </a:tcP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tx2">
                              <a:lumMod val="10000"/>
                            </a:schemeClr>
                          </a:solidFill>
                          <a:latin typeface="Red Hat Text"/>
                          <a:ea typeface="Red Hat Text"/>
                          <a:cs typeface="Red Hat Text"/>
                          <a:sym typeface="Arial"/>
                        </a:rPr>
                        <a:t>n^2</a:t>
                      </a:r>
                      <a:endParaRPr sz="1500" b="0" i="0" u="none" strike="noStrike" cap="none" dirty="0">
                        <a:solidFill>
                          <a:schemeClr val="tx2">
                            <a:lumMod val="10000"/>
                          </a:schemeClr>
                        </a:solidFill>
                        <a:latin typeface="Red Hat Text"/>
                        <a:ea typeface="Red Hat Text"/>
                        <a:cs typeface="Red Hat Text"/>
                        <a:sym typeface="Red Hat Text"/>
                      </a:endParaRPr>
                    </a:p>
                  </a:txBody>
                  <a:tcPr marL="121900" marR="121900" marT="91433" marB="91433" anchor="ctr">
                    <a:solidFill>
                      <a:schemeClr val="accent6"/>
                    </a:solidFill>
                  </a:tcP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tx2">
                              <a:lumMod val="10000"/>
                            </a:schemeClr>
                          </a:solidFill>
                          <a:latin typeface="Red Hat Text"/>
                          <a:ea typeface="Red Hat Text"/>
                          <a:cs typeface="Red Hat Text"/>
                          <a:sym typeface="Red Hat Text"/>
                        </a:rPr>
                        <a:t>log(n)</a:t>
                      </a:r>
                      <a:endParaRPr sz="1500" b="0" i="0" u="none" strike="noStrike" cap="none" dirty="0">
                        <a:solidFill>
                          <a:schemeClr val="tx2">
                            <a:lumMod val="10000"/>
                          </a:schemeClr>
                        </a:solidFill>
                        <a:latin typeface="Red Hat Text"/>
                        <a:ea typeface="Red Hat Text"/>
                        <a:cs typeface="Red Hat Text"/>
                        <a:sym typeface="Red Hat Text"/>
                      </a:endParaRPr>
                    </a:p>
                  </a:txBody>
                  <a:tcPr marL="121900" marR="121900" marT="91433" marB="91433" anchor="ctr">
                    <a:solidFill>
                      <a:srgbClr val="92D050"/>
                    </a:solidFill>
                  </a:tcPr>
                </a:tc>
                <a:extLst>
                  <a:ext uri="{0D108BD9-81ED-4DB2-BD59-A6C34878D82A}">
                    <a16:rowId xmlns:a16="http://schemas.microsoft.com/office/drawing/2014/main" val="63986397"/>
                  </a:ext>
                </a:extLst>
              </a:tr>
            </a:tbl>
          </a:graphicData>
        </a:graphic>
      </p:graphicFrame>
      <p:sp>
        <p:nvSpPr>
          <p:cNvPr id="249" name="Google Shape;249;p24"/>
          <p:cNvSpPr txBox="1">
            <a:spLocks noGrp="1"/>
          </p:cNvSpPr>
          <p:nvPr>
            <p:ph type="sldNum" idx="12"/>
          </p:nvPr>
        </p:nvSpPr>
        <p:spPr>
          <a:xfrm>
            <a:off x="11493100" y="6173667"/>
            <a:ext cx="698800" cy="684400"/>
          </a:xfrm>
          <a:prstGeom prst="rect">
            <a:avLst/>
          </a:prstGeom>
        </p:spPr>
        <p:txBody>
          <a:bodyPr spcFirstLastPara="1" wrap="square" lIns="0" tIns="0" rIns="0" bIns="0" anchor="ctr" anchorCtr="0">
            <a:noAutofit/>
          </a:bodyPr>
          <a:lstStyle/>
          <a:p>
            <a:fld id="{00000000-1234-1234-1234-123412341234}" type="slidenum">
              <a:rPr lang="en"/>
              <a:pPr/>
              <a:t>11</a:t>
            </a:fld>
            <a:endParaRPr/>
          </a:p>
        </p:txBody>
      </p:sp>
      <p:grpSp>
        <p:nvGrpSpPr>
          <p:cNvPr id="14" name="Google Shape;1005;p47"/>
          <p:cNvGrpSpPr/>
          <p:nvPr/>
        </p:nvGrpSpPr>
        <p:grpSpPr>
          <a:xfrm>
            <a:off x="756080" y="1226528"/>
            <a:ext cx="371564" cy="371543"/>
            <a:chOff x="938891" y="4319400"/>
            <a:chExt cx="442075" cy="442050"/>
          </a:xfrm>
        </p:grpSpPr>
        <p:sp>
          <p:nvSpPr>
            <p:cNvPr id="15" name="Google Shape;1006;p47"/>
            <p:cNvSpPr/>
            <p:nvPr/>
          </p:nvSpPr>
          <p:spPr>
            <a:xfrm>
              <a:off x="938891"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007;p47"/>
            <p:cNvSpPr/>
            <p:nvPr/>
          </p:nvSpPr>
          <p:spPr>
            <a:xfrm>
              <a:off x="958366"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008;p47"/>
            <p:cNvSpPr/>
            <p:nvPr/>
          </p:nvSpPr>
          <p:spPr>
            <a:xfrm>
              <a:off x="1014991"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009;p47"/>
            <p:cNvSpPr/>
            <p:nvPr/>
          </p:nvSpPr>
          <p:spPr>
            <a:xfrm>
              <a:off x="941941"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69906692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Data structures</a:t>
            </a:r>
            <a:endParaRPr lang="en-US" dirty="0"/>
          </a:p>
        </p:txBody>
      </p:sp>
      <p:sp>
        <p:nvSpPr>
          <p:cNvPr id="3" name="Rectangle 2"/>
          <p:cNvSpPr/>
          <p:nvPr/>
        </p:nvSpPr>
        <p:spPr>
          <a:xfrm>
            <a:off x="838200" y="1947680"/>
            <a:ext cx="6096000" cy="4524315"/>
          </a:xfrm>
          <a:prstGeom prst="rect">
            <a:avLst/>
          </a:prstGeom>
        </p:spPr>
        <p:txBody>
          <a:bodyPr>
            <a:spAutoFit/>
          </a:bodyPr>
          <a:lstStyle/>
          <a:p>
            <a:r>
              <a:rPr lang="en-US" dirty="0">
                <a:solidFill>
                  <a:srgbClr val="202124"/>
                </a:solidFill>
                <a:latin typeface="arial" panose="020B0604020202020204" pitchFamily="34" charset="0"/>
              </a:rPr>
              <a:t>In computer science, a </a:t>
            </a:r>
            <a:r>
              <a:rPr lang="en-US" b="1" dirty="0">
                <a:solidFill>
                  <a:srgbClr val="202124"/>
                </a:solidFill>
                <a:latin typeface="arial" panose="020B0604020202020204" pitchFamily="34" charset="0"/>
              </a:rPr>
              <a:t>data structure</a:t>
            </a:r>
            <a:r>
              <a:rPr lang="en-US" dirty="0">
                <a:solidFill>
                  <a:srgbClr val="202124"/>
                </a:solidFill>
                <a:latin typeface="arial" panose="020B0604020202020204" pitchFamily="34" charset="0"/>
              </a:rPr>
              <a:t> is a </a:t>
            </a:r>
            <a:r>
              <a:rPr lang="en-US" b="1" dirty="0">
                <a:solidFill>
                  <a:srgbClr val="202124"/>
                </a:solidFill>
                <a:latin typeface="arial" panose="020B0604020202020204" pitchFamily="34" charset="0"/>
              </a:rPr>
              <a:t>data</a:t>
            </a:r>
            <a:r>
              <a:rPr lang="en-US" dirty="0">
                <a:solidFill>
                  <a:srgbClr val="202124"/>
                </a:solidFill>
                <a:latin typeface="arial" panose="020B0604020202020204" pitchFamily="34" charset="0"/>
              </a:rPr>
              <a:t> organization, management, and storage format that enables efficient access and modification. More precisely, a </a:t>
            </a:r>
            <a:r>
              <a:rPr lang="en-US" b="1" dirty="0">
                <a:solidFill>
                  <a:srgbClr val="202124"/>
                </a:solidFill>
                <a:latin typeface="arial" panose="020B0604020202020204" pitchFamily="34" charset="0"/>
              </a:rPr>
              <a:t>data structure</a:t>
            </a:r>
            <a:r>
              <a:rPr lang="en-US" dirty="0">
                <a:solidFill>
                  <a:srgbClr val="202124"/>
                </a:solidFill>
                <a:latin typeface="arial" panose="020B0604020202020204" pitchFamily="34" charset="0"/>
              </a:rPr>
              <a:t> is a collection of </a:t>
            </a:r>
            <a:r>
              <a:rPr lang="en-US" b="1" dirty="0">
                <a:solidFill>
                  <a:srgbClr val="202124"/>
                </a:solidFill>
                <a:latin typeface="arial" panose="020B0604020202020204" pitchFamily="34" charset="0"/>
              </a:rPr>
              <a:t>data</a:t>
            </a:r>
            <a:r>
              <a:rPr lang="en-US" dirty="0">
                <a:solidFill>
                  <a:srgbClr val="202124"/>
                </a:solidFill>
                <a:latin typeface="arial" panose="020B0604020202020204" pitchFamily="34" charset="0"/>
              </a:rPr>
              <a:t> values, the relationships among them, and the functions or operations that can be applied to the </a:t>
            </a:r>
            <a:r>
              <a:rPr lang="en-US" b="1" dirty="0">
                <a:solidFill>
                  <a:srgbClr val="202124"/>
                </a:solidFill>
                <a:latin typeface="arial" panose="020B0604020202020204" pitchFamily="34" charset="0"/>
              </a:rPr>
              <a:t>data</a:t>
            </a:r>
            <a:r>
              <a:rPr lang="en-US" dirty="0" smtClean="0">
                <a:solidFill>
                  <a:srgbClr val="202124"/>
                </a:solidFill>
                <a:latin typeface="arial" panose="020B0604020202020204" pitchFamily="34" charset="0"/>
              </a:rPr>
              <a:t>.</a:t>
            </a:r>
          </a:p>
          <a:p>
            <a:endParaRPr lang="en-US" dirty="0">
              <a:solidFill>
                <a:srgbClr val="202124"/>
              </a:solidFill>
              <a:latin typeface="arial" panose="020B0604020202020204" pitchFamily="34" charset="0"/>
            </a:endParaRPr>
          </a:p>
          <a:p>
            <a:r>
              <a:rPr lang="en-US" dirty="0" smtClean="0">
                <a:solidFill>
                  <a:srgbClr val="202124"/>
                </a:solidFill>
                <a:latin typeface="arial" panose="020B0604020202020204" pitchFamily="34" charset="0"/>
              </a:rPr>
              <a:t>Data structures in JavaScript</a:t>
            </a:r>
          </a:p>
          <a:p>
            <a:endParaRPr lang="en-US" dirty="0" smtClean="0">
              <a:solidFill>
                <a:srgbClr val="202124"/>
              </a:solidFill>
              <a:latin typeface="arial" panose="020B0604020202020204" pitchFamily="34" charset="0"/>
            </a:endParaRPr>
          </a:p>
          <a:p>
            <a:r>
              <a:rPr lang="en-US" dirty="0" smtClean="0">
                <a:solidFill>
                  <a:srgbClr val="202124"/>
                </a:solidFill>
                <a:latin typeface="arial" panose="020B0604020202020204" pitchFamily="34" charset="0"/>
              </a:rPr>
              <a:t>Array</a:t>
            </a:r>
          </a:p>
          <a:p>
            <a:r>
              <a:rPr lang="en-US" dirty="0" smtClean="0">
                <a:solidFill>
                  <a:srgbClr val="202124"/>
                </a:solidFill>
                <a:latin typeface="arial" panose="020B0604020202020204" pitchFamily="34" charset="0"/>
              </a:rPr>
              <a:t>Object</a:t>
            </a:r>
          </a:p>
          <a:p>
            <a:r>
              <a:rPr lang="en-US" dirty="0" smtClean="0">
                <a:solidFill>
                  <a:srgbClr val="202124"/>
                </a:solidFill>
                <a:latin typeface="arial" panose="020B0604020202020204" pitchFamily="34" charset="0"/>
              </a:rPr>
              <a:t>Set(unique elements)</a:t>
            </a:r>
          </a:p>
          <a:p>
            <a:r>
              <a:rPr lang="en-US" dirty="0" smtClean="0">
                <a:solidFill>
                  <a:srgbClr val="202124"/>
                </a:solidFill>
                <a:latin typeface="arial" panose="020B0604020202020204" pitchFamily="34" charset="0"/>
              </a:rPr>
              <a:t>Map(analog of object | key-&gt; value | key can be everything)</a:t>
            </a:r>
          </a:p>
          <a:p>
            <a:r>
              <a:rPr lang="en-US" dirty="0" err="1" smtClean="0"/>
              <a:t>WeakMap</a:t>
            </a:r>
            <a:endParaRPr lang="en-US" dirty="0" smtClean="0"/>
          </a:p>
          <a:p>
            <a:r>
              <a:rPr lang="en-US" dirty="0" err="1" smtClean="0"/>
              <a:t>WeakSet</a:t>
            </a:r>
            <a:endParaRPr lang="en-US" dirty="0"/>
          </a:p>
        </p:txBody>
      </p:sp>
      <p:sp>
        <p:nvSpPr>
          <p:cNvPr id="4" name="Rectangle 3"/>
          <p:cNvSpPr/>
          <p:nvPr/>
        </p:nvSpPr>
        <p:spPr>
          <a:xfrm>
            <a:off x="7416800" y="767358"/>
            <a:ext cx="3657600" cy="923330"/>
          </a:xfrm>
          <a:prstGeom prst="rect">
            <a:avLst/>
          </a:prstGeom>
        </p:spPr>
        <p:txBody>
          <a:bodyPr wrap="square">
            <a:spAutoFit/>
          </a:bodyPr>
          <a:lstStyle/>
          <a:p>
            <a:r>
              <a:rPr lang="en-US" dirty="0"/>
              <a:t>the essence of creating custom data structures optimization of certain parts of the code</a:t>
            </a:r>
          </a:p>
        </p:txBody>
      </p:sp>
      <p:sp>
        <p:nvSpPr>
          <p:cNvPr id="5" name="Rectangle 4"/>
          <p:cNvSpPr/>
          <p:nvPr/>
        </p:nvSpPr>
        <p:spPr>
          <a:xfrm>
            <a:off x="7416800" y="1690688"/>
            <a:ext cx="4664523" cy="369332"/>
          </a:xfrm>
          <a:prstGeom prst="rect">
            <a:avLst/>
          </a:prstGeom>
        </p:spPr>
        <p:txBody>
          <a:bodyPr wrap="square">
            <a:spAutoFit/>
          </a:bodyPr>
          <a:lstStyle/>
          <a:p>
            <a:r>
              <a:rPr lang="en-US" dirty="0" err="1" smtClean="0"/>
              <a:t>React’s</a:t>
            </a:r>
            <a:r>
              <a:rPr lang="en-US" dirty="0" smtClean="0"/>
              <a:t> virtual </a:t>
            </a:r>
            <a:r>
              <a:rPr lang="en-US" dirty="0" err="1" smtClean="0"/>
              <a:t>dom</a:t>
            </a:r>
            <a:r>
              <a:rPr lang="en-US" dirty="0" smtClean="0"/>
              <a:t> is </a:t>
            </a:r>
            <a:r>
              <a:rPr lang="en-US" dirty="0" err="1" smtClean="0"/>
              <a:t>custome</a:t>
            </a:r>
            <a:r>
              <a:rPr lang="en-US" dirty="0" smtClean="0"/>
              <a:t> data </a:t>
            </a:r>
            <a:r>
              <a:rPr lang="en-US" dirty="0" err="1" smtClean="0"/>
              <a:t>sctucture</a:t>
            </a:r>
            <a:endParaRPr lang="en-US" dirty="0"/>
          </a:p>
        </p:txBody>
      </p:sp>
      <p:sp>
        <p:nvSpPr>
          <p:cNvPr id="6" name="TextBox 5"/>
          <p:cNvSpPr txBox="1"/>
          <p:nvPr/>
        </p:nvSpPr>
        <p:spPr>
          <a:xfrm>
            <a:off x="7416800" y="2328421"/>
            <a:ext cx="4479827" cy="4185761"/>
          </a:xfrm>
          <a:prstGeom prst="rect">
            <a:avLst/>
          </a:prstGeom>
          <a:noFill/>
        </p:spPr>
        <p:txBody>
          <a:bodyPr wrap="square" rtlCol="0">
            <a:spAutoFit/>
          </a:bodyPr>
          <a:lstStyle/>
          <a:p>
            <a:r>
              <a:rPr lang="en-US" sz="1400" dirty="0" smtClean="0"/>
              <a:t>Data structures in PHP</a:t>
            </a:r>
          </a:p>
          <a:p>
            <a:endParaRPr lang="en-US" sz="1400" dirty="0" smtClean="0"/>
          </a:p>
          <a:p>
            <a:r>
              <a:rPr lang="en-US" sz="1400" dirty="0" smtClean="0"/>
              <a:t>Array)))</a:t>
            </a:r>
          </a:p>
          <a:p>
            <a:endParaRPr lang="en-US" sz="1400" dirty="0"/>
          </a:p>
          <a:p>
            <a:r>
              <a:rPr lang="en-US" sz="1400" dirty="0" smtClean="0"/>
              <a:t>But in php7, using Ds\ namespace we can use</a:t>
            </a:r>
          </a:p>
          <a:p>
            <a:r>
              <a:rPr lang="en-US" sz="1400" dirty="0"/>
              <a:t>3 interfaces </a:t>
            </a:r>
            <a:r>
              <a:rPr lang="en-US" sz="1400" dirty="0" smtClean="0"/>
              <a:t>namely</a:t>
            </a:r>
          </a:p>
          <a:p>
            <a:pPr marL="285750" indent="-285750">
              <a:buFont typeface="Arial" panose="020B0604020202020204" pitchFamily="34" charset="0"/>
              <a:buChar char="•"/>
            </a:pPr>
            <a:r>
              <a:rPr lang="en-US" sz="1400" dirty="0" smtClean="0"/>
              <a:t>Collection</a:t>
            </a:r>
          </a:p>
          <a:p>
            <a:pPr marL="285750" indent="-285750">
              <a:buFont typeface="Arial" panose="020B0604020202020204" pitchFamily="34" charset="0"/>
              <a:buChar char="•"/>
            </a:pPr>
            <a:r>
              <a:rPr lang="en-US" sz="1400" dirty="0" smtClean="0"/>
              <a:t>Sequence</a:t>
            </a:r>
          </a:p>
          <a:p>
            <a:pPr marL="285750" indent="-285750">
              <a:buFont typeface="Arial" panose="020B0604020202020204" pitchFamily="34" charset="0"/>
              <a:buChar char="•"/>
            </a:pPr>
            <a:r>
              <a:rPr lang="en-US" sz="1400" dirty="0" err="1" smtClean="0"/>
              <a:t>Hashable</a:t>
            </a:r>
            <a:endParaRPr lang="en-US" sz="1400" dirty="0" smtClean="0"/>
          </a:p>
          <a:p>
            <a:pPr marL="285750" indent="-285750">
              <a:buFont typeface="Arial" panose="020B0604020202020204" pitchFamily="34" charset="0"/>
              <a:buChar char="•"/>
            </a:pPr>
            <a:endParaRPr lang="en-US" sz="1400" dirty="0"/>
          </a:p>
          <a:p>
            <a:r>
              <a:rPr lang="en-US" sz="1400" dirty="0" smtClean="0"/>
              <a:t>And 8 </a:t>
            </a:r>
            <a:r>
              <a:rPr lang="en-US" sz="1400" dirty="0"/>
              <a:t>classes </a:t>
            </a:r>
            <a:r>
              <a:rPr lang="en-US" sz="1400" dirty="0" smtClean="0"/>
              <a:t>namely</a:t>
            </a:r>
          </a:p>
          <a:p>
            <a:pPr marL="285750" indent="-285750">
              <a:buFont typeface="Arial" panose="020B0604020202020204" pitchFamily="34" charset="0"/>
              <a:buChar char="•"/>
            </a:pPr>
            <a:r>
              <a:rPr lang="en-US" sz="1400" dirty="0" smtClean="0"/>
              <a:t>Vector</a:t>
            </a:r>
          </a:p>
          <a:p>
            <a:pPr marL="285750" indent="-285750">
              <a:buFont typeface="Arial" panose="020B0604020202020204" pitchFamily="34" charset="0"/>
              <a:buChar char="•"/>
            </a:pPr>
            <a:r>
              <a:rPr lang="en-US" sz="1400" dirty="0" err="1" smtClean="0"/>
              <a:t>Deque</a:t>
            </a:r>
            <a:endParaRPr lang="en-US" sz="1400" dirty="0" smtClean="0"/>
          </a:p>
          <a:p>
            <a:pPr marL="285750" indent="-285750">
              <a:buFont typeface="Arial" panose="020B0604020202020204" pitchFamily="34" charset="0"/>
              <a:buChar char="•"/>
            </a:pPr>
            <a:r>
              <a:rPr lang="en-US" sz="1400" dirty="0" smtClean="0"/>
              <a:t>Queue</a:t>
            </a:r>
          </a:p>
          <a:p>
            <a:pPr marL="285750" indent="-285750">
              <a:buFont typeface="Arial" panose="020B0604020202020204" pitchFamily="34" charset="0"/>
              <a:buChar char="•"/>
            </a:pPr>
            <a:r>
              <a:rPr lang="en-US" sz="1400" dirty="0" err="1" smtClean="0"/>
              <a:t>PriorityQueue</a:t>
            </a:r>
            <a:endParaRPr lang="en-US" sz="1400" dirty="0" smtClean="0"/>
          </a:p>
          <a:p>
            <a:pPr marL="285750" indent="-285750">
              <a:buFont typeface="Arial" panose="020B0604020202020204" pitchFamily="34" charset="0"/>
              <a:buChar char="•"/>
            </a:pPr>
            <a:r>
              <a:rPr lang="en-US" sz="1400" dirty="0" smtClean="0"/>
              <a:t>Map</a:t>
            </a:r>
          </a:p>
          <a:p>
            <a:pPr marL="285750" indent="-285750">
              <a:buFont typeface="Arial" panose="020B0604020202020204" pitchFamily="34" charset="0"/>
              <a:buChar char="•"/>
            </a:pPr>
            <a:r>
              <a:rPr lang="en-US" sz="1400" dirty="0" smtClean="0"/>
              <a:t>Set</a:t>
            </a:r>
          </a:p>
          <a:p>
            <a:pPr marL="285750" indent="-285750">
              <a:buFont typeface="Arial" panose="020B0604020202020204" pitchFamily="34" charset="0"/>
              <a:buChar char="•"/>
            </a:pPr>
            <a:r>
              <a:rPr lang="en-US" sz="1400" dirty="0" smtClean="0"/>
              <a:t>Stack</a:t>
            </a:r>
          </a:p>
          <a:p>
            <a:pPr marL="285750" indent="-285750">
              <a:buFont typeface="Arial" panose="020B0604020202020204" pitchFamily="34" charset="0"/>
              <a:buChar char="•"/>
            </a:pPr>
            <a:r>
              <a:rPr lang="en-US" sz="1400" dirty="0" smtClean="0"/>
              <a:t>Pair</a:t>
            </a:r>
            <a:endParaRPr lang="en-US" sz="1400" dirty="0"/>
          </a:p>
        </p:txBody>
      </p:sp>
    </p:spTree>
    <p:extLst>
      <p:ext uri="{BB962C8B-B14F-4D97-AF65-F5344CB8AC3E}">
        <p14:creationId xmlns:p14="http://schemas.microsoft.com/office/powerpoint/2010/main" val="5477470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Something about default arrays</a:t>
            </a:r>
            <a:endParaRPr lang="en-US" dirty="0"/>
          </a:p>
        </p:txBody>
      </p:sp>
    </p:spTree>
    <p:extLst>
      <p:ext uri="{BB962C8B-B14F-4D97-AF65-F5344CB8AC3E}">
        <p14:creationId xmlns:p14="http://schemas.microsoft.com/office/powerpoint/2010/main" val="12991537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Linked list ( singly and doubly)</a:t>
            </a:r>
          </a:p>
        </p:txBody>
      </p:sp>
      <p:sp>
        <p:nvSpPr>
          <p:cNvPr id="3" name="Rectangle 2"/>
          <p:cNvSpPr/>
          <p:nvPr/>
        </p:nvSpPr>
        <p:spPr>
          <a:xfrm>
            <a:off x="6464234" y="3250389"/>
            <a:ext cx="6096000" cy="1200329"/>
          </a:xfrm>
          <a:prstGeom prst="rect">
            <a:avLst/>
          </a:prstGeom>
        </p:spPr>
        <p:txBody>
          <a:bodyPr>
            <a:spAutoFit/>
          </a:bodyPr>
          <a:lstStyle/>
          <a:p>
            <a:r>
              <a:rPr lang="en-US" dirty="0" smtClean="0"/>
              <a:t>Browser history</a:t>
            </a:r>
          </a:p>
          <a:p>
            <a:r>
              <a:rPr lang="en-US" dirty="0" smtClean="0"/>
              <a:t/>
            </a:r>
            <a:br>
              <a:rPr lang="en-US" dirty="0" smtClean="0"/>
            </a:br>
            <a:r>
              <a:rPr lang="en-US" dirty="0" smtClean="0"/>
              <a:t>Singly linked list element does not </a:t>
            </a:r>
            <a:r>
              <a:rPr lang="en-US" dirty="0" err="1" smtClean="0"/>
              <a:t>kow</a:t>
            </a:r>
            <a:r>
              <a:rPr lang="en-US" dirty="0" smtClean="0"/>
              <a:t> his </a:t>
            </a:r>
            <a:r>
              <a:rPr lang="en-US" dirty="0" err="1" smtClean="0"/>
              <a:t>prev</a:t>
            </a:r>
            <a:r>
              <a:rPr lang="en-US" dirty="0" smtClean="0"/>
              <a:t> element</a:t>
            </a:r>
          </a:p>
          <a:p>
            <a:r>
              <a:rPr lang="en-US" dirty="0" smtClean="0"/>
              <a:t>Array[1]</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59329" y="1690688"/>
            <a:ext cx="4871960" cy="2055358"/>
          </a:xfrm>
          <a:prstGeom prst="rect">
            <a:avLst/>
          </a:prstGeom>
        </p:spPr>
      </p:pic>
      <p:sp>
        <p:nvSpPr>
          <p:cNvPr id="5" name="Rectangle 4"/>
          <p:cNvSpPr/>
          <p:nvPr/>
        </p:nvSpPr>
        <p:spPr>
          <a:xfrm>
            <a:off x="6672024" y="1802123"/>
            <a:ext cx="4041041" cy="369332"/>
          </a:xfrm>
          <a:prstGeom prst="rect">
            <a:avLst/>
          </a:prstGeom>
        </p:spPr>
        <p:txBody>
          <a:bodyPr wrap="square">
            <a:spAutoFit/>
          </a:bodyPr>
          <a:lstStyle/>
          <a:p>
            <a:r>
              <a:rPr lang="en-US" dirty="0">
                <a:solidFill>
                  <a:srgbClr val="FF0000"/>
                </a:solidFill>
              </a:rPr>
              <a:t>Can we show it dynamically at browser?</a:t>
            </a:r>
          </a:p>
        </p:txBody>
      </p:sp>
      <p:sp>
        <p:nvSpPr>
          <p:cNvPr id="6" name="Rectangle 5"/>
          <p:cNvSpPr/>
          <p:nvPr/>
        </p:nvSpPr>
        <p:spPr>
          <a:xfrm>
            <a:off x="1395993" y="3746046"/>
            <a:ext cx="3076254" cy="2862322"/>
          </a:xfrm>
          <a:prstGeom prst="rect">
            <a:avLst/>
          </a:prstGeom>
        </p:spPr>
        <p:txBody>
          <a:bodyPr wrap="square">
            <a:spAutoFit/>
          </a:bodyPr>
          <a:lstStyle/>
          <a:p>
            <a:r>
              <a:rPr lang="en-US" dirty="0"/>
              <a:t>Main methods</a:t>
            </a:r>
          </a:p>
          <a:p>
            <a:pPr marL="285750" indent="-285750">
              <a:buFont typeface="Arial" panose="020B0604020202020204" pitchFamily="34" charset="0"/>
              <a:buChar char="•"/>
            </a:pPr>
            <a:r>
              <a:rPr lang="en-US" dirty="0" smtClean="0"/>
              <a:t>Append(next)</a:t>
            </a:r>
            <a:endParaRPr lang="en-US" dirty="0"/>
          </a:p>
          <a:p>
            <a:pPr marL="285750" indent="-285750">
              <a:buFont typeface="Arial" panose="020B0604020202020204" pitchFamily="34" charset="0"/>
              <a:buChar char="•"/>
            </a:pPr>
            <a:r>
              <a:rPr lang="en-US" dirty="0" smtClean="0"/>
              <a:t>Prepend(</a:t>
            </a:r>
            <a:r>
              <a:rPr lang="en-US" dirty="0" err="1" smtClean="0"/>
              <a:t>prev</a:t>
            </a:r>
            <a:r>
              <a:rPr lang="en-US" dirty="0" smtClean="0"/>
              <a:t>)</a:t>
            </a:r>
            <a:endParaRPr lang="en-US" dirty="0"/>
          </a:p>
          <a:p>
            <a:pPr marL="285750" indent="-285750">
              <a:buFont typeface="Arial" panose="020B0604020202020204" pitchFamily="34" charset="0"/>
              <a:buChar char="•"/>
            </a:pPr>
            <a:endParaRPr lang="en-US" dirty="0"/>
          </a:p>
          <a:p>
            <a:r>
              <a:rPr lang="en-US" dirty="0"/>
              <a:t>Other methods</a:t>
            </a:r>
          </a:p>
          <a:p>
            <a:pPr marL="285750" indent="-285750">
              <a:buFont typeface="Arial" panose="020B0604020202020204" pitchFamily="34" charset="0"/>
              <a:buChar char="•"/>
            </a:pPr>
            <a:r>
              <a:rPr lang="en-US" dirty="0" smtClean="0"/>
              <a:t>Size</a:t>
            </a:r>
          </a:p>
          <a:p>
            <a:pPr marL="285750" indent="-285750">
              <a:buFont typeface="Arial" panose="020B0604020202020204" pitchFamily="34" charset="0"/>
              <a:buChar char="•"/>
            </a:pPr>
            <a:r>
              <a:rPr lang="en-US" dirty="0" smtClean="0"/>
              <a:t>To array</a:t>
            </a:r>
          </a:p>
          <a:p>
            <a:pPr marL="285750" indent="-285750">
              <a:buFont typeface="Arial" panose="020B0604020202020204" pitchFamily="34" charset="0"/>
              <a:buChar char="•"/>
            </a:pPr>
            <a:r>
              <a:rPr lang="en-US" dirty="0" smtClean="0"/>
              <a:t>Search?</a:t>
            </a:r>
          </a:p>
          <a:p>
            <a:pPr marL="285750" indent="-285750">
              <a:buFont typeface="Arial" panose="020B0604020202020204" pitchFamily="34" charset="0"/>
              <a:buChar char="•"/>
            </a:pPr>
            <a:r>
              <a:rPr lang="en-US" dirty="0" err="1" smtClean="0"/>
              <a:t>getLast</a:t>
            </a:r>
            <a:endParaRPr lang="en-US" dirty="0"/>
          </a:p>
          <a:p>
            <a:pPr marL="285750" indent="-285750">
              <a:buFont typeface="Arial" panose="020B0604020202020204" pitchFamily="34" charset="0"/>
              <a:buChar char="•"/>
            </a:pPr>
            <a:r>
              <a:rPr lang="en-US" dirty="0" smtClean="0"/>
              <a:t>Delete node</a:t>
            </a:r>
            <a:endParaRPr lang="en-US" dirty="0"/>
          </a:p>
        </p:txBody>
      </p:sp>
    </p:spTree>
    <p:extLst>
      <p:ext uri="{BB962C8B-B14F-4D97-AF65-F5344CB8AC3E}">
        <p14:creationId xmlns:p14="http://schemas.microsoft.com/office/powerpoint/2010/main" val="142353083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t>Stack - Queue</a:t>
            </a:r>
            <a:endParaRPr lang="en-US" dirty="0"/>
          </a:p>
        </p:txBody>
      </p:sp>
      <p:sp>
        <p:nvSpPr>
          <p:cNvPr id="3" name="Content Placeholder 2"/>
          <p:cNvSpPr>
            <a:spLocks noGrp="1"/>
          </p:cNvSpPr>
          <p:nvPr>
            <p:ph idx="1"/>
          </p:nvPr>
        </p:nvSpPr>
        <p:spPr>
          <a:xfrm>
            <a:off x="838200" y="2449285"/>
            <a:ext cx="10515600" cy="3727677"/>
          </a:xfrm>
        </p:spPr>
        <p:txBody>
          <a:bodyPr>
            <a:normAutofit/>
          </a:bodyPr>
          <a:lstStyle/>
          <a:p>
            <a:pPr marL="0" indent="0">
              <a:buNone/>
            </a:pPr>
            <a:r>
              <a:rPr lang="en-US" dirty="0" smtClean="0"/>
              <a:t>Main methods</a:t>
            </a:r>
          </a:p>
          <a:p>
            <a:r>
              <a:rPr lang="en-US" dirty="0" smtClean="0"/>
              <a:t>Stack</a:t>
            </a:r>
            <a:r>
              <a:rPr lang="ru-RU" dirty="0" smtClean="0"/>
              <a:t>()</a:t>
            </a:r>
            <a:endParaRPr lang="en-US" dirty="0" smtClean="0"/>
          </a:p>
          <a:p>
            <a:r>
              <a:rPr lang="en-US" dirty="0" smtClean="0"/>
              <a:t>Push</a:t>
            </a:r>
            <a:r>
              <a:rPr lang="ru-RU" dirty="0" smtClean="0"/>
              <a:t>()</a:t>
            </a:r>
            <a:endParaRPr lang="en-US" dirty="0" smtClean="0"/>
          </a:p>
          <a:p>
            <a:r>
              <a:rPr lang="en-US" dirty="0" smtClean="0"/>
              <a:t>Pop</a:t>
            </a:r>
            <a:r>
              <a:rPr lang="ru-RU" dirty="0" smtClean="0"/>
              <a:t>()</a:t>
            </a:r>
            <a:endParaRPr lang="en-US" dirty="0" smtClean="0"/>
          </a:p>
          <a:p>
            <a:r>
              <a:rPr lang="en-US" dirty="0" smtClean="0"/>
              <a:t>Peek</a:t>
            </a:r>
            <a:r>
              <a:rPr lang="ru-RU" dirty="0" smtClean="0"/>
              <a:t>()</a:t>
            </a:r>
            <a:endParaRPr lang="en-US" dirty="0" smtClean="0"/>
          </a:p>
          <a:p>
            <a:endParaRPr lang="ru-RU" dirty="0" smtClean="0"/>
          </a:p>
          <a:p>
            <a:pPr marL="0" indent="0">
              <a:buNone/>
            </a:pPr>
            <a:r>
              <a:rPr lang="en-US" dirty="0" smtClean="0"/>
              <a:t>other</a:t>
            </a:r>
            <a:endParaRPr lang="en-US" dirty="0"/>
          </a:p>
          <a:p>
            <a:r>
              <a:rPr lang="en-US" dirty="0" smtClean="0"/>
              <a:t>size</a:t>
            </a:r>
            <a:endParaRPr lang="en-US" dirty="0"/>
          </a:p>
        </p:txBody>
      </p:sp>
      <p:sp>
        <p:nvSpPr>
          <p:cNvPr id="4" name="Rectangle 3"/>
          <p:cNvSpPr/>
          <p:nvPr/>
        </p:nvSpPr>
        <p:spPr>
          <a:xfrm>
            <a:off x="838200" y="1578819"/>
            <a:ext cx="4667054" cy="523220"/>
          </a:xfrm>
          <a:prstGeom prst="rect">
            <a:avLst/>
          </a:prstGeom>
        </p:spPr>
        <p:txBody>
          <a:bodyPr wrap="square">
            <a:spAutoFit/>
          </a:bodyPr>
          <a:lstStyle/>
          <a:p>
            <a:r>
              <a:rPr lang="en-US" sz="2800" dirty="0" smtClean="0"/>
              <a:t>Stack – FIFO - </a:t>
            </a:r>
            <a:r>
              <a:rPr lang="en-US" sz="2800" dirty="0"/>
              <a:t>First-In, First-Out</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85840" y="524055"/>
            <a:ext cx="4531017" cy="2682985"/>
          </a:xfrm>
          <a:prstGeom prst="rect">
            <a:avLst/>
          </a:prstGeom>
        </p:spPr>
      </p:pic>
      <p:sp>
        <p:nvSpPr>
          <p:cNvPr id="6" name="Rectangle 5"/>
          <p:cNvSpPr/>
          <p:nvPr/>
        </p:nvSpPr>
        <p:spPr>
          <a:xfrm>
            <a:off x="9104736" y="176113"/>
            <a:ext cx="744114" cy="369332"/>
          </a:xfrm>
          <a:prstGeom prst="rect">
            <a:avLst/>
          </a:prstGeom>
        </p:spPr>
        <p:txBody>
          <a:bodyPr wrap="none">
            <a:spAutoFit/>
          </a:bodyPr>
          <a:lstStyle/>
          <a:p>
            <a:r>
              <a:rPr lang="en-US" dirty="0" smtClean="0">
                <a:solidFill>
                  <a:srgbClr val="FF0000"/>
                </a:solidFill>
                <a:hlinkClick r:id="rId3"/>
              </a:rPr>
              <a:t>Visual</a:t>
            </a:r>
            <a:endParaRPr lang="en-US" dirty="0">
              <a:solidFill>
                <a:srgbClr val="FF0000"/>
              </a:solidFill>
            </a:endParaRPr>
          </a:p>
        </p:txBody>
      </p:sp>
      <p:sp>
        <p:nvSpPr>
          <p:cNvPr id="7" name="Rectangle 6"/>
          <p:cNvSpPr/>
          <p:nvPr/>
        </p:nvSpPr>
        <p:spPr>
          <a:xfrm>
            <a:off x="6255428" y="4322669"/>
            <a:ext cx="5517472" cy="369332"/>
          </a:xfrm>
          <a:prstGeom prst="rect">
            <a:avLst/>
          </a:prstGeom>
        </p:spPr>
        <p:txBody>
          <a:bodyPr wrap="none">
            <a:spAutoFit/>
          </a:bodyPr>
          <a:lstStyle/>
          <a:p>
            <a:r>
              <a:rPr lang="en-US" dirty="0" smtClean="0"/>
              <a:t>For example all </a:t>
            </a:r>
            <a:r>
              <a:rPr lang="en-US" dirty="0"/>
              <a:t>function calls are stored on the </a:t>
            </a:r>
            <a:r>
              <a:rPr lang="en-US" dirty="0" smtClean="0"/>
              <a:t>Call Stack</a:t>
            </a:r>
            <a:r>
              <a:rPr lang="en-US" dirty="0"/>
              <a:t>.</a:t>
            </a:r>
          </a:p>
        </p:txBody>
      </p:sp>
      <p:pic>
        <p:nvPicPr>
          <p:cNvPr id="8" name="Picture 7"/>
          <p:cNvPicPr>
            <a:picLocks noChangeAspect="1"/>
          </p:cNvPicPr>
          <p:nvPr/>
        </p:nvPicPr>
        <p:blipFill>
          <a:blip r:embed="rId4"/>
          <a:stretch>
            <a:fillRect/>
          </a:stretch>
        </p:blipFill>
        <p:spPr>
          <a:xfrm>
            <a:off x="9848850" y="5553075"/>
            <a:ext cx="2343150" cy="1304925"/>
          </a:xfrm>
          <a:prstGeom prst="rect">
            <a:avLst/>
          </a:prstGeom>
        </p:spPr>
      </p:pic>
    </p:spTree>
    <p:extLst>
      <p:ext uri="{BB962C8B-B14F-4D97-AF65-F5344CB8AC3E}">
        <p14:creationId xmlns:p14="http://schemas.microsoft.com/office/powerpoint/2010/main" val="297404618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45218"/>
          </a:xfrm>
        </p:spPr>
        <p:txBody>
          <a:bodyPr/>
          <a:lstStyle/>
          <a:p>
            <a:r>
              <a:rPr lang="en-US" b="1" dirty="0"/>
              <a:t>Stack - Queue</a:t>
            </a:r>
            <a:endParaRPr lang="en-US" dirty="0"/>
          </a:p>
        </p:txBody>
      </p:sp>
      <p:sp>
        <p:nvSpPr>
          <p:cNvPr id="4" name="TextBox 3"/>
          <p:cNvSpPr txBox="1"/>
          <p:nvPr/>
        </p:nvSpPr>
        <p:spPr>
          <a:xfrm>
            <a:off x="838200" y="1110344"/>
            <a:ext cx="5260942" cy="523220"/>
          </a:xfrm>
          <a:prstGeom prst="rect">
            <a:avLst/>
          </a:prstGeom>
          <a:noFill/>
        </p:spPr>
        <p:txBody>
          <a:bodyPr wrap="square" rtlCol="0">
            <a:spAutoFit/>
          </a:bodyPr>
          <a:lstStyle/>
          <a:p>
            <a:r>
              <a:rPr lang="en-US" sz="2800" dirty="0" smtClean="0"/>
              <a:t>Queue – LIFO – Last-In</a:t>
            </a:r>
            <a:r>
              <a:rPr lang="en-US" sz="2800" dirty="0"/>
              <a:t>, First-Out</a:t>
            </a:r>
          </a:p>
        </p:txBody>
      </p:sp>
      <p:sp>
        <p:nvSpPr>
          <p:cNvPr id="5" name="Rectangle 4"/>
          <p:cNvSpPr/>
          <p:nvPr/>
        </p:nvSpPr>
        <p:spPr>
          <a:xfrm>
            <a:off x="838200" y="1855562"/>
            <a:ext cx="1614929" cy="1754326"/>
          </a:xfrm>
          <a:prstGeom prst="rect">
            <a:avLst/>
          </a:prstGeom>
        </p:spPr>
        <p:txBody>
          <a:bodyPr wrap="none">
            <a:spAutoFit/>
          </a:bodyPr>
          <a:lstStyle/>
          <a:p>
            <a:r>
              <a:rPr lang="en-US" dirty="0" smtClean="0"/>
              <a:t>Main methods</a:t>
            </a:r>
          </a:p>
          <a:p>
            <a:pPr marL="285750" indent="-285750">
              <a:buFont typeface="Arial" panose="020B0604020202020204" pitchFamily="34" charset="0"/>
              <a:buChar char="•"/>
            </a:pPr>
            <a:r>
              <a:rPr lang="en-US" dirty="0" err="1" smtClean="0"/>
              <a:t>Enqueue</a:t>
            </a:r>
            <a:endParaRPr lang="en-US" dirty="0" smtClean="0"/>
          </a:p>
          <a:p>
            <a:pPr marL="285750" indent="-285750">
              <a:buFont typeface="Arial" panose="020B0604020202020204" pitchFamily="34" charset="0"/>
              <a:buChar char="•"/>
            </a:pPr>
            <a:r>
              <a:rPr lang="en-US" dirty="0" err="1" smtClean="0"/>
              <a:t>Dequeue</a:t>
            </a:r>
            <a:endParaRPr lang="en-US" dirty="0" smtClean="0"/>
          </a:p>
          <a:p>
            <a:pPr marL="285750" indent="-285750">
              <a:buFont typeface="Arial" panose="020B0604020202020204" pitchFamily="34" charset="0"/>
              <a:buChar char="•"/>
            </a:pPr>
            <a:endParaRPr lang="en-US" dirty="0"/>
          </a:p>
          <a:p>
            <a:r>
              <a:rPr lang="en-US" dirty="0" smtClean="0"/>
              <a:t>Other methods</a:t>
            </a:r>
          </a:p>
          <a:p>
            <a:pPr marL="285750" indent="-285750">
              <a:buFont typeface="Arial" panose="020B0604020202020204" pitchFamily="34" charset="0"/>
              <a:buChar char="•"/>
            </a:pPr>
            <a:r>
              <a:rPr lang="en-US" dirty="0" smtClean="0"/>
              <a:t>size</a:t>
            </a:r>
            <a:endParaRPr lang="en-US" dirty="0"/>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11217" y="1186259"/>
            <a:ext cx="4494228" cy="3046595"/>
          </a:xfrm>
          <a:prstGeom prst="rect">
            <a:avLst/>
          </a:prstGeom>
        </p:spPr>
      </p:pic>
      <p:sp>
        <p:nvSpPr>
          <p:cNvPr id="9" name="Rectangle 8"/>
          <p:cNvSpPr/>
          <p:nvPr/>
        </p:nvSpPr>
        <p:spPr>
          <a:xfrm>
            <a:off x="9104736" y="176113"/>
            <a:ext cx="797013" cy="369332"/>
          </a:xfrm>
          <a:prstGeom prst="rect">
            <a:avLst/>
          </a:prstGeom>
        </p:spPr>
        <p:txBody>
          <a:bodyPr wrap="none">
            <a:spAutoFit/>
          </a:bodyPr>
          <a:lstStyle/>
          <a:p>
            <a:r>
              <a:rPr lang="en-US" dirty="0" smtClean="0">
                <a:solidFill>
                  <a:srgbClr val="FF0000"/>
                </a:solidFill>
                <a:hlinkClick r:id="rId3"/>
              </a:rPr>
              <a:t>Visual</a:t>
            </a:r>
            <a:r>
              <a:rPr lang="en-US" dirty="0" smtClean="0">
                <a:solidFill>
                  <a:srgbClr val="FF0000"/>
                </a:solidFill>
              </a:rPr>
              <a:t> </a:t>
            </a:r>
            <a:endParaRPr lang="en-US" dirty="0">
              <a:solidFill>
                <a:srgbClr val="FF0000"/>
              </a:solidFill>
            </a:endParaRPr>
          </a:p>
        </p:txBody>
      </p:sp>
    </p:spTree>
    <p:extLst>
      <p:ext uri="{BB962C8B-B14F-4D97-AF65-F5344CB8AC3E}">
        <p14:creationId xmlns:p14="http://schemas.microsoft.com/office/powerpoint/2010/main" val="289444205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Tree</a:t>
            </a:r>
            <a:endParaRPr lang="en-US" dirty="0"/>
          </a:p>
        </p:txBody>
      </p:sp>
      <p:sp>
        <p:nvSpPr>
          <p:cNvPr id="3" name="Content Placeholder 2"/>
          <p:cNvSpPr>
            <a:spLocks noGrp="1"/>
          </p:cNvSpPr>
          <p:nvPr>
            <p:ph idx="1"/>
          </p:nvPr>
        </p:nvSpPr>
        <p:spPr>
          <a:xfrm>
            <a:off x="838200" y="1825625"/>
            <a:ext cx="7399564" cy="2166711"/>
          </a:xfrm>
        </p:spPr>
        <p:txBody>
          <a:bodyPr/>
          <a:lstStyle/>
          <a:p>
            <a:r>
              <a:rPr lang="en-US" dirty="0" smtClean="0"/>
              <a:t>What is tree</a:t>
            </a:r>
          </a:p>
          <a:p>
            <a:r>
              <a:rPr lang="en-US" dirty="0" smtClean="0"/>
              <a:t>Compare trees and lists</a:t>
            </a:r>
          </a:p>
          <a:p>
            <a:r>
              <a:rPr lang="en-US" dirty="0" smtClean="0"/>
              <a:t>Difference between tree, binary tree and binary search tree</a:t>
            </a:r>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0800000">
            <a:off x="8830165" y="460466"/>
            <a:ext cx="3038856" cy="3291840"/>
          </a:xfrm>
          <a:prstGeom prst="rect">
            <a:avLst/>
          </a:prstGeom>
        </p:spPr>
      </p:pic>
      <p:sp>
        <p:nvSpPr>
          <p:cNvPr id="6" name="TextBox 5"/>
          <p:cNvSpPr txBox="1"/>
          <p:nvPr/>
        </p:nvSpPr>
        <p:spPr>
          <a:xfrm>
            <a:off x="1" y="3759382"/>
            <a:ext cx="3268980" cy="2554545"/>
          </a:xfrm>
          <a:prstGeom prst="rect">
            <a:avLst/>
          </a:prstGeom>
          <a:noFill/>
        </p:spPr>
        <p:txBody>
          <a:bodyPr wrap="square" rtlCol="0">
            <a:spAutoFit/>
          </a:bodyPr>
          <a:lstStyle/>
          <a:p>
            <a:r>
              <a:rPr lang="en-US" sz="1000" dirty="0"/>
              <a:t>unlike lists, a tree element can have several child </a:t>
            </a:r>
            <a:r>
              <a:rPr lang="en-US" sz="1000" dirty="0" smtClean="0"/>
              <a:t>nodes</a:t>
            </a:r>
          </a:p>
          <a:p>
            <a:r>
              <a:rPr lang="en-US" sz="1000" dirty="0" smtClean="0"/>
              <a:t>Lists is linear, trees is nonlinear</a:t>
            </a:r>
          </a:p>
          <a:p>
            <a:r>
              <a:rPr lang="en-US" sz="1000" dirty="0" smtClean="0"/>
              <a:t>Singly linked list is special case of tree</a:t>
            </a:r>
          </a:p>
          <a:p>
            <a:r>
              <a:rPr lang="en-US" sz="1000" dirty="0" smtClean="0"/>
              <a:t>Tree node can point only child(</a:t>
            </a:r>
            <a:r>
              <a:rPr lang="en-US" sz="1000" dirty="0"/>
              <a:t>parent child </a:t>
            </a:r>
            <a:r>
              <a:rPr lang="en-US" sz="1000" dirty="0" smtClean="0"/>
              <a:t>relationship)</a:t>
            </a:r>
          </a:p>
          <a:p>
            <a:r>
              <a:rPr lang="en-US" sz="1000" dirty="0" smtClean="0"/>
              <a:t>We can not have node pointing to sibling</a:t>
            </a:r>
          </a:p>
          <a:p>
            <a:r>
              <a:rPr lang="en-US" sz="1000" dirty="0" smtClean="0"/>
              <a:t>Only one root element(top of tree)</a:t>
            </a:r>
          </a:p>
          <a:p>
            <a:r>
              <a:rPr lang="en-US" sz="1000" dirty="0" smtClean="0"/>
              <a:t>___</a:t>
            </a:r>
            <a:r>
              <a:rPr lang="en-US" sz="1000" b="1" dirty="0" smtClean="0"/>
              <a:t>basic </a:t>
            </a:r>
            <a:r>
              <a:rPr lang="en-US" sz="1000" b="1" dirty="0" err="1" smtClean="0"/>
              <a:t>termology</a:t>
            </a:r>
            <a:endParaRPr lang="en-US" sz="1000" b="1" dirty="0" smtClean="0"/>
          </a:p>
          <a:p>
            <a:r>
              <a:rPr lang="en-US" sz="1000" dirty="0" smtClean="0"/>
              <a:t>Root – the top of tree</a:t>
            </a:r>
          </a:p>
          <a:p>
            <a:r>
              <a:rPr lang="en-US" sz="1000" dirty="0" smtClean="0"/>
              <a:t>Child – a node directly connected to another node when moving away from the root</a:t>
            </a:r>
          </a:p>
          <a:p>
            <a:r>
              <a:rPr lang="en-US" sz="1000" dirty="0" smtClean="0"/>
              <a:t>Parent – the converse notion of a child</a:t>
            </a:r>
          </a:p>
          <a:p>
            <a:r>
              <a:rPr lang="en-US" sz="1000" dirty="0" smtClean="0"/>
              <a:t>Siblings – nodes with same parents</a:t>
            </a:r>
          </a:p>
          <a:p>
            <a:r>
              <a:rPr lang="en-US" sz="1000" dirty="0" smtClean="0"/>
              <a:t>Leaf a node who has no child</a:t>
            </a:r>
          </a:p>
          <a:p>
            <a:r>
              <a:rPr lang="en-US" sz="1000" dirty="0" smtClean="0"/>
              <a:t>Edge – connection between one node and another(parent &lt;&gt; child)</a:t>
            </a:r>
          </a:p>
          <a:p>
            <a:endParaRPr lang="en-US" sz="1000" dirty="0"/>
          </a:p>
        </p:txBody>
      </p:sp>
      <p:sp>
        <p:nvSpPr>
          <p:cNvPr id="7" name="TextBox 6"/>
          <p:cNvSpPr txBox="1"/>
          <p:nvPr/>
        </p:nvSpPr>
        <p:spPr>
          <a:xfrm>
            <a:off x="6736080" y="4127273"/>
            <a:ext cx="4617720" cy="1169551"/>
          </a:xfrm>
          <a:prstGeom prst="rect">
            <a:avLst/>
          </a:prstGeom>
          <a:noFill/>
        </p:spPr>
        <p:txBody>
          <a:bodyPr wrap="square" rtlCol="0">
            <a:spAutoFit/>
          </a:bodyPr>
          <a:lstStyle/>
          <a:p>
            <a:r>
              <a:rPr lang="en-US" sz="1000" dirty="0" smtClean="0"/>
              <a:t>Trees lot of </a:t>
            </a:r>
            <a:r>
              <a:rPr lang="en-US" sz="1000" dirty="0" err="1" smtClean="0"/>
              <a:t>differet</a:t>
            </a:r>
            <a:r>
              <a:rPr lang="en-US" sz="1000" dirty="0" smtClean="0"/>
              <a:t> examples</a:t>
            </a:r>
          </a:p>
          <a:p>
            <a:pPr marL="171450" indent="-171450">
              <a:buFont typeface="Arial" panose="020B0604020202020204" pitchFamily="34" charset="0"/>
              <a:buChar char="•"/>
            </a:pPr>
            <a:r>
              <a:rPr lang="en-US" sz="1000" dirty="0" smtClean="0"/>
              <a:t>Html DOM</a:t>
            </a:r>
          </a:p>
          <a:p>
            <a:pPr marL="171450" indent="-171450">
              <a:buFont typeface="Arial" panose="020B0604020202020204" pitchFamily="34" charset="0"/>
              <a:buChar char="•"/>
            </a:pPr>
            <a:r>
              <a:rPr lang="en-US" sz="1000" dirty="0" smtClean="0"/>
              <a:t>Network Routing unicast&lt;-broadcast&lt;-multicast&lt;-</a:t>
            </a:r>
            <a:r>
              <a:rPr lang="en-US" sz="1000" dirty="0" err="1" smtClean="0"/>
              <a:t>anycast</a:t>
            </a:r>
            <a:r>
              <a:rPr lang="en-US" sz="1000" dirty="0" smtClean="0"/>
              <a:t>&lt;-</a:t>
            </a:r>
            <a:r>
              <a:rPr lang="en-US" sz="1000" dirty="0" err="1" smtClean="0"/>
              <a:t>geocast</a:t>
            </a:r>
            <a:endParaRPr lang="en-US" sz="1000" dirty="0" smtClean="0"/>
          </a:p>
          <a:p>
            <a:pPr marL="171450" indent="-171450">
              <a:buFont typeface="Arial" panose="020B0604020202020204" pitchFamily="34" charset="0"/>
              <a:buChar char="•"/>
            </a:pPr>
            <a:r>
              <a:rPr lang="en-US" sz="1000" dirty="0" smtClean="0"/>
              <a:t>Folder structure</a:t>
            </a:r>
          </a:p>
          <a:p>
            <a:pPr marL="171450" indent="-171450">
              <a:buFont typeface="Arial" panose="020B0604020202020204" pitchFamily="34" charset="0"/>
              <a:buChar char="•"/>
            </a:pPr>
            <a:r>
              <a:rPr lang="en-US" sz="1000" dirty="0" smtClean="0"/>
              <a:t>JSON</a:t>
            </a:r>
          </a:p>
          <a:p>
            <a:pPr marL="171450" indent="-171450">
              <a:buFont typeface="Arial" panose="020B0604020202020204" pitchFamily="34" charset="0"/>
              <a:buChar char="•"/>
            </a:pPr>
            <a:r>
              <a:rPr lang="en-US" sz="1000" dirty="0" smtClean="0">
                <a:solidFill>
                  <a:srgbClr val="FF0000"/>
                </a:solidFill>
              </a:rPr>
              <a:t>more</a:t>
            </a:r>
          </a:p>
          <a:p>
            <a:pPr marL="171450" indent="-171450">
              <a:buFont typeface="Arial" panose="020B0604020202020204" pitchFamily="34" charset="0"/>
              <a:buChar char="•"/>
            </a:pPr>
            <a:endParaRPr lang="en-US" sz="1000" dirty="0" smtClean="0"/>
          </a:p>
        </p:txBody>
      </p:sp>
      <p:sp>
        <p:nvSpPr>
          <p:cNvPr id="8" name="TextBox 7"/>
          <p:cNvSpPr txBox="1"/>
          <p:nvPr/>
        </p:nvSpPr>
        <p:spPr>
          <a:xfrm>
            <a:off x="3268981" y="4922520"/>
            <a:ext cx="2964179" cy="923330"/>
          </a:xfrm>
          <a:prstGeom prst="rect">
            <a:avLst/>
          </a:prstGeom>
          <a:noFill/>
        </p:spPr>
        <p:txBody>
          <a:bodyPr wrap="square" rtlCol="0">
            <a:spAutoFit/>
          </a:bodyPr>
          <a:lstStyle/>
          <a:p>
            <a:r>
              <a:rPr lang="en-US" dirty="0" smtClean="0"/>
              <a:t>Trees</a:t>
            </a:r>
          </a:p>
          <a:p>
            <a:r>
              <a:rPr lang="en-US" dirty="0" smtClean="0"/>
              <a:t>_Binary trees</a:t>
            </a:r>
            <a:br>
              <a:rPr lang="en-US" dirty="0" smtClean="0"/>
            </a:br>
            <a:r>
              <a:rPr lang="en-US" dirty="0" smtClean="0"/>
              <a:t>__Binary search trees</a:t>
            </a:r>
            <a:endParaRPr lang="en-US" dirty="0"/>
          </a:p>
        </p:txBody>
      </p:sp>
    </p:spTree>
    <p:extLst>
      <p:ext uri="{BB962C8B-B14F-4D97-AF65-F5344CB8AC3E}">
        <p14:creationId xmlns:p14="http://schemas.microsoft.com/office/powerpoint/2010/main" val="198174453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3390900" y="406400"/>
            <a:ext cx="1920240" cy="320675"/>
          </a:xfrm>
        </p:spPr>
        <p:txBody>
          <a:bodyPr>
            <a:normAutofit fontScale="90000"/>
          </a:bodyPr>
          <a:lstStyle/>
          <a:p>
            <a:r>
              <a:rPr lang="en-US" sz="3200" b="1" dirty="0"/>
              <a:t>Binary </a:t>
            </a:r>
            <a:r>
              <a:rPr lang="en-US" sz="3200" b="1" dirty="0" smtClean="0"/>
              <a:t>search tree </a:t>
            </a:r>
            <a:endParaRPr lang="en-US" sz="3200" dirty="0"/>
          </a:p>
        </p:txBody>
      </p:sp>
      <p:sp>
        <p:nvSpPr>
          <p:cNvPr id="10" name="TextBox 9"/>
          <p:cNvSpPr txBox="1"/>
          <p:nvPr/>
        </p:nvSpPr>
        <p:spPr>
          <a:xfrm>
            <a:off x="441960" y="906780"/>
            <a:ext cx="3802380" cy="3939540"/>
          </a:xfrm>
          <a:prstGeom prst="rect">
            <a:avLst/>
          </a:prstGeom>
          <a:noFill/>
        </p:spPr>
        <p:txBody>
          <a:bodyPr wrap="square" rtlCol="0">
            <a:spAutoFit/>
          </a:bodyPr>
          <a:lstStyle/>
          <a:p>
            <a:r>
              <a:rPr lang="en-US" sz="1000" dirty="0" smtClean="0"/>
              <a:t>Generic tree </a:t>
            </a:r>
          </a:p>
          <a:p>
            <a:r>
              <a:rPr lang="en-US" sz="1000" dirty="0" smtClean="0"/>
              <a:t>_each node can has any child</a:t>
            </a:r>
          </a:p>
          <a:p>
            <a:r>
              <a:rPr lang="en-US" sz="1000" dirty="0" smtClean="0"/>
              <a:t>Binary tree</a:t>
            </a:r>
          </a:p>
          <a:p>
            <a:r>
              <a:rPr lang="en-US" sz="1000" dirty="0" smtClean="0"/>
              <a:t>_each node can has max 2 child</a:t>
            </a:r>
          </a:p>
          <a:p>
            <a:endParaRPr lang="en-US" sz="1000" dirty="0"/>
          </a:p>
          <a:p>
            <a:r>
              <a:rPr lang="en-US" sz="1000" dirty="0" smtClean="0"/>
              <a:t>BST</a:t>
            </a:r>
          </a:p>
          <a:p>
            <a:r>
              <a:rPr lang="en-US" sz="1000" dirty="0" smtClean="0"/>
              <a:t>Less than parent located to left | more than parent located to right</a:t>
            </a:r>
          </a:p>
          <a:p>
            <a:r>
              <a:rPr lang="en-US" sz="1000" dirty="0" smtClean="0"/>
              <a:t>And repeat it to each child</a:t>
            </a:r>
          </a:p>
          <a:p>
            <a:endParaRPr lang="en-US" sz="1000" dirty="0"/>
          </a:p>
          <a:p>
            <a:r>
              <a:rPr lang="en-US" sz="1000" dirty="0"/>
              <a:t>Every node to the left of a parent node is </a:t>
            </a:r>
            <a:r>
              <a:rPr lang="en-US" sz="1000" dirty="0" smtClean="0"/>
              <a:t>always </a:t>
            </a:r>
            <a:r>
              <a:rPr lang="en-US" sz="1000" dirty="0"/>
              <a:t>less than the parent</a:t>
            </a:r>
          </a:p>
          <a:p>
            <a:r>
              <a:rPr lang="en-US" sz="1000" dirty="0"/>
              <a:t>Every node to the </a:t>
            </a:r>
            <a:r>
              <a:rPr lang="en-US" sz="1000" dirty="0" smtClean="0"/>
              <a:t>right </a:t>
            </a:r>
            <a:r>
              <a:rPr lang="en-US" sz="1000" dirty="0"/>
              <a:t>of a parent node is </a:t>
            </a:r>
            <a:r>
              <a:rPr lang="en-US" sz="1000" dirty="0" smtClean="0"/>
              <a:t>always greater </a:t>
            </a:r>
            <a:r>
              <a:rPr lang="en-US" sz="1000" dirty="0"/>
              <a:t>than the </a:t>
            </a:r>
            <a:r>
              <a:rPr lang="en-US" sz="1000" dirty="0" smtClean="0"/>
              <a:t>parent</a:t>
            </a:r>
          </a:p>
          <a:p>
            <a:endParaRPr lang="en-US" sz="1000" dirty="0" smtClean="0"/>
          </a:p>
          <a:p>
            <a:endParaRPr lang="en-US" sz="1000" dirty="0" smtClean="0"/>
          </a:p>
          <a:p>
            <a:endParaRPr lang="en-US" sz="1000" dirty="0"/>
          </a:p>
          <a:p>
            <a:endParaRPr lang="en-US" sz="1000" dirty="0" smtClean="0"/>
          </a:p>
          <a:p>
            <a:endParaRPr lang="en-US" sz="1000" dirty="0"/>
          </a:p>
          <a:p>
            <a:endParaRPr lang="en-US" sz="1000" dirty="0" smtClean="0"/>
          </a:p>
          <a:p>
            <a:endParaRPr lang="en-US" sz="1000" dirty="0"/>
          </a:p>
          <a:p>
            <a:endParaRPr lang="en-US" sz="1000" dirty="0" smtClean="0"/>
          </a:p>
          <a:p>
            <a:r>
              <a:rPr lang="en-US" sz="1000" dirty="0" smtClean="0">
                <a:solidFill>
                  <a:schemeClr val="accent6"/>
                </a:solidFill>
              </a:rPr>
              <a:t>Why this used??</a:t>
            </a:r>
          </a:p>
          <a:p>
            <a:r>
              <a:rPr lang="en-US" sz="1000" dirty="0" smtClean="0">
                <a:solidFill>
                  <a:schemeClr val="accent6"/>
                </a:solidFill>
              </a:rPr>
              <a:t>Search Speed (THIS IN LAST PAGE)</a:t>
            </a:r>
          </a:p>
          <a:p>
            <a:endParaRPr lang="en-US" sz="1000" dirty="0" smtClean="0">
              <a:solidFill>
                <a:schemeClr val="accent6"/>
              </a:solidFill>
            </a:endParaRPr>
          </a:p>
        </p:txBody>
      </p:sp>
      <p:sp>
        <p:nvSpPr>
          <p:cNvPr id="2" name="Rectangle 1"/>
          <p:cNvSpPr/>
          <p:nvPr/>
        </p:nvSpPr>
        <p:spPr>
          <a:xfrm>
            <a:off x="681912" y="5137728"/>
            <a:ext cx="1380378" cy="369332"/>
          </a:xfrm>
          <a:prstGeom prst="rect">
            <a:avLst/>
          </a:prstGeom>
        </p:spPr>
        <p:txBody>
          <a:bodyPr wrap="none">
            <a:spAutoFit/>
          </a:bodyPr>
          <a:lstStyle/>
          <a:p>
            <a:r>
              <a:rPr lang="en-US" dirty="0" smtClean="0"/>
              <a:t>BST – no BTS</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57900" y="2194503"/>
            <a:ext cx="6134100" cy="2943225"/>
          </a:xfrm>
          <a:prstGeom prst="rect">
            <a:avLst/>
          </a:prstGeom>
        </p:spPr>
      </p:pic>
    </p:spTree>
    <p:extLst>
      <p:ext uri="{BB962C8B-B14F-4D97-AF65-F5344CB8AC3E}">
        <p14:creationId xmlns:p14="http://schemas.microsoft.com/office/powerpoint/2010/main" val="351653334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0" y="0"/>
            <a:ext cx="3299254" cy="320675"/>
          </a:xfrm>
        </p:spPr>
        <p:txBody>
          <a:bodyPr>
            <a:normAutofit fontScale="90000"/>
          </a:bodyPr>
          <a:lstStyle/>
          <a:p>
            <a:r>
              <a:rPr lang="en-US" sz="3200" b="1" dirty="0"/>
              <a:t>Binary </a:t>
            </a:r>
            <a:r>
              <a:rPr lang="en-US" sz="3200" b="1" dirty="0" smtClean="0"/>
              <a:t>search tree</a:t>
            </a:r>
            <a:endParaRPr lang="en-US" sz="3200" dirty="0"/>
          </a:p>
        </p:txBody>
      </p:sp>
      <p:sp>
        <p:nvSpPr>
          <p:cNvPr id="10" name="TextBox 9"/>
          <p:cNvSpPr txBox="1"/>
          <p:nvPr/>
        </p:nvSpPr>
        <p:spPr>
          <a:xfrm>
            <a:off x="441960" y="906780"/>
            <a:ext cx="3802380" cy="3170099"/>
          </a:xfrm>
          <a:prstGeom prst="rect">
            <a:avLst/>
          </a:prstGeom>
          <a:noFill/>
        </p:spPr>
        <p:txBody>
          <a:bodyPr wrap="square" rtlCol="0">
            <a:spAutoFit/>
          </a:bodyPr>
          <a:lstStyle/>
          <a:p>
            <a:r>
              <a:rPr lang="en-US" sz="1000" dirty="0" smtClean="0"/>
              <a:t>Inserting a Node</a:t>
            </a:r>
          </a:p>
          <a:p>
            <a:endParaRPr lang="en-US" sz="1000" dirty="0"/>
          </a:p>
          <a:p>
            <a:pPr marL="171450" indent="-171450">
              <a:buFont typeface="Arial" panose="020B0604020202020204" pitchFamily="34" charset="0"/>
              <a:buChar char="•"/>
            </a:pPr>
            <a:r>
              <a:rPr lang="en-US" sz="1000" dirty="0" smtClean="0"/>
              <a:t>Start at the root</a:t>
            </a:r>
          </a:p>
          <a:p>
            <a:pPr marL="628650" lvl="1" indent="-171450">
              <a:buFont typeface="Arial" panose="020B0604020202020204" pitchFamily="34" charset="0"/>
              <a:buChar char="•"/>
            </a:pPr>
            <a:r>
              <a:rPr lang="en-US" sz="1000" dirty="0" smtClean="0"/>
              <a:t>Check if there is the root, if not- the root now becomes that new node</a:t>
            </a:r>
          </a:p>
          <a:p>
            <a:pPr marL="628650" lvl="1" indent="-171450">
              <a:buFont typeface="Arial" panose="020B0604020202020204" pitchFamily="34" charset="0"/>
              <a:buChar char="•"/>
            </a:pPr>
            <a:r>
              <a:rPr lang="en-US" sz="1000" dirty="0" smtClean="0"/>
              <a:t>If there is a root, check if value of the new node is greater than or less than the value of the root</a:t>
            </a:r>
          </a:p>
          <a:p>
            <a:pPr marL="628650" lvl="1" indent="-171450">
              <a:buFont typeface="Arial" panose="020B0604020202020204" pitchFamily="34" charset="0"/>
              <a:buChar char="•"/>
            </a:pPr>
            <a:r>
              <a:rPr lang="en-US" sz="1000" dirty="0"/>
              <a:t>If it is </a:t>
            </a:r>
            <a:r>
              <a:rPr lang="en-US" sz="1000" dirty="0" smtClean="0"/>
              <a:t>greater</a:t>
            </a:r>
            <a:endParaRPr lang="en-US" sz="1000" dirty="0"/>
          </a:p>
          <a:p>
            <a:pPr marL="1085850" lvl="2" indent="-171450">
              <a:buFont typeface="Arial" panose="020B0604020202020204" pitchFamily="34" charset="0"/>
              <a:buChar char="•"/>
            </a:pPr>
            <a:r>
              <a:rPr lang="en-US" sz="1000" dirty="0"/>
              <a:t>Check to see if there is a node to the right</a:t>
            </a:r>
          </a:p>
          <a:p>
            <a:pPr marL="1543050" lvl="3" indent="-171450">
              <a:buFont typeface="Arial" panose="020B0604020202020204" pitchFamily="34" charset="0"/>
              <a:buChar char="•"/>
            </a:pPr>
            <a:r>
              <a:rPr lang="en-US" sz="1000" dirty="0"/>
              <a:t>If there is – move to that node and repeat these steps</a:t>
            </a:r>
          </a:p>
          <a:p>
            <a:pPr marL="1543050" lvl="3" indent="-171450">
              <a:buFont typeface="Arial" panose="020B0604020202020204" pitchFamily="34" charset="0"/>
              <a:buChar char="•"/>
            </a:pPr>
            <a:r>
              <a:rPr lang="en-US" sz="1000" dirty="0"/>
              <a:t>If there is not, add that node as the right </a:t>
            </a:r>
            <a:r>
              <a:rPr lang="en-US" sz="1000" dirty="0" smtClean="0"/>
              <a:t>property</a:t>
            </a:r>
          </a:p>
          <a:p>
            <a:pPr marL="628650" lvl="1" indent="-171450">
              <a:buFont typeface="Arial" panose="020B0604020202020204" pitchFamily="34" charset="0"/>
              <a:buChar char="•"/>
            </a:pPr>
            <a:r>
              <a:rPr lang="en-US" sz="1000" dirty="0"/>
              <a:t>If it is </a:t>
            </a:r>
            <a:r>
              <a:rPr lang="en-US" sz="1000" dirty="0" smtClean="0"/>
              <a:t>less</a:t>
            </a:r>
            <a:endParaRPr lang="en-US" sz="1000" dirty="0"/>
          </a:p>
          <a:p>
            <a:pPr marL="1085850" lvl="2" indent="-171450">
              <a:buFont typeface="Arial" panose="020B0604020202020204" pitchFamily="34" charset="0"/>
              <a:buChar char="•"/>
            </a:pPr>
            <a:r>
              <a:rPr lang="en-US" sz="1000" dirty="0"/>
              <a:t>Check to see if there is a node to the </a:t>
            </a:r>
            <a:r>
              <a:rPr lang="en-US" sz="1000" dirty="0" smtClean="0"/>
              <a:t>left</a:t>
            </a:r>
            <a:endParaRPr lang="en-US" sz="1000" dirty="0"/>
          </a:p>
          <a:p>
            <a:pPr marL="1543050" lvl="3" indent="-171450">
              <a:buFont typeface="Arial" panose="020B0604020202020204" pitchFamily="34" charset="0"/>
              <a:buChar char="•"/>
            </a:pPr>
            <a:r>
              <a:rPr lang="en-US" sz="1000" dirty="0"/>
              <a:t>If there is – move to that node and repeat these steps</a:t>
            </a:r>
          </a:p>
          <a:p>
            <a:pPr marL="1543050" lvl="3" indent="-171450">
              <a:buFont typeface="Arial" panose="020B0604020202020204" pitchFamily="34" charset="0"/>
              <a:buChar char="•"/>
            </a:pPr>
            <a:r>
              <a:rPr lang="en-US" sz="1000" dirty="0"/>
              <a:t>If there is not, add that node as the </a:t>
            </a:r>
            <a:r>
              <a:rPr lang="en-US" sz="1000" dirty="0" smtClean="0"/>
              <a:t>left </a:t>
            </a:r>
            <a:r>
              <a:rPr lang="en-US" sz="1000" dirty="0"/>
              <a:t>property</a:t>
            </a:r>
          </a:p>
          <a:p>
            <a:pPr marL="628650" lvl="1" indent="-171450">
              <a:buFont typeface="Arial" panose="020B0604020202020204" pitchFamily="34" charset="0"/>
              <a:buChar char="•"/>
            </a:pPr>
            <a:endParaRPr lang="en-US" sz="1000" dirty="0"/>
          </a:p>
        </p:txBody>
      </p:sp>
      <p:sp>
        <p:nvSpPr>
          <p:cNvPr id="3" name="Rectangle 2"/>
          <p:cNvSpPr/>
          <p:nvPr/>
        </p:nvSpPr>
        <p:spPr>
          <a:xfrm>
            <a:off x="5326302" y="3244334"/>
            <a:ext cx="4585038" cy="646331"/>
          </a:xfrm>
          <a:prstGeom prst="rect">
            <a:avLst/>
          </a:prstGeom>
        </p:spPr>
        <p:txBody>
          <a:bodyPr wrap="none">
            <a:spAutoFit/>
          </a:bodyPr>
          <a:lstStyle/>
          <a:p>
            <a:r>
              <a:rPr lang="en-US" dirty="0" err="1" smtClean="0"/>
              <a:t>Dublikati</a:t>
            </a:r>
            <a:r>
              <a:rPr lang="en-US" dirty="0" smtClean="0"/>
              <a:t> </a:t>
            </a:r>
            <a:r>
              <a:rPr lang="en-US" dirty="0" err="1" smtClean="0"/>
              <a:t>momenty</a:t>
            </a:r>
            <a:r>
              <a:rPr lang="en-US" dirty="0" smtClean="0"/>
              <a:t> </a:t>
            </a:r>
            <a:r>
              <a:rPr lang="en-US" dirty="0" err="1" smtClean="0"/>
              <a:t>karanc</a:t>
            </a:r>
            <a:r>
              <a:rPr lang="en-US" dirty="0" smtClean="0"/>
              <a:t> index </a:t>
            </a:r>
            <a:r>
              <a:rPr lang="en-US" dirty="0" err="1" smtClean="0"/>
              <a:t>avelacnenq</a:t>
            </a:r>
            <a:r>
              <a:rPr lang="en-US" dirty="0" smtClean="0"/>
              <a:t>, </a:t>
            </a:r>
          </a:p>
          <a:p>
            <a:r>
              <a:rPr lang="en-US" dirty="0" err="1" smtClean="0"/>
              <a:t>ete</a:t>
            </a:r>
            <a:r>
              <a:rPr lang="en-US" dirty="0" smtClean="0"/>
              <a:t> </a:t>
            </a:r>
            <a:r>
              <a:rPr lang="en-US" dirty="0" err="1" smtClean="0"/>
              <a:t>petq</a:t>
            </a:r>
            <a:r>
              <a:rPr lang="en-US" dirty="0" smtClean="0"/>
              <a:t> a </a:t>
            </a:r>
            <a:r>
              <a:rPr lang="en-US" dirty="0" err="1" smtClean="0"/>
              <a:t>imananq</a:t>
            </a:r>
            <a:r>
              <a:rPr lang="en-US" dirty="0" smtClean="0"/>
              <a:t> </a:t>
            </a:r>
            <a:r>
              <a:rPr lang="en-US" dirty="0" err="1" smtClean="0"/>
              <a:t>qani</a:t>
            </a:r>
            <a:r>
              <a:rPr lang="en-US" dirty="0" smtClean="0"/>
              <a:t> </a:t>
            </a:r>
            <a:r>
              <a:rPr lang="en-US" dirty="0" err="1" smtClean="0"/>
              <a:t>angam</a:t>
            </a:r>
            <a:r>
              <a:rPr lang="en-US" dirty="0" smtClean="0"/>
              <a:t> a </a:t>
            </a:r>
            <a:r>
              <a:rPr lang="en-US" dirty="0" err="1" smtClean="0"/>
              <a:t>krknvum</a:t>
            </a:r>
            <a:r>
              <a:rPr lang="en-US" dirty="0" smtClean="0"/>
              <a:t> </a:t>
            </a:r>
            <a:r>
              <a:rPr lang="en-US" dirty="0" err="1" smtClean="0"/>
              <a:t>tivy</a:t>
            </a:r>
            <a:endParaRPr lang="en-US" dirty="0"/>
          </a:p>
        </p:txBody>
      </p:sp>
    </p:spTree>
    <p:extLst>
      <p:ext uri="{BB962C8B-B14F-4D97-AF65-F5344CB8AC3E}">
        <p14:creationId xmlns:p14="http://schemas.microsoft.com/office/powerpoint/2010/main" val="14141556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3"/>
          <p:cNvSpPr txBox="1">
            <a:spLocks noGrp="1"/>
          </p:cNvSpPr>
          <p:nvPr>
            <p:ph type="title"/>
          </p:nvPr>
        </p:nvSpPr>
        <p:spPr>
          <a:xfrm>
            <a:off x="1392633" y="990100"/>
            <a:ext cx="9610000" cy="844400"/>
          </a:xfrm>
          <a:prstGeom prst="rect">
            <a:avLst/>
          </a:prstGeom>
        </p:spPr>
        <p:txBody>
          <a:bodyPr spcFirstLastPara="1" wrap="square" lIns="0" tIns="0" rIns="0" bIns="0" anchor="ctr" anchorCtr="0">
            <a:noAutofit/>
          </a:bodyPr>
          <a:lstStyle/>
          <a:p>
            <a:r>
              <a:rPr lang="en-US" dirty="0"/>
              <a:t>Introduction to Algorithms</a:t>
            </a:r>
            <a:endParaRPr dirty="0"/>
          </a:p>
        </p:txBody>
      </p:sp>
      <p:sp>
        <p:nvSpPr>
          <p:cNvPr id="84" name="Google Shape;84;p13"/>
          <p:cNvSpPr txBox="1">
            <a:spLocks noGrp="1"/>
          </p:cNvSpPr>
          <p:nvPr>
            <p:ph type="body" idx="1"/>
          </p:nvPr>
        </p:nvSpPr>
        <p:spPr>
          <a:xfrm>
            <a:off x="1392467" y="1957833"/>
            <a:ext cx="4490000" cy="3866400"/>
          </a:xfrm>
          <a:prstGeom prst="rect">
            <a:avLst/>
          </a:prstGeom>
        </p:spPr>
        <p:txBody>
          <a:bodyPr spcFirstLastPara="1" wrap="square" lIns="0" tIns="0" rIns="0" bIns="0" anchor="t" anchorCtr="0">
            <a:noAutofit/>
          </a:bodyPr>
          <a:lstStyle/>
          <a:p>
            <a:pPr marL="0" lvl="0" indent="0">
              <a:spcBef>
                <a:spcPts val="1067"/>
              </a:spcBef>
              <a:buClr>
                <a:schemeClr val="dk1"/>
              </a:buClr>
              <a:buSzPts val="1100"/>
              <a:buNone/>
            </a:pPr>
            <a:r>
              <a:rPr lang="en-US" altLang="ru-RU" sz="1600" b="1" dirty="0" smtClean="0"/>
              <a:t>Algorithm</a:t>
            </a:r>
            <a:r>
              <a:rPr lang="en-US" altLang="ru-RU" sz="1600" dirty="0" smtClean="0"/>
              <a:t> </a:t>
            </a:r>
            <a:r>
              <a:rPr lang="en-US" altLang="ru-RU" sz="1600" dirty="0"/>
              <a:t>is a finite sequence of well-defined, computer-implementable instructions, typically to solve a class of problems or to perform a </a:t>
            </a:r>
            <a:r>
              <a:rPr lang="en-US" altLang="ru-RU" sz="1600" dirty="0" smtClean="0"/>
              <a:t>computation.</a:t>
            </a:r>
          </a:p>
          <a:p>
            <a:pPr marL="0" lvl="0" indent="0">
              <a:spcBef>
                <a:spcPts val="1067"/>
              </a:spcBef>
              <a:buClr>
                <a:schemeClr val="dk1"/>
              </a:buClr>
              <a:buSzPts val="1100"/>
              <a:buNone/>
            </a:pPr>
            <a:endParaRPr lang="en-US" altLang="ru-RU" sz="1600" dirty="0" smtClean="0"/>
          </a:p>
          <a:p>
            <a:pPr marL="0" lvl="0" indent="0">
              <a:spcBef>
                <a:spcPts val="1067"/>
              </a:spcBef>
              <a:buClr>
                <a:schemeClr val="dk1"/>
              </a:buClr>
              <a:buSzPts val="1100"/>
              <a:buNone/>
            </a:pPr>
            <a:endParaRPr lang="en-US" altLang="ru-RU" sz="1600" dirty="0"/>
          </a:p>
        </p:txBody>
      </p:sp>
      <p:sp>
        <p:nvSpPr>
          <p:cNvPr id="86" name="Google Shape;86;p13"/>
          <p:cNvSpPr txBox="1">
            <a:spLocks noGrp="1"/>
          </p:cNvSpPr>
          <p:nvPr>
            <p:ph type="sldNum" idx="12"/>
          </p:nvPr>
        </p:nvSpPr>
        <p:spPr>
          <a:xfrm>
            <a:off x="11493100" y="6173667"/>
            <a:ext cx="698800" cy="684400"/>
          </a:xfrm>
          <a:prstGeom prst="rect">
            <a:avLst/>
          </a:prstGeom>
        </p:spPr>
        <p:txBody>
          <a:bodyPr spcFirstLastPara="1" wrap="square" lIns="0" tIns="0" rIns="0" bIns="0" anchor="ctr" anchorCtr="0">
            <a:noAutofit/>
          </a:bodyPr>
          <a:lstStyle/>
          <a:p>
            <a:fld id="{00000000-1234-1234-1234-123412341234}" type="slidenum">
              <a:rPr lang="en"/>
              <a:pPr/>
              <a:t>2</a:t>
            </a:fld>
            <a:endParaRPr/>
          </a:p>
        </p:txBody>
      </p:sp>
      <p:grpSp>
        <p:nvGrpSpPr>
          <p:cNvPr id="87" name="Google Shape;87;p13"/>
          <p:cNvGrpSpPr/>
          <p:nvPr/>
        </p:nvGrpSpPr>
        <p:grpSpPr>
          <a:xfrm>
            <a:off x="826290" y="1279086"/>
            <a:ext cx="311169" cy="266431"/>
            <a:chOff x="912642" y="989345"/>
            <a:chExt cx="277665" cy="237743"/>
          </a:xfrm>
        </p:grpSpPr>
        <p:sp>
          <p:nvSpPr>
            <p:cNvPr id="88" name="Google Shape;88;p13"/>
            <p:cNvSpPr/>
            <p:nvPr/>
          </p:nvSpPr>
          <p:spPr>
            <a:xfrm>
              <a:off x="912642" y="1191256"/>
              <a:ext cx="138835" cy="35832"/>
            </a:xfrm>
            <a:custGeom>
              <a:avLst/>
              <a:gdLst/>
              <a:ahLst/>
              <a:cxnLst/>
              <a:rect l="l" t="t" r="r" b="b"/>
              <a:pathLst>
                <a:path w="8306" h="2144" fill="none" extrusionOk="0">
                  <a:moveTo>
                    <a:pt x="1" y="0"/>
                  </a:moveTo>
                  <a:lnTo>
                    <a:pt x="1" y="487"/>
                  </a:lnTo>
                  <a:lnTo>
                    <a:pt x="1" y="487"/>
                  </a:lnTo>
                  <a:lnTo>
                    <a:pt x="25" y="633"/>
                  </a:lnTo>
                  <a:lnTo>
                    <a:pt x="74" y="755"/>
                  </a:lnTo>
                  <a:lnTo>
                    <a:pt x="147" y="853"/>
                  </a:lnTo>
                  <a:lnTo>
                    <a:pt x="245" y="950"/>
                  </a:lnTo>
                  <a:lnTo>
                    <a:pt x="245" y="950"/>
                  </a:lnTo>
                  <a:lnTo>
                    <a:pt x="391" y="1023"/>
                  </a:lnTo>
                  <a:lnTo>
                    <a:pt x="561" y="1047"/>
                  </a:lnTo>
                  <a:lnTo>
                    <a:pt x="561" y="1047"/>
                  </a:lnTo>
                  <a:lnTo>
                    <a:pt x="732" y="1023"/>
                  </a:lnTo>
                  <a:lnTo>
                    <a:pt x="732" y="1023"/>
                  </a:lnTo>
                  <a:lnTo>
                    <a:pt x="1292" y="853"/>
                  </a:lnTo>
                  <a:lnTo>
                    <a:pt x="1657" y="780"/>
                  </a:lnTo>
                  <a:lnTo>
                    <a:pt x="2071" y="682"/>
                  </a:lnTo>
                  <a:lnTo>
                    <a:pt x="2534" y="609"/>
                  </a:lnTo>
                  <a:lnTo>
                    <a:pt x="3021" y="560"/>
                  </a:lnTo>
                  <a:lnTo>
                    <a:pt x="3581" y="512"/>
                  </a:lnTo>
                  <a:lnTo>
                    <a:pt x="4166" y="487"/>
                  </a:lnTo>
                  <a:lnTo>
                    <a:pt x="4166" y="487"/>
                  </a:lnTo>
                  <a:lnTo>
                    <a:pt x="4604" y="512"/>
                  </a:lnTo>
                  <a:lnTo>
                    <a:pt x="5018" y="536"/>
                  </a:lnTo>
                  <a:lnTo>
                    <a:pt x="5408" y="609"/>
                  </a:lnTo>
                  <a:lnTo>
                    <a:pt x="5773" y="682"/>
                  </a:lnTo>
                  <a:lnTo>
                    <a:pt x="6114" y="780"/>
                  </a:lnTo>
                  <a:lnTo>
                    <a:pt x="6431" y="877"/>
                  </a:lnTo>
                  <a:lnTo>
                    <a:pt x="6699" y="999"/>
                  </a:lnTo>
                  <a:lnTo>
                    <a:pt x="6966" y="1120"/>
                  </a:lnTo>
                  <a:lnTo>
                    <a:pt x="7186" y="1242"/>
                  </a:lnTo>
                  <a:lnTo>
                    <a:pt x="7405" y="1388"/>
                  </a:lnTo>
                  <a:lnTo>
                    <a:pt x="7770" y="1656"/>
                  </a:lnTo>
                  <a:lnTo>
                    <a:pt x="8062" y="1924"/>
                  </a:lnTo>
                  <a:lnTo>
                    <a:pt x="8306" y="2143"/>
                  </a:lnTo>
                </a:path>
              </a:pathLst>
            </a:custGeom>
            <a:noFill/>
            <a:ln w="9525" cap="rnd" cmpd="sng">
              <a:solidFill>
                <a:schemeClr val="accent4"/>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89" name="Google Shape;89;p13"/>
            <p:cNvSpPr/>
            <p:nvPr/>
          </p:nvSpPr>
          <p:spPr>
            <a:xfrm>
              <a:off x="1051456" y="1191256"/>
              <a:ext cx="138852" cy="35832"/>
            </a:xfrm>
            <a:custGeom>
              <a:avLst/>
              <a:gdLst/>
              <a:ahLst/>
              <a:cxnLst/>
              <a:rect l="l" t="t" r="r" b="b"/>
              <a:pathLst>
                <a:path w="8307" h="2144" fill="none" extrusionOk="0">
                  <a:moveTo>
                    <a:pt x="1" y="2143"/>
                  </a:moveTo>
                  <a:lnTo>
                    <a:pt x="1" y="2143"/>
                  </a:lnTo>
                  <a:lnTo>
                    <a:pt x="245" y="1924"/>
                  </a:lnTo>
                  <a:lnTo>
                    <a:pt x="537" y="1656"/>
                  </a:lnTo>
                  <a:lnTo>
                    <a:pt x="902" y="1388"/>
                  </a:lnTo>
                  <a:lnTo>
                    <a:pt x="1121" y="1242"/>
                  </a:lnTo>
                  <a:lnTo>
                    <a:pt x="1341" y="1120"/>
                  </a:lnTo>
                  <a:lnTo>
                    <a:pt x="1608" y="999"/>
                  </a:lnTo>
                  <a:lnTo>
                    <a:pt x="1876" y="877"/>
                  </a:lnTo>
                  <a:lnTo>
                    <a:pt x="2193" y="780"/>
                  </a:lnTo>
                  <a:lnTo>
                    <a:pt x="2534" y="682"/>
                  </a:lnTo>
                  <a:lnTo>
                    <a:pt x="2899" y="609"/>
                  </a:lnTo>
                  <a:lnTo>
                    <a:pt x="3289" y="536"/>
                  </a:lnTo>
                  <a:lnTo>
                    <a:pt x="3703" y="512"/>
                  </a:lnTo>
                  <a:lnTo>
                    <a:pt x="4141" y="487"/>
                  </a:lnTo>
                  <a:lnTo>
                    <a:pt x="4141" y="487"/>
                  </a:lnTo>
                  <a:lnTo>
                    <a:pt x="4726" y="512"/>
                  </a:lnTo>
                  <a:lnTo>
                    <a:pt x="5286" y="560"/>
                  </a:lnTo>
                  <a:lnTo>
                    <a:pt x="5773" y="609"/>
                  </a:lnTo>
                  <a:lnTo>
                    <a:pt x="6236" y="682"/>
                  </a:lnTo>
                  <a:lnTo>
                    <a:pt x="6650" y="780"/>
                  </a:lnTo>
                  <a:lnTo>
                    <a:pt x="7015" y="853"/>
                  </a:lnTo>
                  <a:lnTo>
                    <a:pt x="7575" y="1023"/>
                  </a:lnTo>
                  <a:lnTo>
                    <a:pt x="7575" y="1023"/>
                  </a:lnTo>
                  <a:lnTo>
                    <a:pt x="7746" y="1047"/>
                  </a:lnTo>
                  <a:lnTo>
                    <a:pt x="7746" y="1047"/>
                  </a:lnTo>
                  <a:lnTo>
                    <a:pt x="7916" y="1023"/>
                  </a:lnTo>
                  <a:lnTo>
                    <a:pt x="8062" y="950"/>
                  </a:lnTo>
                  <a:lnTo>
                    <a:pt x="8062" y="950"/>
                  </a:lnTo>
                  <a:lnTo>
                    <a:pt x="8160" y="853"/>
                  </a:lnTo>
                  <a:lnTo>
                    <a:pt x="8233" y="755"/>
                  </a:lnTo>
                  <a:lnTo>
                    <a:pt x="8282" y="633"/>
                  </a:lnTo>
                  <a:lnTo>
                    <a:pt x="8306" y="487"/>
                  </a:lnTo>
                  <a:lnTo>
                    <a:pt x="8306" y="0"/>
                  </a:lnTo>
                </a:path>
              </a:pathLst>
            </a:custGeom>
            <a:noFill/>
            <a:ln w="9525" cap="rnd" cmpd="sng">
              <a:solidFill>
                <a:schemeClr val="accent4"/>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90" name="Google Shape;90;p13"/>
            <p:cNvSpPr/>
            <p:nvPr/>
          </p:nvSpPr>
          <p:spPr>
            <a:xfrm>
              <a:off x="912642" y="989345"/>
              <a:ext cx="138835" cy="221441"/>
            </a:xfrm>
            <a:custGeom>
              <a:avLst/>
              <a:gdLst/>
              <a:ahLst/>
              <a:cxnLst/>
              <a:rect l="l" t="t" r="r" b="b"/>
              <a:pathLst>
                <a:path w="8306" h="13250" fill="none" extrusionOk="0">
                  <a:moveTo>
                    <a:pt x="8306" y="2192"/>
                  </a:moveTo>
                  <a:lnTo>
                    <a:pt x="8306" y="13249"/>
                  </a:lnTo>
                  <a:lnTo>
                    <a:pt x="8306" y="13249"/>
                  </a:lnTo>
                  <a:lnTo>
                    <a:pt x="8062" y="13030"/>
                  </a:lnTo>
                  <a:lnTo>
                    <a:pt x="7770" y="12762"/>
                  </a:lnTo>
                  <a:lnTo>
                    <a:pt x="7405" y="12494"/>
                  </a:lnTo>
                  <a:lnTo>
                    <a:pt x="7186" y="12348"/>
                  </a:lnTo>
                  <a:lnTo>
                    <a:pt x="6966" y="12226"/>
                  </a:lnTo>
                  <a:lnTo>
                    <a:pt x="6699" y="12105"/>
                  </a:lnTo>
                  <a:lnTo>
                    <a:pt x="6431" y="11983"/>
                  </a:lnTo>
                  <a:lnTo>
                    <a:pt x="6114" y="11885"/>
                  </a:lnTo>
                  <a:lnTo>
                    <a:pt x="5773" y="11788"/>
                  </a:lnTo>
                  <a:lnTo>
                    <a:pt x="5408" y="11715"/>
                  </a:lnTo>
                  <a:lnTo>
                    <a:pt x="5018" y="11642"/>
                  </a:lnTo>
                  <a:lnTo>
                    <a:pt x="4604" y="11617"/>
                  </a:lnTo>
                  <a:lnTo>
                    <a:pt x="4166" y="11593"/>
                  </a:lnTo>
                  <a:lnTo>
                    <a:pt x="4166" y="11593"/>
                  </a:lnTo>
                  <a:lnTo>
                    <a:pt x="3581" y="11617"/>
                  </a:lnTo>
                  <a:lnTo>
                    <a:pt x="3021" y="11666"/>
                  </a:lnTo>
                  <a:lnTo>
                    <a:pt x="2534" y="11715"/>
                  </a:lnTo>
                  <a:lnTo>
                    <a:pt x="2071" y="11788"/>
                  </a:lnTo>
                  <a:lnTo>
                    <a:pt x="1657" y="11885"/>
                  </a:lnTo>
                  <a:lnTo>
                    <a:pt x="1292" y="11958"/>
                  </a:lnTo>
                  <a:lnTo>
                    <a:pt x="732" y="12129"/>
                  </a:lnTo>
                  <a:lnTo>
                    <a:pt x="732" y="12129"/>
                  </a:lnTo>
                  <a:lnTo>
                    <a:pt x="561" y="12153"/>
                  </a:lnTo>
                  <a:lnTo>
                    <a:pt x="561" y="12153"/>
                  </a:lnTo>
                  <a:lnTo>
                    <a:pt x="391" y="12129"/>
                  </a:lnTo>
                  <a:lnTo>
                    <a:pt x="245" y="12056"/>
                  </a:lnTo>
                  <a:lnTo>
                    <a:pt x="245" y="12056"/>
                  </a:lnTo>
                  <a:lnTo>
                    <a:pt x="147" y="11958"/>
                  </a:lnTo>
                  <a:lnTo>
                    <a:pt x="74" y="11861"/>
                  </a:lnTo>
                  <a:lnTo>
                    <a:pt x="25" y="11739"/>
                  </a:lnTo>
                  <a:lnTo>
                    <a:pt x="1" y="11593"/>
                  </a:lnTo>
                  <a:lnTo>
                    <a:pt x="1" y="1656"/>
                  </a:lnTo>
                  <a:lnTo>
                    <a:pt x="1" y="1656"/>
                  </a:lnTo>
                  <a:lnTo>
                    <a:pt x="25" y="1534"/>
                  </a:lnTo>
                  <a:lnTo>
                    <a:pt x="50" y="1437"/>
                  </a:lnTo>
                  <a:lnTo>
                    <a:pt x="123" y="1315"/>
                  </a:lnTo>
                  <a:lnTo>
                    <a:pt x="196" y="1242"/>
                  </a:lnTo>
                  <a:lnTo>
                    <a:pt x="196" y="1242"/>
                  </a:lnTo>
                  <a:lnTo>
                    <a:pt x="342" y="1120"/>
                  </a:lnTo>
                  <a:lnTo>
                    <a:pt x="512" y="974"/>
                  </a:lnTo>
                  <a:lnTo>
                    <a:pt x="926" y="755"/>
                  </a:lnTo>
                  <a:lnTo>
                    <a:pt x="1389" y="536"/>
                  </a:lnTo>
                  <a:lnTo>
                    <a:pt x="1901" y="341"/>
                  </a:lnTo>
                  <a:lnTo>
                    <a:pt x="2461" y="195"/>
                  </a:lnTo>
                  <a:lnTo>
                    <a:pt x="3021" y="73"/>
                  </a:lnTo>
                  <a:lnTo>
                    <a:pt x="3581" y="24"/>
                  </a:lnTo>
                  <a:lnTo>
                    <a:pt x="4166" y="0"/>
                  </a:lnTo>
                  <a:lnTo>
                    <a:pt x="4166" y="0"/>
                  </a:lnTo>
                  <a:lnTo>
                    <a:pt x="4531" y="0"/>
                  </a:lnTo>
                  <a:lnTo>
                    <a:pt x="4872" y="49"/>
                  </a:lnTo>
                  <a:lnTo>
                    <a:pt x="5213" y="98"/>
                  </a:lnTo>
                  <a:lnTo>
                    <a:pt x="5530" y="171"/>
                  </a:lnTo>
                  <a:lnTo>
                    <a:pt x="5822" y="268"/>
                  </a:lnTo>
                  <a:lnTo>
                    <a:pt x="6114" y="365"/>
                  </a:lnTo>
                  <a:lnTo>
                    <a:pt x="6358" y="487"/>
                  </a:lnTo>
                  <a:lnTo>
                    <a:pt x="6626" y="609"/>
                  </a:lnTo>
                  <a:lnTo>
                    <a:pt x="7064" y="901"/>
                  </a:lnTo>
                  <a:lnTo>
                    <a:pt x="7429" y="1169"/>
                  </a:lnTo>
                  <a:lnTo>
                    <a:pt x="7746" y="1437"/>
                  </a:lnTo>
                  <a:lnTo>
                    <a:pt x="8014" y="1681"/>
                  </a:lnTo>
                  <a:lnTo>
                    <a:pt x="8014" y="1681"/>
                  </a:lnTo>
                  <a:lnTo>
                    <a:pt x="8136" y="1802"/>
                  </a:lnTo>
                  <a:lnTo>
                    <a:pt x="8136" y="1802"/>
                  </a:lnTo>
                  <a:lnTo>
                    <a:pt x="8209" y="1875"/>
                  </a:lnTo>
                  <a:lnTo>
                    <a:pt x="8257" y="1973"/>
                  </a:lnTo>
                  <a:lnTo>
                    <a:pt x="8306" y="2095"/>
                  </a:lnTo>
                  <a:lnTo>
                    <a:pt x="8306" y="2192"/>
                  </a:lnTo>
                  <a:lnTo>
                    <a:pt x="8306" y="2192"/>
                  </a:lnTo>
                  <a:close/>
                </a:path>
              </a:pathLst>
            </a:custGeom>
            <a:noFill/>
            <a:ln w="9525" cap="rnd" cmpd="sng">
              <a:solidFill>
                <a:schemeClr val="accent4"/>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91" name="Google Shape;91;p13"/>
            <p:cNvSpPr/>
            <p:nvPr/>
          </p:nvSpPr>
          <p:spPr>
            <a:xfrm>
              <a:off x="1051456" y="989345"/>
              <a:ext cx="138852" cy="221441"/>
            </a:xfrm>
            <a:custGeom>
              <a:avLst/>
              <a:gdLst/>
              <a:ahLst/>
              <a:cxnLst/>
              <a:rect l="l" t="t" r="r" b="b"/>
              <a:pathLst>
                <a:path w="8307" h="13250" fill="none" extrusionOk="0">
                  <a:moveTo>
                    <a:pt x="1" y="2192"/>
                  </a:moveTo>
                  <a:lnTo>
                    <a:pt x="1" y="13249"/>
                  </a:lnTo>
                  <a:lnTo>
                    <a:pt x="1" y="13249"/>
                  </a:lnTo>
                  <a:lnTo>
                    <a:pt x="245" y="13030"/>
                  </a:lnTo>
                  <a:lnTo>
                    <a:pt x="537" y="12762"/>
                  </a:lnTo>
                  <a:lnTo>
                    <a:pt x="902" y="12494"/>
                  </a:lnTo>
                  <a:lnTo>
                    <a:pt x="1121" y="12348"/>
                  </a:lnTo>
                  <a:lnTo>
                    <a:pt x="1341" y="12226"/>
                  </a:lnTo>
                  <a:lnTo>
                    <a:pt x="1608" y="12105"/>
                  </a:lnTo>
                  <a:lnTo>
                    <a:pt x="1876" y="11983"/>
                  </a:lnTo>
                  <a:lnTo>
                    <a:pt x="2193" y="11885"/>
                  </a:lnTo>
                  <a:lnTo>
                    <a:pt x="2534" y="11788"/>
                  </a:lnTo>
                  <a:lnTo>
                    <a:pt x="2899" y="11715"/>
                  </a:lnTo>
                  <a:lnTo>
                    <a:pt x="3289" y="11642"/>
                  </a:lnTo>
                  <a:lnTo>
                    <a:pt x="3703" y="11617"/>
                  </a:lnTo>
                  <a:lnTo>
                    <a:pt x="4141" y="11593"/>
                  </a:lnTo>
                  <a:lnTo>
                    <a:pt x="4141" y="11593"/>
                  </a:lnTo>
                  <a:lnTo>
                    <a:pt x="4726" y="11617"/>
                  </a:lnTo>
                  <a:lnTo>
                    <a:pt x="5286" y="11666"/>
                  </a:lnTo>
                  <a:lnTo>
                    <a:pt x="5773" y="11715"/>
                  </a:lnTo>
                  <a:lnTo>
                    <a:pt x="6236" y="11788"/>
                  </a:lnTo>
                  <a:lnTo>
                    <a:pt x="6650" y="11885"/>
                  </a:lnTo>
                  <a:lnTo>
                    <a:pt x="7015" y="11958"/>
                  </a:lnTo>
                  <a:lnTo>
                    <a:pt x="7575" y="12129"/>
                  </a:lnTo>
                  <a:lnTo>
                    <a:pt x="7575" y="12129"/>
                  </a:lnTo>
                  <a:lnTo>
                    <a:pt x="7746" y="12153"/>
                  </a:lnTo>
                  <a:lnTo>
                    <a:pt x="7746" y="12153"/>
                  </a:lnTo>
                  <a:lnTo>
                    <a:pt x="7916" y="12129"/>
                  </a:lnTo>
                  <a:lnTo>
                    <a:pt x="8062" y="12056"/>
                  </a:lnTo>
                  <a:lnTo>
                    <a:pt x="8062" y="12056"/>
                  </a:lnTo>
                  <a:lnTo>
                    <a:pt x="8160" y="11958"/>
                  </a:lnTo>
                  <a:lnTo>
                    <a:pt x="8233" y="11861"/>
                  </a:lnTo>
                  <a:lnTo>
                    <a:pt x="8282" y="11739"/>
                  </a:lnTo>
                  <a:lnTo>
                    <a:pt x="8306" y="11593"/>
                  </a:lnTo>
                  <a:lnTo>
                    <a:pt x="8306" y="1656"/>
                  </a:lnTo>
                  <a:lnTo>
                    <a:pt x="8306" y="1656"/>
                  </a:lnTo>
                  <a:lnTo>
                    <a:pt x="8282" y="1534"/>
                  </a:lnTo>
                  <a:lnTo>
                    <a:pt x="8257" y="1437"/>
                  </a:lnTo>
                  <a:lnTo>
                    <a:pt x="8184" y="1315"/>
                  </a:lnTo>
                  <a:lnTo>
                    <a:pt x="8111" y="1242"/>
                  </a:lnTo>
                  <a:lnTo>
                    <a:pt x="8111" y="1242"/>
                  </a:lnTo>
                  <a:lnTo>
                    <a:pt x="7965" y="1120"/>
                  </a:lnTo>
                  <a:lnTo>
                    <a:pt x="7795" y="974"/>
                  </a:lnTo>
                  <a:lnTo>
                    <a:pt x="7381" y="755"/>
                  </a:lnTo>
                  <a:lnTo>
                    <a:pt x="6918" y="536"/>
                  </a:lnTo>
                  <a:lnTo>
                    <a:pt x="6406" y="341"/>
                  </a:lnTo>
                  <a:lnTo>
                    <a:pt x="5846" y="195"/>
                  </a:lnTo>
                  <a:lnTo>
                    <a:pt x="5286" y="73"/>
                  </a:lnTo>
                  <a:lnTo>
                    <a:pt x="4726" y="24"/>
                  </a:lnTo>
                  <a:lnTo>
                    <a:pt x="4141" y="0"/>
                  </a:lnTo>
                  <a:lnTo>
                    <a:pt x="4141" y="0"/>
                  </a:lnTo>
                  <a:lnTo>
                    <a:pt x="3776" y="0"/>
                  </a:lnTo>
                  <a:lnTo>
                    <a:pt x="3435" y="49"/>
                  </a:lnTo>
                  <a:lnTo>
                    <a:pt x="3094" y="98"/>
                  </a:lnTo>
                  <a:lnTo>
                    <a:pt x="2777" y="171"/>
                  </a:lnTo>
                  <a:lnTo>
                    <a:pt x="2485" y="268"/>
                  </a:lnTo>
                  <a:lnTo>
                    <a:pt x="2193" y="365"/>
                  </a:lnTo>
                  <a:lnTo>
                    <a:pt x="1949" y="487"/>
                  </a:lnTo>
                  <a:lnTo>
                    <a:pt x="1681" y="609"/>
                  </a:lnTo>
                  <a:lnTo>
                    <a:pt x="1243" y="901"/>
                  </a:lnTo>
                  <a:lnTo>
                    <a:pt x="878" y="1169"/>
                  </a:lnTo>
                  <a:lnTo>
                    <a:pt x="561" y="1437"/>
                  </a:lnTo>
                  <a:lnTo>
                    <a:pt x="293" y="1681"/>
                  </a:lnTo>
                  <a:lnTo>
                    <a:pt x="293" y="1681"/>
                  </a:lnTo>
                  <a:lnTo>
                    <a:pt x="171" y="1802"/>
                  </a:lnTo>
                  <a:lnTo>
                    <a:pt x="171" y="1802"/>
                  </a:lnTo>
                  <a:lnTo>
                    <a:pt x="98" y="1875"/>
                  </a:lnTo>
                  <a:lnTo>
                    <a:pt x="50" y="1973"/>
                  </a:lnTo>
                  <a:lnTo>
                    <a:pt x="1" y="2095"/>
                  </a:lnTo>
                  <a:lnTo>
                    <a:pt x="1" y="2192"/>
                  </a:lnTo>
                  <a:lnTo>
                    <a:pt x="1" y="2192"/>
                  </a:lnTo>
                  <a:close/>
                </a:path>
              </a:pathLst>
            </a:custGeom>
            <a:noFill/>
            <a:ln w="9525" cap="rnd" cmpd="sng">
              <a:solidFill>
                <a:schemeClr val="accent4"/>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grpSp>
    </p:spTree>
    <p:extLst>
      <p:ext uri="{BB962C8B-B14F-4D97-AF65-F5344CB8AC3E}">
        <p14:creationId xmlns:p14="http://schemas.microsoft.com/office/powerpoint/2010/main" val="114219543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814388"/>
          </a:xfrm>
        </p:spPr>
        <p:txBody>
          <a:bodyPr/>
          <a:lstStyle/>
          <a:p>
            <a:r>
              <a:rPr lang="en-US" b="1" dirty="0"/>
              <a:t>Binary </a:t>
            </a:r>
            <a:r>
              <a:rPr lang="en-US" b="1" dirty="0" smtClean="0"/>
              <a:t>Heap</a:t>
            </a:r>
            <a:endParaRPr lang="en-US" dirty="0"/>
          </a:p>
        </p:txBody>
      </p:sp>
      <p:sp>
        <p:nvSpPr>
          <p:cNvPr id="3" name="Content Placeholder 2"/>
          <p:cNvSpPr>
            <a:spLocks noGrp="1"/>
          </p:cNvSpPr>
          <p:nvPr>
            <p:ph idx="1"/>
          </p:nvPr>
        </p:nvSpPr>
        <p:spPr>
          <a:xfrm>
            <a:off x="838200" y="814388"/>
            <a:ext cx="10515600" cy="5622925"/>
          </a:xfrm>
        </p:spPr>
        <p:txBody>
          <a:bodyPr>
            <a:normAutofit/>
          </a:bodyPr>
          <a:lstStyle/>
          <a:p>
            <a:r>
              <a:rPr lang="en-US" sz="1000" dirty="0" smtClean="0"/>
              <a:t>Define what a binary heap is</a:t>
            </a:r>
          </a:p>
          <a:p>
            <a:r>
              <a:rPr lang="en-US" sz="1000" dirty="0" smtClean="0"/>
              <a:t>Compare and </a:t>
            </a:r>
            <a:r>
              <a:rPr lang="en-US" sz="1000" dirty="0" err="1" smtClean="0"/>
              <a:t>constrast</a:t>
            </a:r>
            <a:r>
              <a:rPr lang="en-US" sz="1000" dirty="0" smtClean="0"/>
              <a:t> min and max heaps</a:t>
            </a:r>
          </a:p>
          <a:p>
            <a:r>
              <a:rPr lang="en-US" sz="1000" dirty="0" smtClean="0"/>
              <a:t>Implement basic methods on heaps</a:t>
            </a:r>
          </a:p>
          <a:p>
            <a:r>
              <a:rPr lang="en-US" sz="1000" dirty="0" smtClean="0"/>
              <a:t>Understand where heaps are used in real word and what other data structures can be constructed from heaps</a:t>
            </a:r>
          </a:p>
          <a:p>
            <a:endParaRPr lang="en-US" sz="1000" dirty="0"/>
          </a:p>
          <a:p>
            <a:endParaRPr lang="en-US" sz="1000" dirty="0" smtClean="0"/>
          </a:p>
          <a:p>
            <a:pPr marL="0" indent="0">
              <a:buNone/>
            </a:pPr>
            <a:r>
              <a:rPr lang="en-US" sz="1000" dirty="0" smtClean="0"/>
              <a:t>Very similar to a binary search </a:t>
            </a:r>
            <a:r>
              <a:rPr lang="en-US" sz="1000" dirty="0" err="1" smtClean="0"/>
              <a:t>tess</a:t>
            </a:r>
            <a:r>
              <a:rPr lang="en-US" sz="1000" dirty="0" smtClean="0"/>
              <a:t> but with some different rules</a:t>
            </a:r>
          </a:p>
          <a:p>
            <a:r>
              <a:rPr lang="en-US" sz="1000" dirty="0" smtClean="0"/>
              <a:t>In </a:t>
            </a:r>
            <a:r>
              <a:rPr lang="en-US" sz="1000" dirty="0" err="1" smtClean="0"/>
              <a:t>MaxBinaryHeap</a:t>
            </a:r>
            <a:r>
              <a:rPr lang="en-US" sz="1000" dirty="0" smtClean="0"/>
              <a:t>, parent nodes are always larger than child nodes. In a </a:t>
            </a:r>
            <a:r>
              <a:rPr lang="en-US" sz="1000" dirty="0" err="1" smtClean="0"/>
              <a:t>MinBinaryHeap</a:t>
            </a:r>
            <a:r>
              <a:rPr lang="en-US" sz="1000" dirty="0" smtClean="0"/>
              <a:t>, pare nodes are always smaller than child nodes</a:t>
            </a:r>
          </a:p>
          <a:p>
            <a:r>
              <a:rPr lang="en-US" sz="1000" dirty="0" smtClean="0"/>
              <a:t>Most 2 children, but unlike BST, there is no order left or right</a:t>
            </a:r>
          </a:p>
          <a:p>
            <a:pPr marL="0" indent="0">
              <a:buNone/>
            </a:pPr>
            <a:r>
              <a:rPr lang="en-US" sz="1000" dirty="0" err="1" smtClean="0"/>
              <a:t>MaxBinaryHeap</a:t>
            </a:r>
            <a:endParaRPr lang="en-US" sz="1000" dirty="0" smtClean="0"/>
          </a:p>
          <a:p>
            <a:r>
              <a:rPr lang="en-US" sz="1000" dirty="0" smtClean="0"/>
              <a:t>Each parent has at most two child nodes</a:t>
            </a:r>
          </a:p>
          <a:p>
            <a:r>
              <a:rPr lang="en-US" sz="1000" dirty="0" smtClean="0"/>
              <a:t>The value of each parent node is always greater than its </a:t>
            </a:r>
            <a:r>
              <a:rPr lang="en-US" sz="1000" dirty="0" err="1" smtClean="0"/>
              <a:t>chid</a:t>
            </a:r>
            <a:r>
              <a:rPr lang="en-US" sz="1000" dirty="0" smtClean="0"/>
              <a:t> node</a:t>
            </a:r>
          </a:p>
          <a:p>
            <a:r>
              <a:rPr lang="en-US" sz="1000" dirty="0" smtClean="0"/>
              <a:t>In a max binary heap the </a:t>
            </a:r>
            <a:r>
              <a:rPr lang="en-US" sz="1000" dirty="0" err="1" smtClean="0"/>
              <a:t>paren</a:t>
            </a:r>
            <a:r>
              <a:rPr lang="en-US" sz="1000" dirty="0" smtClean="0"/>
              <a:t> is greater than the children, but there are no guarantees between sibling nodes</a:t>
            </a:r>
          </a:p>
          <a:p>
            <a:r>
              <a:rPr lang="en-US" sz="1000" dirty="0" smtClean="0"/>
              <a:t>A binary heap is as compact as possible unlike BST, all the children of each node are as full as they can be and left children are filled out first</a:t>
            </a:r>
          </a:p>
          <a:p>
            <a:r>
              <a:rPr lang="en-US" sz="1000" dirty="0" smtClean="0">
                <a:solidFill>
                  <a:srgbClr val="FF0000"/>
                </a:solidFill>
              </a:rPr>
              <a:t>No implied ordering between siblings</a:t>
            </a:r>
          </a:p>
          <a:p>
            <a:endParaRPr lang="en-US" sz="1000" dirty="0">
              <a:solidFill>
                <a:srgbClr val="FF0000"/>
              </a:solidFill>
            </a:endParaRPr>
          </a:p>
          <a:p>
            <a:pPr marL="0" indent="0">
              <a:buNone/>
            </a:pPr>
            <a:r>
              <a:rPr lang="en-US" sz="1000" dirty="0" smtClean="0"/>
              <a:t>Same idea for Min Binary heap</a:t>
            </a:r>
          </a:p>
          <a:p>
            <a:pPr marL="0" indent="0">
              <a:buNone/>
            </a:pPr>
            <a:endParaRPr lang="en-US" sz="1000" dirty="0" smtClean="0"/>
          </a:p>
          <a:p>
            <a:pPr marL="0" indent="0">
              <a:buNone/>
            </a:pPr>
            <a:r>
              <a:rPr lang="en-US" sz="1000" dirty="0" smtClean="0"/>
              <a:t>Why do we need to know this?</a:t>
            </a:r>
          </a:p>
          <a:p>
            <a:pPr marL="0" indent="0">
              <a:buNone/>
            </a:pPr>
            <a:r>
              <a:rPr lang="en-US" sz="1000" dirty="0" smtClean="0">
                <a:solidFill>
                  <a:schemeClr val="accent6"/>
                </a:solidFill>
              </a:rPr>
              <a:t>Binary heaps are used to implement Priority Queues, which are very commonly used data structure</a:t>
            </a:r>
          </a:p>
          <a:p>
            <a:pPr marL="0" indent="0">
              <a:buNone/>
            </a:pPr>
            <a:r>
              <a:rPr lang="en-US" sz="1000" dirty="0" smtClean="0"/>
              <a:t>Set up </a:t>
            </a:r>
            <a:r>
              <a:rPr lang="en-US" sz="1000" dirty="0" err="1" smtClean="0"/>
              <a:t>importants</a:t>
            </a:r>
            <a:r>
              <a:rPr lang="en-US" sz="1000" dirty="0" smtClean="0"/>
              <a:t> level | used quite a bit, with graph traversal algorithms</a:t>
            </a:r>
            <a:endParaRPr lang="en-US" sz="1000" dirty="0"/>
          </a:p>
        </p:txBody>
      </p:sp>
    </p:spTree>
    <p:extLst>
      <p:ext uri="{BB962C8B-B14F-4D97-AF65-F5344CB8AC3E}">
        <p14:creationId xmlns:p14="http://schemas.microsoft.com/office/powerpoint/2010/main" val="83708309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814388"/>
          </a:xfrm>
        </p:spPr>
        <p:txBody>
          <a:bodyPr/>
          <a:lstStyle/>
          <a:p>
            <a:r>
              <a:rPr lang="en-US" b="1" dirty="0"/>
              <a:t>Binary </a:t>
            </a:r>
            <a:r>
              <a:rPr lang="en-US" b="1" dirty="0" smtClean="0"/>
              <a:t>Heap - storing</a:t>
            </a:r>
            <a:endParaRPr lang="en-US" dirty="0"/>
          </a:p>
        </p:txBody>
      </p:sp>
      <p:sp>
        <p:nvSpPr>
          <p:cNvPr id="3" name="Content Placeholder 2"/>
          <p:cNvSpPr>
            <a:spLocks noGrp="1"/>
          </p:cNvSpPr>
          <p:nvPr>
            <p:ph idx="1"/>
          </p:nvPr>
        </p:nvSpPr>
        <p:spPr>
          <a:xfrm>
            <a:off x="838200" y="814389"/>
            <a:ext cx="3286125" cy="2767012"/>
          </a:xfrm>
        </p:spPr>
        <p:txBody>
          <a:bodyPr>
            <a:normAutofit/>
          </a:bodyPr>
          <a:lstStyle/>
          <a:p>
            <a:pPr marL="0" indent="0">
              <a:buNone/>
            </a:pPr>
            <a:r>
              <a:rPr lang="en-US" sz="1000" dirty="0" smtClean="0"/>
              <a:t>            41</a:t>
            </a:r>
          </a:p>
          <a:p>
            <a:pPr marL="0" indent="0">
              <a:buNone/>
            </a:pPr>
            <a:r>
              <a:rPr lang="en-US" sz="1000" dirty="0"/>
              <a:t> </a:t>
            </a:r>
            <a:r>
              <a:rPr lang="en-US" sz="1000" dirty="0" smtClean="0"/>
              <a:t>   39           33</a:t>
            </a:r>
          </a:p>
          <a:p>
            <a:pPr>
              <a:buAutoNum type="arabicPlain" startAt="18"/>
            </a:pPr>
            <a:r>
              <a:rPr lang="en-US" sz="1000" dirty="0" smtClean="0"/>
              <a:t>27     12     7</a:t>
            </a:r>
          </a:p>
          <a:p>
            <a:pPr marL="0" indent="0">
              <a:buNone/>
            </a:pPr>
            <a:r>
              <a:rPr lang="en-US" sz="1000" dirty="0" smtClean="0"/>
              <a:t>Easy way of </a:t>
            </a:r>
            <a:r>
              <a:rPr lang="en-US" sz="1000" dirty="0" err="1" smtClean="0"/>
              <a:t>ording</a:t>
            </a:r>
            <a:r>
              <a:rPr lang="en-US" sz="1000" dirty="0" smtClean="0"/>
              <a:t> a binary heap … </a:t>
            </a:r>
            <a:r>
              <a:rPr lang="en-US" sz="1000" dirty="0" err="1" smtClean="0"/>
              <a:t>tadada</a:t>
            </a:r>
            <a:r>
              <a:rPr lang="en-US" sz="1000" dirty="0" smtClean="0"/>
              <a:t>!! List / array</a:t>
            </a:r>
          </a:p>
          <a:p>
            <a:pPr marL="0" indent="0">
              <a:buNone/>
            </a:pPr>
            <a:r>
              <a:rPr lang="en-US" sz="1000" dirty="0" smtClean="0"/>
              <a:t>41 - 39 –- 33 –-- 18 –-- 27 –-- 12 –-- 7 </a:t>
            </a:r>
          </a:p>
          <a:p>
            <a:pPr marL="0" indent="0">
              <a:buNone/>
            </a:pPr>
            <a:endParaRPr lang="en-US" sz="1000" dirty="0"/>
          </a:p>
          <a:p>
            <a:pPr marL="0" indent="0">
              <a:buNone/>
            </a:pPr>
            <a:r>
              <a:rPr lang="en-US" sz="1000" dirty="0" smtClean="0"/>
              <a:t>For any index of an array n…</a:t>
            </a:r>
          </a:p>
          <a:p>
            <a:pPr marL="0" indent="0">
              <a:buNone/>
            </a:pPr>
            <a:r>
              <a:rPr lang="en-US" sz="1000" dirty="0"/>
              <a:t>The left child is stored at 2n + </a:t>
            </a:r>
            <a:r>
              <a:rPr lang="en-US" sz="1000" dirty="0" smtClean="0"/>
              <a:t>1</a:t>
            </a:r>
          </a:p>
          <a:p>
            <a:pPr marL="0" indent="0">
              <a:buNone/>
            </a:pPr>
            <a:r>
              <a:rPr lang="en-US" sz="1000" dirty="0"/>
              <a:t>The </a:t>
            </a:r>
            <a:r>
              <a:rPr lang="en-US" sz="1000" dirty="0" smtClean="0"/>
              <a:t>right </a:t>
            </a:r>
            <a:r>
              <a:rPr lang="en-US" sz="1000" dirty="0"/>
              <a:t>child is stored at 2n + </a:t>
            </a:r>
            <a:r>
              <a:rPr lang="en-US" sz="1000" dirty="0" smtClean="0"/>
              <a:t>2</a:t>
            </a:r>
            <a:endParaRPr lang="en-US" sz="1000" dirty="0"/>
          </a:p>
          <a:p>
            <a:pPr marL="0" indent="0">
              <a:buNone/>
            </a:pPr>
            <a:r>
              <a:rPr lang="en-US" sz="1000" dirty="0" smtClean="0"/>
              <a:t>Backward solution -&gt; ( n - 1 ) / 2 floor</a:t>
            </a:r>
          </a:p>
          <a:p>
            <a:pPr marL="0" indent="0">
              <a:buNone/>
            </a:pPr>
            <a:endParaRPr lang="en-US" sz="1000" dirty="0"/>
          </a:p>
        </p:txBody>
      </p:sp>
      <p:sp>
        <p:nvSpPr>
          <p:cNvPr id="4" name="Rectangle 3"/>
          <p:cNvSpPr/>
          <p:nvPr/>
        </p:nvSpPr>
        <p:spPr>
          <a:xfrm>
            <a:off x="5724525" y="1273077"/>
            <a:ext cx="6096000" cy="2308324"/>
          </a:xfrm>
          <a:prstGeom prst="rect">
            <a:avLst/>
          </a:prstGeom>
        </p:spPr>
        <p:txBody>
          <a:bodyPr>
            <a:spAutoFit/>
          </a:bodyPr>
          <a:lstStyle/>
          <a:p>
            <a:r>
              <a:rPr lang="en-US" dirty="0"/>
              <a:t>Class Name:</a:t>
            </a:r>
          </a:p>
          <a:p>
            <a:r>
              <a:rPr lang="en-US" dirty="0"/>
              <a:t>	</a:t>
            </a:r>
            <a:r>
              <a:rPr lang="en-US" dirty="0" err="1"/>
              <a:t>MaxBinaryHeap</a:t>
            </a:r>
            <a:endParaRPr lang="en-US" dirty="0"/>
          </a:p>
          <a:p>
            <a:r>
              <a:rPr lang="en-US" dirty="0"/>
              <a:t>Properties:</a:t>
            </a:r>
          </a:p>
          <a:p>
            <a:r>
              <a:rPr lang="en-US" dirty="0"/>
              <a:t>	values = []</a:t>
            </a:r>
          </a:p>
          <a:p>
            <a:r>
              <a:rPr lang="en-US" dirty="0"/>
              <a:t>Adding to a </a:t>
            </a:r>
            <a:r>
              <a:rPr lang="en-US" dirty="0" err="1"/>
              <a:t>MaxBinaryHeap</a:t>
            </a:r>
            <a:endParaRPr lang="en-US" dirty="0"/>
          </a:p>
          <a:p>
            <a:r>
              <a:rPr lang="en-US" dirty="0"/>
              <a:t>Add to the end</a:t>
            </a:r>
          </a:p>
          <a:p>
            <a:r>
              <a:rPr lang="en-US" dirty="0"/>
              <a:t>Bubble up(compare with </a:t>
            </a:r>
            <a:r>
              <a:rPr lang="en-US" dirty="0" err="1"/>
              <a:t>paent</a:t>
            </a:r>
            <a:r>
              <a:rPr lang="en-US" dirty="0"/>
              <a:t>) - &gt; while less than parent – bubble </a:t>
            </a:r>
          </a:p>
        </p:txBody>
      </p:sp>
      <p:sp>
        <p:nvSpPr>
          <p:cNvPr id="6" name="TextBox 5"/>
          <p:cNvSpPr txBox="1"/>
          <p:nvPr/>
        </p:nvSpPr>
        <p:spPr>
          <a:xfrm>
            <a:off x="673100" y="3492500"/>
            <a:ext cx="10680700" cy="2862322"/>
          </a:xfrm>
          <a:prstGeom prst="rect">
            <a:avLst/>
          </a:prstGeom>
          <a:noFill/>
        </p:spPr>
        <p:txBody>
          <a:bodyPr wrap="square" rtlCol="0">
            <a:spAutoFit/>
          </a:bodyPr>
          <a:lstStyle/>
          <a:p>
            <a:r>
              <a:rPr lang="en-US" dirty="0" smtClean="0"/>
              <a:t>Insert pseudocode</a:t>
            </a:r>
          </a:p>
          <a:p>
            <a:pPr marL="285750" indent="-285750">
              <a:buFont typeface="Arial" panose="020B0604020202020204" pitchFamily="34" charset="0"/>
              <a:buChar char="•"/>
            </a:pPr>
            <a:r>
              <a:rPr lang="en-US" dirty="0" smtClean="0"/>
              <a:t>Push the value into the values property on the heap</a:t>
            </a:r>
          </a:p>
          <a:p>
            <a:pPr marL="285750" indent="-285750">
              <a:buFont typeface="Arial" panose="020B0604020202020204" pitchFamily="34" charset="0"/>
              <a:buChar char="•"/>
            </a:pPr>
            <a:r>
              <a:rPr lang="en-US" dirty="0" smtClean="0"/>
              <a:t>Bubble up</a:t>
            </a:r>
          </a:p>
          <a:p>
            <a:pPr marL="742950" lvl="1" indent="-285750">
              <a:buFont typeface="Arial" panose="020B0604020202020204" pitchFamily="34" charset="0"/>
              <a:buChar char="•"/>
            </a:pPr>
            <a:r>
              <a:rPr lang="en-US" dirty="0" smtClean="0"/>
              <a:t>Create a variable called index which is the length of the values property – 1</a:t>
            </a:r>
          </a:p>
          <a:p>
            <a:pPr marL="742950" lvl="1" indent="-285750">
              <a:buFont typeface="Arial" panose="020B0604020202020204" pitchFamily="34" charset="0"/>
              <a:buChar char="•"/>
            </a:pPr>
            <a:r>
              <a:rPr lang="en-US" dirty="0" smtClean="0"/>
              <a:t>Create a variable called parentIndex which is the floor of (index – 1) / 2</a:t>
            </a:r>
          </a:p>
          <a:p>
            <a:pPr marL="742950" lvl="1" indent="-285750">
              <a:buFont typeface="Arial" panose="020B0604020202020204" pitchFamily="34" charset="0"/>
              <a:buChar char="•"/>
            </a:pPr>
            <a:r>
              <a:rPr lang="en-US" dirty="0" smtClean="0"/>
              <a:t>Keep looping as long as the values element at the parentIndex is less than the values element at the child index</a:t>
            </a:r>
          </a:p>
          <a:p>
            <a:pPr marL="1200150" lvl="2" indent="-285750">
              <a:buFont typeface="Arial" panose="020B0604020202020204" pitchFamily="34" charset="0"/>
              <a:buChar char="•"/>
            </a:pPr>
            <a:r>
              <a:rPr lang="en-US" dirty="0" smtClean="0"/>
              <a:t>Swap the value of the values element at the parentIndex with the value of the element property at the child index</a:t>
            </a:r>
          </a:p>
          <a:p>
            <a:pPr marL="1200150" lvl="2" indent="-285750">
              <a:buFont typeface="Arial" panose="020B0604020202020204" pitchFamily="34" charset="0"/>
              <a:buChar char="•"/>
            </a:pPr>
            <a:r>
              <a:rPr lang="en-US" dirty="0" smtClean="0"/>
              <a:t>Set the index to be the parentIndex and start over</a:t>
            </a:r>
          </a:p>
        </p:txBody>
      </p:sp>
    </p:spTree>
    <p:extLst>
      <p:ext uri="{BB962C8B-B14F-4D97-AF65-F5344CB8AC3E}">
        <p14:creationId xmlns:p14="http://schemas.microsoft.com/office/powerpoint/2010/main" val="33649695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814388"/>
          </a:xfrm>
        </p:spPr>
        <p:txBody>
          <a:bodyPr/>
          <a:lstStyle/>
          <a:p>
            <a:r>
              <a:rPr lang="en-US" b="1" dirty="0"/>
              <a:t>Binary </a:t>
            </a:r>
            <a:r>
              <a:rPr lang="en-US" b="1" dirty="0" smtClean="0"/>
              <a:t>Heap - removing</a:t>
            </a:r>
            <a:endParaRPr lang="en-US" dirty="0"/>
          </a:p>
        </p:txBody>
      </p:sp>
      <p:sp>
        <p:nvSpPr>
          <p:cNvPr id="3" name="Content Placeholder 2"/>
          <p:cNvSpPr>
            <a:spLocks noGrp="1"/>
          </p:cNvSpPr>
          <p:nvPr>
            <p:ph idx="1"/>
          </p:nvPr>
        </p:nvSpPr>
        <p:spPr>
          <a:xfrm>
            <a:off x="838200" y="814389"/>
            <a:ext cx="3286125" cy="2767012"/>
          </a:xfrm>
        </p:spPr>
        <p:txBody>
          <a:bodyPr>
            <a:normAutofit fontScale="62500" lnSpcReduction="20000"/>
          </a:bodyPr>
          <a:lstStyle/>
          <a:p>
            <a:r>
              <a:rPr lang="en-US" sz="1000" dirty="0" smtClean="0"/>
              <a:t>Remove the root</a:t>
            </a:r>
          </a:p>
          <a:p>
            <a:r>
              <a:rPr lang="en-US" sz="1000" dirty="0" smtClean="0"/>
              <a:t>Replace with the most recently added</a:t>
            </a:r>
          </a:p>
          <a:p>
            <a:r>
              <a:rPr lang="en-US" sz="1000" dirty="0" smtClean="0"/>
              <a:t>Adjust( sink down )</a:t>
            </a:r>
          </a:p>
          <a:p>
            <a:endParaRPr lang="en-US" sz="1000" dirty="0"/>
          </a:p>
          <a:p>
            <a:pPr marL="0" indent="0">
              <a:buNone/>
            </a:pPr>
            <a:r>
              <a:rPr lang="en-US" dirty="0"/>
              <a:t>SINK DOWN?</a:t>
            </a:r>
            <a:r>
              <a:rPr lang="en-US" sz="1000" dirty="0"/>
              <a:t/>
            </a:r>
            <a:br>
              <a:rPr lang="en-US" sz="1000" dirty="0"/>
            </a:br>
            <a:r>
              <a:rPr lang="en-US" dirty="0"/>
              <a:t>The procedure for deleting the root</a:t>
            </a:r>
            <a:r>
              <a:rPr lang="en-US" sz="1000" dirty="0"/>
              <a:t/>
            </a:r>
            <a:br>
              <a:rPr lang="en-US" sz="1000" dirty="0"/>
            </a:br>
            <a:r>
              <a:rPr lang="en-US" dirty="0"/>
              <a:t>from the heap (effectively extracting</a:t>
            </a:r>
            <a:r>
              <a:rPr lang="en-US" sz="1000" dirty="0"/>
              <a:t/>
            </a:r>
            <a:br>
              <a:rPr lang="en-US" sz="1000" dirty="0"/>
            </a:br>
            <a:r>
              <a:rPr lang="en-US" dirty="0"/>
              <a:t>the maximum element in a max-heap</a:t>
            </a:r>
            <a:r>
              <a:rPr lang="en-US" sz="1000" dirty="0"/>
              <a:t/>
            </a:r>
            <a:br>
              <a:rPr lang="en-US" sz="1000" dirty="0"/>
            </a:br>
            <a:r>
              <a:rPr lang="en-US" dirty="0"/>
              <a:t>or the minimum </a:t>
            </a:r>
            <a:r>
              <a:rPr lang="en-US" dirty="0" smtClean="0"/>
              <a:t>element </a:t>
            </a:r>
            <a:r>
              <a:rPr lang="en-US" dirty="0"/>
              <a:t>in a min-</a:t>
            </a:r>
            <a:r>
              <a:rPr lang="en-US" sz="1000" dirty="0"/>
              <a:t/>
            </a:r>
            <a:br>
              <a:rPr lang="en-US" sz="1000" dirty="0"/>
            </a:br>
            <a:r>
              <a:rPr lang="en-US" dirty="0"/>
              <a:t>heap) and restoring the properties is</a:t>
            </a:r>
            <a:r>
              <a:rPr lang="en-US" sz="1000" dirty="0"/>
              <a:t/>
            </a:r>
            <a:br>
              <a:rPr lang="en-US" sz="1000" dirty="0"/>
            </a:br>
            <a:r>
              <a:rPr lang="en-US" dirty="0"/>
              <a:t>called down-heap (also known as</a:t>
            </a:r>
            <a:r>
              <a:rPr lang="en-US" sz="1000" dirty="0"/>
              <a:t/>
            </a:r>
            <a:br>
              <a:rPr lang="en-US" sz="1000" dirty="0"/>
            </a:br>
            <a:r>
              <a:rPr lang="en-US" dirty="0">
                <a:solidFill>
                  <a:schemeClr val="tx2">
                    <a:lumMod val="40000"/>
                    <a:lumOff val="60000"/>
                  </a:schemeClr>
                </a:solidFill>
              </a:rPr>
              <a:t>bubble-down</a:t>
            </a:r>
            <a:r>
              <a:rPr lang="en-US" dirty="0"/>
              <a:t>, </a:t>
            </a:r>
            <a:r>
              <a:rPr lang="en-US" dirty="0">
                <a:solidFill>
                  <a:schemeClr val="accent2">
                    <a:lumMod val="60000"/>
                    <a:lumOff val="40000"/>
                  </a:schemeClr>
                </a:solidFill>
              </a:rPr>
              <a:t>percolate-down</a:t>
            </a:r>
            <a:r>
              <a:rPr lang="en-US" dirty="0"/>
              <a:t>, </a:t>
            </a:r>
            <a:r>
              <a:rPr lang="en-US" dirty="0" smtClean="0">
                <a:solidFill>
                  <a:srgbClr val="7030A0"/>
                </a:solidFill>
              </a:rPr>
              <a:t>sift-down</a:t>
            </a:r>
            <a:r>
              <a:rPr lang="en-US" dirty="0"/>
              <a:t>, </a:t>
            </a:r>
            <a:r>
              <a:rPr lang="en-US" dirty="0" smtClean="0">
                <a:solidFill>
                  <a:schemeClr val="accent5">
                    <a:lumMod val="60000"/>
                    <a:lumOff val="40000"/>
                  </a:schemeClr>
                </a:solidFill>
              </a:rPr>
              <a:t>trickle-down</a:t>
            </a:r>
            <a:r>
              <a:rPr lang="en-US" dirty="0"/>
              <a:t>, </a:t>
            </a:r>
            <a:r>
              <a:rPr lang="en-US" dirty="0" err="1">
                <a:solidFill>
                  <a:schemeClr val="accent2">
                    <a:lumMod val="75000"/>
                  </a:schemeClr>
                </a:solidFill>
              </a:rPr>
              <a:t>heapify</a:t>
            </a:r>
            <a:r>
              <a:rPr lang="en-US" dirty="0">
                <a:solidFill>
                  <a:schemeClr val="accent2">
                    <a:lumMod val="75000"/>
                  </a:schemeClr>
                </a:solidFill>
              </a:rPr>
              <a:t>-down</a:t>
            </a:r>
            <a:r>
              <a:rPr lang="en-US" dirty="0"/>
              <a:t>,</a:t>
            </a:r>
            <a:r>
              <a:rPr lang="en-US" sz="1000" dirty="0"/>
              <a:t/>
            </a:r>
            <a:br>
              <a:rPr lang="en-US" sz="1000" dirty="0"/>
            </a:br>
            <a:r>
              <a:rPr lang="en-US" dirty="0">
                <a:solidFill>
                  <a:schemeClr val="accent6">
                    <a:lumMod val="60000"/>
                    <a:lumOff val="40000"/>
                  </a:schemeClr>
                </a:solidFill>
              </a:rPr>
              <a:t>cascade-down</a:t>
            </a:r>
            <a:r>
              <a:rPr lang="en-US" dirty="0"/>
              <a:t>, and </a:t>
            </a:r>
            <a:r>
              <a:rPr lang="en-US" dirty="0">
                <a:solidFill>
                  <a:srgbClr val="FF0000"/>
                </a:solidFill>
              </a:rPr>
              <a:t>extract-min/max</a:t>
            </a:r>
            <a:r>
              <a:rPr lang="en-US" dirty="0"/>
              <a:t>).</a:t>
            </a:r>
            <a:endParaRPr lang="en-US" sz="1000" dirty="0"/>
          </a:p>
        </p:txBody>
      </p:sp>
      <p:sp>
        <p:nvSpPr>
          <p:cNvPr id="5" name="Rectangle 4"/>
          <p:cNvSpPr/>
          <p:nvPr/>
        </p:nvSpPr>
        <p:spPr>
          <a:xfrm>
            <a:off x="4124325" y="1119188"/>
            <a:ext cx="4972050" cy="2462213"/>
          </a:xfrm>
          <a:prstGeom prst="rect">
            <a:avLst/>
          </a:prstGeom>
        </p:spPr>
        <p:txBody>
          <a:bodyPr wrap="square">
            <a:spAutoFit/>
          </a:bodyPr>
          <a:lstStyle/>
          <a:p>
            <a:r>
              <a:rPr lang="en-US" sz="1100" dirty="0" smtClean="0"/>
              <a:t>REMOVING (also </a:t>
            </a:r>
            <a:r>
              <a:rPr lang="en-US" sz="1100" dirty="0"/>
              <a:t>called extract Max)</a:t>
            </a:r>
          </a:p>
          <a:p>
            <a:r>
              <a:rPr lang="en-US" sz="1100" dirty="0"/>
              <a:t>Swap the first value in the values property with the last one</a:t>
            </a:r>
          </a:p>
          <a:p>
            <a:pPr marL="171450" indent="-171450">
              <a:buFont typeface="Arial" panose="020B0604020202020204" pitchFamily="34" charset="0"/>
              <a:buChar char="•"/>
            </a:pPr>
            <a:r>
              <a:rPr lang="en-US" sz="1100" dirty="0" smtClean="0"/>
              <a:t>Pop </a:t>
            </a:r>
            <a:r>
              <a:rPr lang="en-US" sz="1100" dirty="0"/>
              <a:t>from the values property, so you can return the value at the end.</a:t>
            </a:r>
          </a:p>
          <a:p>
            <a:pPr marL="171450" indent="-171450">
              <a:buFont typeface="Arial" panose="020B0604020202020204" pitchFamily="34" charset="0"/>
              <a:buChar char="•"/>
            </a:pPr>
            <a:r>
              <a:rPr lang="en-US" sz="1100" dirty="0" smtClean="0"/>
              <a:t>Have </a:t>
            </a:r>
            <a:r>
              <a:rPr lang="en-US" sz="1100" dirty="0"/>
              <a:t>the new root "sink down" to the correct spot</a:t>
            </a:r>
            <a:r>
              <a:rPr lang="en-US" sz="1100" dirty="0" smtClean="0"/>
              <a:t>...</a:t>
            </a:r>
          </a:p>
          <a:p>
            <a:pPr marL="628650" lvl="1" indent="-171450">
              <a:buFont typeface="Arial" panose="020B0604020202020204" pitchFamily="34" charset="0"/>
              <a:buChar char="•"/>
            </a:pPr>
            <a:r>
              <a:rPr lang="en-US" sz="1100" dirty="0" smtClean="0"/>
              <a:t>Your </a:t>
            </a:r>
            <a:r>
              <a:rPr lang="en-US" sz="1100" dirty="0"/>
              <a:t>parent index starts at 0(the root)</a:t>
            </a:r>
          </a:p>
          <a:p>
            <a:pPr marL="628650" lvl="1" indent="-171450">
              <a:buFont typeface="Arial" panose="020B0604020202020204" pitchFamily="34" charset="0"/>
              <a:buChar char="•"/>
            </a:pPr>
            <a:r>
              <a:rPr lang="en-US" sz="1100" dirty="0" smtClean="0"/>
              <a:t>Find </a:t>
            </a:r>
            <a:r>
              <a:rPr lang="en-US" sz="1100" dirty="0"/>
              <a:t>the index of the left child: 2* index + 1 (make sure its not out of</a:t>
            </a:r>
          </a:p>
          <a:p>
            <a:pPr marL="628650" lvl="1" indent="-171450">
              <a:buFont typeface="Arial" panose="020B0604020202020204" pitchFamily="34" charset="0"/>
              <a:buChar char="•"/>
            </a:pPr>
            <a:r>
              <a:rPr lang="en-US" sz="1100" dirty="0"/>
              <a:t>bounds)</a:t>
            </a:r>
          </a:p>
          <a:p>
            <a:pPr marL="628650" lvl="1" indent="-171450">
              <a:buFont typeface="Arial" panose="020B0604020202020204" pitchFamily="34" charset="0"/>
              <a:buChar char="•"/>
            </a:pPr>
            <a:r>
              <a:rPr lang="en-US" sz="1100" dirty="0" smtClean="0"/>
              <a:t>Find </a:t>
            </a:r>
            <a:r>
              <a:rPr lang="en-US" sz="1100" dirty="0"/>
              <a:t>the index of the right child: 2*index + 2 (make sure its not out of</a:t>
            </a:r>
          </a:p>
          <a:p>
            <a:pPr marL="628650" lvl="1" indent="-171450">
              <a:buFont typeface="Arial" panose="020B0604020202020204" pitchFamily="34" charset="0"/>
              <a:buChar char="•"/>
            </a:pPr>
            <a:r>
              <a:rPr lang="en-US" sz="1100" dirty="0"/>
              <a:t>bounds)</a:t>
            </a:r>
          </a:p>
          <a:p>
            <a:pPr marL="628650" lvl="1" indent="-171450">
              <a:buFont typeface="Arial" panose="020B0604020202020204" pitchFamily="34" charset="0"/>
              <a:buChar char="•"/>
            </a:pPr>
            <a:r>
              <a:rPr lang="en-US" sz="1100" dirty="0" smtClean="0"/>
              <a:t>If </a:t>
            </a:r>
            <a:r>
              <a:rPr lang="en-US" sz="1100" dirty="0"/>
              <a:t>the left or right child is greater than the element...swap. If both left and</a:t>
            </a:r>
          </a:p>
          <a:p>
            <a:pPr marL="628650" lvl="1" indent="-171450">
              <a:buFont typeface="Arial" panose="020B0604020202020204" pitchFamily="34" charset="0"/>
              <a:buChar char="•"/>
            </a:pPr>
            <a:r>
              <a:rPr lang="en-US" sz="1100" dirty="0"/>
              <a:t>right children are larger, swap with the largest child.</a:t>
            </a:r>
          </a:p>
          <a:p>
            <a:pPr marL="628650" lvl="1" indent="-171450">
              <a:buFont typeface="Arial" panose="020B0604020202020204" pitchFamily="34" charset="0"/>
              <a:buChar char="•"/>
            </a:pPr>
            <a:r>
              <a:rPr lang="en-US" sz="1100" dirty="0" smtClean="0"/>
              <a:t>The </a:t>
            </a:r>
            <a:r>
              <a:rPr lang="en-US" sz="1100" dirty="0"/>
              <a:t>child index you swapped to now becomes the new parent index.</a:t>
            </a:r>
          </a:p>
          <a:p>
            <a:pPr marL="628650" lvl="1" indent="-171450">
              <a:buFont typeface="Arial" panose="020B0604020202020204" pitchFamily="34" charset="0"/>
              <a:buChar char="•"/>
            </a:pPr>
            <a:r>
              <a:rPr lang="en-US" sz="1100" dirty="0" smtClean="0"/>
              <a:t>Keep </a:t>
            </a:r>
            <a:r>
              <a:rPr lang="en-US" sz="1100" dirty="0"/>
              <a:t>looping and swapping until neither child is larger than the element.</a:t>
            </a:r>
          </a:p>
          <a:p>
            <a:pPr marL="628650" lvl="1" indent="-171450">
              <a:buFont typeface="Arial" panose="020B0604020202020204" pitchFamily="34" charset="0"/>
              <a:buChar char="•"/>
            </a:pPr>
            <a:r>
              <a:rPr lang="en-US" sz="1100" dirty="0" smtClean="0"/>
              <a:t>Return </a:t>
            </a:r>
            <a:r>
              <a:rPr lang="en-US" sz="1100" dirty="0"/>
              <a:t>the old root!</a:t>
            </a:r>
          </a:p>
        </p:txBody>
      </p:sp>
    </p:spTree>
    <p:extLst>
      <p:ext uri="{BB962C8B-B14F-4D97-AF65-F5344CB8AC3E}">
        <p14:creationId xmlns:p14="http://schemas.microsoft.com/office/powerpoint/2010/main" val="316766598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Hash tables</a:t>
            </a:r>
            <a:endParaRPr lang="en-US" dirty="0"/>
          </a:p>
        </p:txBody>
      </p:sp>
      <p:sp>
        <p:nvSpPr>
          <p:cNvPr id="3" name="Content Placeholder 2"/>
          <p:cNvSpPr>
            <a:spLocks noGrp="1"/>
          </p:cNvSpPr>
          <p:nvPr>
            <p:ph idx="1"/>
          </p:nvPr>
        </p:nvSpPr>
        <p:spPr>
          <a:xfrm>
            <a:off x="1392633" y="1957833"/>
            <a:ext cx="4652567" cy="3676800"/>
          </a:xfrm>
        </p:spPr>
        <p:txBody>
          <a:bodyPr/>
          <a:lstStyle/>
          <a:p>
            <a:r>
              <a:rPr lang="en-US" sz="1100" dirty="0" smtClean="0"/>
              <a:t>Explain what hash table is</a:t>
            </a:r>
          </a:p>
          <a:p>
            <a:r>
              <a:rPr lang="en-US" sz="1100" dirty="0" smtClean="0"/>
              <a:t>Explain what a hashing algorithm</a:t>
            </a:r>
          </a:p>
          <a:p>
            <a:r>
              <a:rPr lang="en-US" sz="1100" dirty="0" smtClean="0"/>
              <a:t>Discuss what makes a good hashing algorithm</a:t>
            </a:r>
          </a:p>
          <a:p>
            <a:r>
              <a:rPr lang="en-US" sz="1100" dirty="0" smtClean="0"/>
              <a:t>Understand how collisions occur in a hash table</a:t>
            </a:r>
          </a:p>
          <a:p>
            <a:r>
              <a:rPr lang="en-US" sz="1100" dirty="0" smtClean="0"/>
              <a:t>Handle collision using separate chaining or linear probing</a:t>
            </a:r>
          </a:p>
          <a:p>
            <a:endParaRPr lang="en-US" sz="1100" dirty="0"/>
          </a:p>
          <a:p>
            <a:pPr marL="76200" indent="0">
              <a:buNone/>
            </a:pPr>
            <a:r>
              <a:rPr lang="en-US" sz="1100" dirty="0" smtClean="0"/>
              <a:t>What is a </a:t>
            </a:r>
            <a:r>
              <a:rPr lang="en-US" sz="1100" dirty="0" smtClean="0"/>
              <a:t>hash tables?</a:t>
            </a:r>
          </a:p>
          <a:p>
            <a:pPr marL="76200" indent="0">
              <a:buNone/>
            </a:pPr>
            <a:r>
              <a:rPr lang="en-US" sz="1100" dirty="0" smtClean="0"/>
              <a:t>Hash tables are used to store key-value pairs</a:t>
            </a:r>
          </a:p>
          <a:p>
            <a:pPr marL="76200" indent="0">
              <a:buNone/>
            </a:pPr>
            <a:r>
              <a:rPr lang="en-US" sz="1100" dirty="0" smtClean="0"/>
              <a:t>The hash tables like arrays, but keys is not ordered</a:t>
            </a:r>
          </a:p>
          <a:p>
            <a:pPr marL="76200" indent="0">
              <a:buNone/>
            </a:pPr>
            <a:r>
              <a:rPr lang="en-US" sz="1100" dirty="0" smtClean="0"/>
              <a:t>Unlike arrays – hash tables are fast for all operations(find, add, remove)</a:t>
            </a:r>
          </a:p>
          <a:p>
            <a:pPr marL="76200" indent="0">
              <a:buNone/>
            </a:pPr>
            <a:endParaRPr lang="en-US" sz="1100" dirty="0" smtClean="0"/>
          </a:p>
          <a:p>
            <a:pPr marL="76200" indent="0">
              <a:buNone/>
            </a:pPr>
            <a:r>
              <a:rPr lang="en-US" sz="1100" dirty="0" smtClean="0"/>
              <a:t>Hash tables in other programming languages</a:t>
            </a:r>
          </a:p>
          <a:p>
            <a:pPr marL="76200" indent="0">
              <a:buNone/>
            </a:pPr>
            <a:r>
              <a:rPr lang="en-US" sz="1100" dirty="0" smtClean="0"/>
              <a:t>Python – </a:t>
            </a:r>
            <a:r>
              <a:rPr lang="en-US" sz="1100" dirty="0" err="1" smtClean="0"/>
              <a:t>dicts</a:t>
            </a:r>
            <a:endParaRPr lang="en-US" sz="1100" dirty="0" smtClean="0"/>
          </a:p>
          <a:p>
            <a:pPr marL="76200" indent="0">
              <a:buNone/>
            </a:pPr>
            <a:r>
              <a:rPr lang="en-US" sz="1100" dirty="0" err="1" smtClean="0"/>
              <a:t>Js</a:t>
            </a:r>
            <a:r>
              <a:rPr lang="en-US" sz="1100" dirty="0" smtClean="0"/>
              <a:t> – Objects and Maps</a:t>
            </a:r>
          </a:p>
          <a:p>
            <a:pPr marL="76200" indent="0">
              <a:buNone/>
            </a:pPr>
            <a:r>
              <a:rPr lang="en-US" sz="1100" dirty="0" smtClean="0"/>
              <a:t>Java – Maps</a:t>
            </a:r>
          </a:p>
          <a:p>
            <a:pPr marL="76200" indent="0">
              <a:buNone/>
            </a:pPr>
            <a:r>
              <a:rPr lang="en-US" sz="1100" dirty="0" smtClean="0"/>
              <a:t>Ruby - Hashes</a:t>
            </a:r>
            <a:endParaRPr lang="en-US" sz="1100" dirty="0"/>
          </a:p>
        </p:txBody>
      </p:sp>
      <p:sp>
        <p:nvSpPr>
          <p:cNvPr id="4" name="TextBox 3"/>
          <p:cNvSpPr txBox="1"/>
          <p:nvPr/>
        </p:nvSpPr>
        <p:spPr>
          <a:xfrm>
            <a:off x="6388100" y="825500"/>
            <a:ext cx="5397500" cy="4524315"/>
          </a:xfrm>
          <a:prstGeom prst="rect">
            <a:avLst/>
          </a:prstGeom>
          <a:noFill/>
        </p:spPr>
        <p:txBody>
          <a:bodyPr wrap="square" rtlCol="0">
            <a:spAutoFit/>
          </a:bodyPr>
          <a:lstStyle/>
          <a:p>
            <a:r>
              <a:rPr lang="en-US" dirty="0" smtClean="0"/>
              <a:t>Imagine we need to store colors(hex) to array</a:t>
            </a:r>
          </a:p>
          <a:p>
            <a:r>
              <a:rPr lang="en-US" dirty="0" smtClean="0"/>
              <a:t>colors = [ ‘ff69b4’, ’00ffff’, ‘</a:t>
            </a:r>
            <a:r>
              <a:rPr lang="en-US" dirty="0" err="1" smtClean="0"/>
              <a:t>ffffff</a:t>
            </a:r>
            <a:r>
              <a:rPr lang="en-US" dirty="0" smtClean="0"/>
              <a:t>’ ]</a:t>
            </a:r>
          </a:p>
          <a:p>
            <a:r>
              <a:rPr lang="en-US" dirty="0" smtClean="0"/>
              <a:t>And would be a nice if instead of using  indices to access the colors, we could use more human readable keys</a:t>
            </a:r>
          </a:p>
          <a:p>
            <a:r>
              <a:rPr lang="en-US" dirty="0" smtClean="0"/>
              <a:t>pink -&gt; ’ff69b4’,</a:t>
            </a:r>
          </a:p>
          <a:p>
            <a:r>
              <a:rPr lang="en-US" dirty="0" smtClean="0"/>
              <a:t>cyan -&gt; ’00ffff’,</a:t>
            </a:r>
          </a:p>
          <a:p>
            <a:r>
              <a:rPr lang="en-US" dirty="0" smtClean="0"/>
              <a:t>And </a:t>
            </a:r>
            <a:r>
              <a:rPr lang="en-US" dirty="0" err="1" smtClean="0"/>
              <a:t>etc</a:t>
            </a:r>
            <a:endParaRPr lang="en-US" dirty="0" smtClean="0"/>
          </a:p>
          <a:p>
            <a:r>
              <a:rPr lang="en-US" dirty="0"/>
              <a:t>c</a:t>
            </a:r>
            <a:r>
              <a:rPr lang="en-US" dirty="0" smtClean="0"/>
              <a:t>olors[‘cyan’] match better than colors[1]</a:t>
            </a:r>
            <a:endParaRPr lang="en-US" dirty="0"/>
          </a:p>
          <a:p>
            <a:endParaRPr lang="en-US" dirty="0" smtClean="0"/>
          </a:p>
          <a:p>
            <a:r>
              <a:rPr lang="en-US" dirty="0"/>
              <a:t>how to </a:t>
            </a:r>
            <a:r>
              <a:rPr lang="en-US" dirty="0" smtClean="0"/>
              <a:t>combine human readable with computer readable(computer does not </a:t>
            </a:r>
            <a:r>
              <a:rPr lang="en-US" dirty="0" err="1" smtClean="0"/>
              <a:t>not</a:t>
            </a:r>
            <a:r>
              <a:rPr lang="en-US" dirty="0" smtClean="0"/>
              <a:t> index like pink)?</a:t>
            </a:r>
          </a:p>
          <a:p>
            <a:endParaRPr lang="en-US" dirty="0"/>
          </a:p>
          <a:p>
            <a:r>
              <a:rPr lang="en-US" dirty="0" smtClean="0"/>
              <a:t>In order to look up values by key, we need a way to  convert values to valid array indices. A function that performs this task is called a hash function</a:t>
            </a:r>
            <a:endParaRPr lang="ru-RU" dirty="0"/>
          </a:p>
        </p:txBody>
      </p:sp>
    </p:spTree>
    <p:extLst>
      <p:ext uri="{BB962C8B-B14F-4D97-AF65-F5344CB8AC3E}">
        <p14:creationId xmlns:p14="http://schemas.microsoft.com/office/powerpoint/2010/main" val="3546479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610000" cy="844400"/>
          </a:xfrm>
        </p:spPr>
        <p:txBody>
          <a:bodyPr/>
          <a:lstStyle/>
          <a:p>
            <a:r>
              <a:rPr lang="en-US" b="1" dirty="0"/>
              <a:t>Hash </a:t>
            </a:r>
            <a:r>
              <a:rPr lang="en-US" b="1" dirty="0" smtClean="0"/>
              <a:t>function</a:t>
            </a:r>
            <a:endParaRPr lang="en-US" dirty="0"/>
          </a:p>
        </p:txBody>
      </p:sp>
      <p:sp>
        <p:nvSpPr>
          <p:cNvPr id="5" name="TextBox 4"/>
          <p:cNvSpPr txBox="1"/>
          <p:nvPr/>
        </p:nvSpPr>
        <p:spPr>
          <a:xfrm>
            <a:off x="660400" y="1549400"/>
            <a:ext cx="10706100" cy="1200329"/>
          </a:xfrm>
          <a:prstGeom prst="rect">
            <a:avLst/>
          </a:prstGeom>
          <a:noFill/>
        </p:spPr>
        <p:txBody>
          <a:bodyPr wrap="square" rtlCol="0">
            <a:spAutoFit/>
          </a:bodyPr>
          <a:lstStyle/>
          <a:p>
            <a:r>
              <a:rPr lang="en-US" dirty="0" smtClean="0"/>
              <a:t>What makes a good hash?</a:t>
            </a:r>
          </a:p>
          <a:p>
            <a:pPr marL="342900" indent="-342900">
              <a:buFont typeface="+mj-lt"/>
              <a:buAutoNum type="arabicPeriod"/>
            </a:pPr>
            <a:r>
              <a:rPr lang="en-US" dirty="0" smtClean="0"/>
              <a:t>Fast(constant time)</a:t>
            </a:r>
          </a:p>
          <a:p>
            <a:pPr marL="342900" indent="-342900">
              <a:buFont typeface="+mj-lt"/>
              <a:buAutoNum type="arabicPeriod"/>
            </a:pPr>
            <a:r>
              <a:rPr lang="en-US" dirty="0" smtClean="0"/>
              <a:t>Doesn’t cluster outputs at specific indices, but </a:t>
            </a:r>
            <a:r>
              <a:rPr lang="en-US" dirty="0" err="1" smtClean="0"/>
              <a:t>disturbutes</a:t>
            </a:r>
            <a:r>
              <a:rPr lang="en-US" dirty="0" smtClean="0"/>
              <a:t>  uniformly</a:t>
            </a:r>
          </a:p>
          <a:p>
            <a:pPr marL="342900" indent="-342900">
              <a:buFont typeface="+mj-lt"/>
              <a:buAutoNum type="arabicPeriod"/>
            </a:pPr>
            <a:r>
              <a:rPr lang="en-US" dirty="0" err="1" smtClean="0"/>
              <a:t>Determenistic</a:t>
            </a:r>
            <a:r>
              <a:rPr lang="en-US" dirty="0" smtClean="0"/>
              <a:t>(same input -&gt; same output)  </a:t>
            </a:r>
            <a:endParaRPr lang="ru-RU" dirty="0"/>
          </a:p>
        </p:txBody>
      </p:sp>
      <p:pic>
        <p:nvPicPr>
          <p:cNvPr id="6" name="Рисунок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0400" y="2900251"/>
            <a:ext cx="4410691" cy="1590897"/>
          </a:xfrm>
          <a:prstGeom prst="rect">
            <a:avLst/>
          </a:prstGeom>
        </p:spPr>
      </p:pic>
      <p:sp>
        <p:nvSpPr>
          <p:cNvPr id="7" name="TextBox 6"/>
          <p:cNvSpPr txBox="1"/>
          <p:nvPr/>
        </p:nvSpPr>
        <p:spPr>
          <a:xfrm>
            <a:off x="5194300" y="2900251"/>
            <a:ext cx="6235700" cy="1200329"/>
          </a:xfrm>
          <a:prstGeom prst="rect">
            <a:avLst/>
          </a:prstGeom>
          <a:noFill/>
        </p:spPr>
        <p:txBody>
          <a:bodyPr wrap="square" rtlCol="0">
            <a:spAutoFit/>
          </a:bodyPr>
          <a:lstStyle/>
          <a:p>
            <a:r>
              <a:rPr lang="en-US" dirty="0" smtClean="0"/>
              <a:t>Problems</a:t>
            </a:r>
          </a:p>
          <a:p>
            <a:pPr marL="342900" indent="-342900">
              <a:buFont typeface="+mj-lt"/>
              <a:buAutoNum type="arabicPeriod"/>
            </a:pPr>
            <a:r>
              <a:rPr lang="en-US" dirty="0" smtClean="0"/>
              <a:t>This work only with strings( we don’t worry about it )</a:t>
            </a:r>
          </a:p>
          <a:p>
            <a:pPr marL="342900" indent="-342900">
              <a:buFont typeface="+mj-lt"/>
              <a:buAutoNum type="arabicPeriod"/>
            </a:pPr>
            <a:r>
              <a:rPr lang="en-US" dirty="0" smtClean="0"/>
              <a:t>Not constant time – linear in key length</a:t>
            </a:r>
          </a:p>
          <a:p>
            <a:pPr marL="342900" indent="-342900">
              <a:buFont typeface="+mj-lt"/>
              <a:buAutoNum type="arabicPeriod"/>
            </a:pPr>
            <a:r>
              <a:rPr lang="en-US" dirty="0" smtClean="0"/>
              <a:t>Collisions </a:t>
            </a:r>
            <a:endParaRPr lang="ru-RU" dirty="0"/>
          </a:p>
        </p:txBody>
      </p:sp>
      <p:sp>
        <p:nvSpPr>
          <p:cNvPr id="8" name="Прямоугольник 7"/>
          <p:cNvSpPr/>
          <p:nvPr/>
        </p:nvSpPr>
        <p:spPr>
          <a:xfrm>
            <a:off x="660400" y="4641670"/>
            <a:ext cx="3721100" cy="1938992"/>
          </a:xfrm>
          <a:prstGeom prst="rect">
            <a:avLst/>
          </a:prstGeom>
        </p:spPr>
        <p:txBody>
          <a:bodyPr wrap="square">
            <a:spAutoFit/>
          </a:bodyPr>
          <a:lstStyle/>
          <a:p>
            <a:r>
              <a:rPr lang="en-US" sz="1200" dirty="0">
                <a:solidFill>
                  <a:srgbClr val="1D1C1D"/>
                </a:solidFill>
                <a:latin typeface="Slack-Lato"/>
              </a:rPr>
              <a:t>Prime numbers? </a:t>
            </a:r>
            <a:r>
              <a:rPr lang="en-US" sz="1200" dirty="0" err="1">
                <a:solidFill>
                  <a:srgbClr val="1D1C1D"/>
                </a:solidFill>
                <a:latin typeface="Slack-Lato"/>
              </a:rPr>
              <a:t>wut</a:t>
            </a:r>
            <a:r>
              <a:rPr lang="en-US" sz="1200" dirty="0">
                <a:solidFill>
                  <a:srgbClr val="1D1C1D"/>
                </a:solidFill>
                <a:latin typeface="Slack-Lato"/>
              </a:rPr>
              <a:t>.</a:t>
            </a:r>
            <a:r>
              <a:rPr lang="en-US" sz="1200" dirty="0"/>
              <a:t/>
            </a:r>
            <a:br>
              <a:rPr lang="en-US" sz="1200" dirty="0"/>
            </a:br>
            <a:r>
              <a:rPr lang="en-US" sz="1200" dirty="0">
                <a:solidFill>
                  <a:srgbClr val="1D1C1D"/>
                </a:solidFill>
                <a:latin typeface="Slack-Lato"/>
              </a:rPr>
              <a:t>The prime number in the hash is helpful in</a:t>
            </a:r>
            <a:r>
              <a:rPr lang="en-US" sz="1200" dirty="0"/>
              <a:t/>
            </a:r>
            <a:br>
              <a:rPr lang="en-US" sz="1200" dirty="0"/>
            </a:br>
            <a:r>
              <a:rPr lang="en-US" sz="1200" dirty="0">
                <a:solidFill>
                  <a:srgbClr val="1D1C1D"/>
                </a:solidFill>
                <a:latin typeface="Slack-Lato"/>
              </a:rPr>
              <a:t>spreading out the keys more uniformly.</a:t>
            </a:r>
            <a:r>
              <a:rPr lang="en-US" sz="1200" dirty="0"/>
              <a:t/>
            </a:r>
            <a:br>
              <a:rPr lang="en-US" sz="1200" dirty="0"/>
            </a:br>
            <a:r>
              <a:rPr lang="en-US" sz="1200" dirty="0">
                <a:solidFill>
                  <a:srgbClr val="1D1C1D"/>
                </a:solidFill>
                <a:latin typeface="Slack-Lato"/>
              </a:rPr>
              <a:t>It's also helpful if the array that you're</a:t>
            </a:r>
            <a:r>
              <a:rPr lang="en-US" sz="1200" dirty="0"/>
              <a:t/>
            </a:r>
            <a:br>
              <a:rPr lang="en-US" sz="1200" dirty="0"/>
            </a:br>
            <a:r>
              <a:rPr lang="en-US" sz="1200" dirty="0">
                <a:solidFill>
                  <a:srgbClr val="1D1C1D"/>
                </a:solidFill>
                <a:latin typeface="Slack-Lato"/>
              </a:rPr>
              <a:t>putting values into has a prime length.</a:t>
            </a:r>
            <a:r>
              <a:rPr lang="en-US" sz="1200" dirty="0"/>
              <a:t/>
            </a:r>
            <a:br>
              <a:rPr lang="en-US" sz="1200" dirty="0"/>
            </a:br>
            <a:r>
              <a:rPr lang="en-US" sz="1200" dirty="0">
                <a:solidFill>
                  <a:srgbClr val="1D1C1D"/>
                </a:solidFill>
                <a:latin typeface="Slack-Lato"/>
              </a:rPr>
              <a:t>You don't need to know why. (Math is complicated!)</a:t>
            </a:r>
            <a:r>
              <a:rPr lang="en-US" sz="1200" dirty="0"/>
              <a:t/>
            </a:r>
            <a:br>
              <a:rPr lang="en-US" sz="1200" dirty="0"/>
            </a:br>
            <a:r>
              <a:rPr lang="en-US" sz="1200" dirty="0">
                <a:solidFill>
                  <a:srgbClr val="1D1C1D"/>
                </a:solidFill>
                <a:latin typeface="Slack-Lato"/>
              </a:rPr>
              <a:t>But here are some links if you're curious.</a:t>
            </a:r>
            <a:r>
              <a:rPr lang="en-US" sz="1200" dirty="0"/>
              <a:t/>
            </a:r>
            <a:br>
              <a:rPr lang="en-US" sz="1200" dirty="0"/>
            </a:br>
            <a:r>
              <a:rPr lang="en-US" sz="1200" dirty="0">
                <a:solidFill>
                  <a:srgbClr val="1D1C1D"/>
                </a:solidFill>
                <a:latin typeface="Slack-Lato"/>
              </a:rPr>
              <a:t>Why do hash functions use prime numbers?</a:t>
            </a:r>
            <a:r>
              <a:rPr lang="en-US" sz="1200" dirty="0"/>
              <a:t/>
            </a:r>
            <a:br>
              <a:rPr lang="en-US" sz="1200" dirty="0"/>
            </a:br>
            <a:r>
              <a:rPr lang="en-US" sz="1200" dirty="0">
                <a:solidFill>
                  <a:srgbClr val="1D1C1D"/>
                </a:solidFill>
                <a:latin typeface="Slack-Lato"/>
              </a:rPr>
              <a:t>Does making array size a prime number</a:t>
            </a:r>
            <a:r>
              <a:rPr lang="en-US" sz="1200" dirty="0"/>
              <a:t/>
            </a:r>
            <a:br>
              <a:rPr lang="en-US" sz="1200" dirty="0"/>
            </a:br>
            <a:r>
              <a:rPr lang="en-US" sz="1200" dirty="0">
                <a:solidFill>
                  <a:srgbClr val="1D1C1D"/>
                </a:solidFill>
                <a:latin typeface="Slack-Lato"/>
              </a:rPr>
              <a:t>help in hash table implementation?</a:t>
            </a:r>
            <a:endParaRPr lang="ru-RU" sz="1200" dirty="0"/>
          </a:p>
        </p:txBody>
      </p:sp>
      <p:sp>
        <p:nvSpPr>
          <p:cNvPr id="9" name="TextBox 8"/>
          <p:cNvSpPr txBox="1"/>
          <p:nvPr/>
        </p:nvSpPr>
        <p:spPr>
          <a:xfrm>
            <a:off x="5397500" y="4641670"/>
            <a:ext cx="4356100" cy="646331"/>
          </a:xfrm>
          <a:prstGeom prst="rect">
            <a:avLst/>
          </a:prstGeom>
          <a:noFill/>
        </p:spPr>
        <p:txBody>
          <a:bodyPr wrap="square" rtlCol="0">
            <a:spAutoFit/>
          </a:bodyPr>
          <a:lstStyle/>
          <a:p>
            <a:r>
              <a:rPr lang="en-US" dirty="0" smtClean="0"/>
              <a:t>Not need to now why, but just set prime number in hash function and array size</a:t>
            </a:r>
            <a:endParaRPr lang="ru-RU" dirty="0"/>
          </a:p>
        </p:txBody>
      </p:sp>
    </p:spTree>
    <p:extLst>
      <p:ext uri="{BB962C8B-B14F-4D97-AF65-F5344CB8AC3E}">
        <p14:creationId xmlns:p14="http://schemas.microsoft.com/office/powerpoint/2010/main" val="23149797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Graphs</a:t>
            </a:r>
            <a:endParaRPr lang="en-US" dirty="0"/>
          </a:p>
        </p:txBody>
      </p:sp>
      <p:sp>
        <p:nvSpPr>
          <p:cNvPr id="3" name="Content Placeholder 2"/>
          <p:cNvSpPr>
            <a:spLocks noGrp="1"/>
          </p:cNvSpPr>
          <p:nvPr>
            <p:ph idx="1"/>
          </p:nvPr>
        </p:nvSpPr>
        <p:spPr/>
        <p:txBody>
          <a:bodyPr/>
          <a:lstStyle/>
          <a:p>
            <a:r>
              <a:rPr lang="ru-RU" dirty="0"/>
              <a:t>Задача о семи </a:t>
            </a:r>
            <a:r>
              <a:rPr lang="ru-RU" dirty="0" smtClean="0"/>
              <a:t>мостах</a:t>
            </a:r>
            <a:endParaRPr lang="en-US" dirty="0" smtClean="0"/>
          </a:p>
          <a:p>
            <a:endParaRPr lang="en-US" dirty="0"/>
          </a:p>
          <a:p>
            <a:r>
              <a:rPr lang="en-US" dirty="0" smtClean="0"/>
              <a:t>Dracula for </a:t>
            </a:r>
            <a:r>
              <a:rPr lang="en-US" smtClean="0"/>
              <a:t>graph visualization</a:t>
            </a:r>
            <a:endParaRPr lang="ru-RU" dirty="0"/>
          </a:p>
          <a:p>
            <a:endParaRPr lang="en-US" dirty="0"/>
          </a:p>
        </p:txBody>
      </p:sp>
    </p:spTree>
    <p:extLst>
      <p:ext uri="{BB962C8B-B14F-4D97-AF65-F5344CB8AC3E}">
        <p14:creationId xmlns:p14="http://schemas.microsoft.com/office/powerpoint/2010/main" val="11418045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notes</a:t>
            </a:r>
            <a:endParaRPr lang="en-US" dirty="0"/>
          </a:p>
        </p:txBody>
      </p:sp>
      <p:sp>
        <p:nvSpPr>
          <p:cNvPr id="3" name="Content Placeholder 2"/>
          <p:cNvSpPr>
            <a:spLocks noGrp="1"/>
          </p:cNvSpPr>
          <p:nvPr>
            <p:ph idx="1"/>
          </p:nvPr>
        </p:nvSpPr>
        <p:spPr/>
        <p:txBody>
          <a:bodyPr/>
          <a:lstStyle/>
          <a:p>
            <a:r>
              <a:rPr lang="en-US" dirty="0" smtClean="0"/>
              <a:t>Open all depends</a:t>
            </a:r>
          </a:p>
          <a:p>
            <a:r>
              <a:rPr lang="en-US" dirty="0" err="1" smtClean="0">
                <a:solidFill>
                  <a:srgbClr val="FF0000"/>
                </a:solidFill>
              </a:rPr>
              <a:t>Kapy</a:t>
            </a:r>
            <a:r>
              <a:rPr lang="en-US" dirty="0" smtClean="0">
                <a:solidFill>
                  <a:srgbClr val="FF0000"/>
                </a:solidFill>
              </a:rPr>
              <a:t> </a:t>
            </a:r>
            <a:r>
              <a:rPr lang="en-US" dirty="0" err="1" smtClean="0">
                <a:solidFill>
                  <a:srgbClr val="FF0000"/>
                </a:solidFill>
              </a:rPr>
              <a:t>algoneri</a:t>
            </a:r>
            <a:r>
              <a:rPr lang="en-US" dirty="0" smtClean="0">
                <a:solidFill>
                  <a:srgbClr val="FF0000"/>
                </a:solidFill>
              </a:rPr>
              <a:t> u ds </a:t>
            </a:r>
            <a:r>
              <a:rPr lang="en-US" dirty="0" err="1" smtClean="0">
                <a:solidFill>
                  <a:srgbClr val="FF0000"/>
                </a:solidFill>
              </a:rPr>
              <a:t>neri</a:t>
            </a:r>
            <a:r>
              <a:rPr lang="en-US" dirty="0" smtClean="0">
                <a:solidFill>
                  <a:srgbClr val="FF0000"/>
                </a:solidFill>
              </a:rPr>
              <a:t> </a:t>
            </a:r>
            <a:r>
              <a:rPr lang="en-US" dirty="0" err="1" smtClean="0">
                <a:solidFill>
                  <a:srgbClr val="FF0000"/>
                </a:solidFill>
              </a:rPr>
              <a:t>mej</a:t>
            </a:r>
            <a:endParaRPr lang="en-US" dirty="0" smtClean="0">
              <a:solidFill>
                <a:srgbClr val="FF0000"/>
              </a:solidFill>
            </a:endParaRPr>
          </a:p>
          <a:p>
            <a:endParaRPr lang="en-US" dirty="0"/>
          </a:p>
        </p:txBody>
      </p:sp>
    </p:spTree>
    <p:extLst>
      <p:ext uri="{BB962C8B-B14F-4D97-AF65-F5344CB8AC3E}">
        <p14:creationId xmlns:p14="http://schemas.microsoft.com/office/powerpoint/2010/main" val="32050671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Dijkstra's </a:t>
            </a:r>
            <a:r>
              <a:rPr lang="en-US" b="1" dirty="0" smtClean="0"/>
              <a:t>algorithm and A*</a:t>
            </a:r>
            <a:endParaRPr lang="en-US" dirty="0"/>
          </a:p>
        </p:txBody>
      </p:sp>
      <p:sp>
        <p:nvSpPr>
          <p:cNvPr id="5" name="Rectangle 4"/>
          <p:cNvSpPr/>
          <p:nvPr/>
        </p:nvSpPr>
        <p:spPr>
          <a:xfrm>
            <a:off x="838200" y="1690688"/>
            <a:ext cx="10515600" cy="1200329"/>
          </a:xfrm>
          <a:prstGeom prst="rect">
            <a:avLst/>
          </a:prstGeom>
        </p:spPr>
        <p:txBody>
          <a:bodyPr wrap="square">
            <a:spAutoFit/>
          </a:bodyPr>
          <a:lstStyle/>
          <a:p>
            <a:r>
              <a:rPr lang="en-US" dirty="0"/>
              <a:t>Dijkstra's algorithm (also called uniform cost search) allows us to prioritize path exploration. Instead of exploring all possible paths uniformly, he favors low cost paths. We can set a reduced cost to keep the algorithm on roads, an increased cost to avoid forests and enemies, and much more. When the cost of the movement may be different, we use it instead of Breadth First Search.</a:t>
            </a:r>
          </a:p>
        </p:txBody>
      </p:sp>
      <p:sp>
        <p:nvSpPr>
          <p:cNvPr id="6" name="Rectangle 5"/>
          <p:cNvSpPr/>
          <p:nvPr/>
        </p:nvSpPr>
        <p:spPr>
          <a:xfrm>
            <a:off x="838200" y="3457486"/>
            <a:ext cx="6096000" cy="1200329"/>
          </a:xfrm>
          <a:prstGeom prst="rect">
            <a:avLst/>
          </a:prstGeom>
        </p:spPr>
        <p:txBody>
          <a:bodyPr>
            <a:spAutoFit/>
          </a:bodyPr>
          <a:lstStyle/>
          <a:p>
            <a:r>
              <a:rPr lang="en-US" dirty="0"/>
              <a:t>A * is a modification of Dijkstra's algorithm optimized for a single endpoint. Dijkstra's algorithm can find paths to all points, A * finds a path to one point. He prioritizes paths that lead closer to the goal.</a:t>
            </a:r>
          </a:p>
        </p:txBody>
      </p:sp>
    </p:spTree>
    <p:extLst>
      <p:ext uri="{BB962C8B-B14F-4D97-AF65-F5344CB8AC3E}">
        <p14:creationId xmlns:p14="http://schemas.microsoft.com/office/powerpoint/2010/main" val="38888410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3"/>
          <p:cNvSpPr txBox="1">
            <a:spLocks noGrp="1"/>
          </p:cNvSpPr>
          <p:nvPr>
            <p:ph type="title"/>
          </p:nvPr>
        </p:nvSpPr>
        <p:spPr>
          <a:xfrm>
            <a:off x="1392633" y="990100"/>
            <a:ext cx="9610000" cy="844400"/>
          </a:xfrm>
          <a:prstGeom prst="rect">
            <a:avLst/>
          </a:prstGeom>
        </p:spPr>
        <p:txBody>
          <a:bodyPr spcFirstLastPara="1" wrap="square" lIns="0" tIns="0" rIns="0" bIns="0" anchor="ctr" anchorCtr="0">
            <a:noAutofit/>
          </a:bodyPr>
          <a:lstStyle/>
          <a:p>
            <a:r>
              <a:rPr lang="en-US" dirty="0" smtClean="0"/>
              <a:t>Algorithms </a:t>
            </a:r>
            <a:r>
              <a:rPr lang="ru-RU" dirty="0"/>
              <a:t>efficiency</a:t>
            </a:r>
            <a:endParaRPr dirty="0"/>
          </a:p>
        </p:txBody>
      </p:sp>
      <p:sp>
        <p:nvSpPr>
          <p:cNvPr id="84" name="Google Shape;84;p13"/>
          <p:cNvSpPr txBox="1">
            <a:spLocks noGrp="1"/>
          </p:cNvSpPr>
          <p:nvPr>
            <p:ph type="body" idx="1"/>
          </p:nvPr>
        </p:nvSpPr>
        <p:spPr>
          <a:xfrm>
            <a:off x="1392467" y="1957833"/>
            <a:ext cx="4490000" cy="3866400"/>
          </a:xfrm>
          <a:prstGeom prst="rect">
            <a:avLst/>
          </a:prstGeom>
        </p:spPr>
        <p:txBody>
          <a:bodyPr spcFirstLastPara="1" wrap="square" lIns="0" tIns="0" rIns="0" bIns="0" anchor="t" anchorCtr="0">
            <a:noAutofit/>
          </a:bodyPr>
          <a:lstStyle/>
          <a:p>
            <a:pPr marL="0" lvl="0" indent="0">
              <a:spcBef>
                <a:spcPts val="1067"/>
              </a:spcBef>
              <a:buClr>
                <a:schemeClr val="dk1"/>
              </a:buClr>
              <a:buSzPts val="1100"/>
              <a:buNone/>
            </a:pPr>
            <a:r>
              <a:rPr lang="ru-RU" sz="1600" dirty="0" smtClean="0"/>
              <a:t>One </a:t>
            </a:r>
            <a:r>
              <a:rPr lang="ru-RU" sz="1600" dirty="0"/>
              <a:t>of the most important aspects of algorithm design is resource (run-time, memory usage) </a:t>
            </a:r>
            <a:r>
              <a:rPr lang="ru-RU" sz="1600" dirty="0" smtClean="0"/>
              <a:t>efficiency</a:t>
            </a:r>
          </a:p>
          <a:p>
            <a:pPr marL="0" lvl="0" indent="0">
              <a:spcBef>
                <a:spcPts val="1067"/>
              </a:spcBef>
              <a:buClr>
                <a:schemeClr val="dk1"/>
              </a:buClr>
              <a:buSzPts val="1100"/>
              <a:buNone/>
            </a:pPr>
            <a:r>
              <a:rPr lang="en-US" sz="1600" dirty="0" smtClean="0"/>
              <a:t>Imagine how much implementations we have of the same function, how know witch one of them is best?</a:t>
            </a:r>
          </a:p>
          <a:p>
            <a:pPr marL="0" lvl="0" indent="0">
              <a:spcBef>
                <a:spcPts val="1067"/>
              </a:spcBef>
              <a:buClr>
                <a:schemeClr val="dk1"/>
              </a:buClr>
              <a:buSzPts val="1100"/>
              <a:buNone/>
            </a:pPr>
            <a:r>
              <a:rPr lang="en-US" sz="1600" dirty="0" smtClean="0"/>
              <a:t>Need </a:t>
            </a:r>
            <a:r>
              <a:rPr lang="en-US" sz="1600" dirty="0"/>
              <a:t>numeric presentation of </a:t>
            </a:r>
            <a:r>
              <a:rPr lang="en-US" sz="1600" dirty="0" smtClean="0"/>
              <a:t>that. </a:t>
            </a:r>
            <a:r>
              <a:rPr lang="en-US" sz="1600" dirty="0" smtClean="0">
                <a:solidFill>
                  <a:schemeClr val="accent6"/>
                </a:solidFill>
              </a:rPr>
              <a:t>Sometime </a:t>
            </a:r>
            <a:r>
              <a:rPr lang="en-US" sz="1600" dirty="0">
                <a:solidFill>
                  <a:schemeClr val="accent6"/>
                </a:solidFill>
              </a:rPr>
              <a:t>best solution is that, what working</a:t>
            </a:r>
          </a:p>
          <a:p>
            <a:pPr marL="0" lvl="0" indent="0">
              <a:spcBef>
                <a:spcPts val="1067"/>
              </a:spcBef>
              <a:buClr>
                <a:schemeClr val="dk1"/>
              </a:buClr>
              <a:buSzPts val="1100"/>
              <a:buNone/>
            </a:pPr>
            <a:endParaRPr lang="en-US" sz="1600" dirty="0"/>
          </a:p>
        </p:txBody>
      </p:sp>
      <p:sp>
        <p:nvSpPr>
          <p:cNvPr id="86" name="Google Shape;86;p13"/>
          <p:cNvSpPr txBox="1">
            <a:spLocks noGrp="1"/>
          </p:cNvSpPr>
          <p:nvPr>
            <p:ph type="sldNum" idx="12"/>
          </p:nvPr>
        </p:nvSpPr>
        <p:spPr>
          <a:xfrm>
            <a:off x="11493100" y="6173667"/>
            <a:ext cx="698800" cy="684400"/>
          </a:xfrm>
          <a:prstGeom prst="rect">
            <a:avLst/>
          </a:prstGeom>
        </p:spPr>
        <p:txBody>
          <a:bodyPr spcFirstLastPara="1" wrap="square" lIns="0" tIns="0" rIns="0" bIns="0" anchor="ctr" anchorCtr="0">
            <a:noAutofit/>
          </a:bodyPr>
          <a:lstStyle/>
          <a:p>
            <a:fld id="{00000000-1234-1234-1234-123412341234}" type="slidenum">
              <a:rPr lang="en"/>
              <a:pPr/>
              <a:t>3</a:t>
            </a:fld>
            <a:endParaRPr/>
          </a:p>
        </p:txBody>
      </p:sp>
      <p:graphicFrame>
        <p:nvGraphicFramePr>
          <p:cNvPr id="14" name="Table 6"/>
          <p:cNvGraphicFramePr>
            <a:graphicFrameLocks noGrp="1"/>
          </p:cNvGraphicFramePr>
          <p:nvPr>
            <p:extLst>
              <p:ext uri="{D42A27DB-BD31-4B8C-83A1-F6EECF244321}">
                <p14:modId xmlns:p14="http://schemas.microsoft.com/office/powerpoint/2010/main" val="2406487936"/>
              </p:ext>
            </p:extLst>
          </p:nvPr>
        </p:nvGraphicFramePr>
        <p:xfrm>
          <a:off x="7577034" y="2145664"/>
          <a:ext cx="2760766" cy="2959735"/>
        </p:xfrm>
        <a:graphic>
          <a:graphicData uri="http://schemas.openxmlformats.org/drawingml/2006/table">
            <a:tbl>
              <a:tblPr firstRow="1" bandRow="1">
                <a:tableStyleId>{5C22544A-7EE6-4342-B048-85BDC9FD1C3A}</a:tableStyleId>
              </a:tblPr>
              <a:tblGrid>
                <a:gridCol w="2760766">
                  <a:extLst>
                    <a:ext uri="{9D8B030D-6E8A-4147-A177-3AD203B41FA5}">
                      <a16:colId xmlns:a16="http://schemas.microsoft.com/office/drawing/2014/main" val="835600199"/>
                    </a:ext>
                  </a:extLst>
                </a:gridCol>
              </a:tblGrid>
              <a:tr h="59194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i="0" u="none" strike="noStrike" cap="none" dirty="0" smtClean="0">
                          <a:solidFill>
                            <a:schemeClr val="lt1"/>
                          </a:solidFill>
                          <a:latin typeface="+mn-lt"/>
                          <a:ea typeface="+mn-ea"/>
                          <a:cs typeface="+mn-cs"/>
                          <a:sym typeface="Arial"/>
                        </a:rPr>
                        <a:t>Excellent</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92D050"/>
                    </a:solidFill>
                  </a:tcPr>
                </a:tc>
                <a:extLst>
                  <a:ext uri="{0D108BD9-81ED-4DB2-BD59-A6C34878D82A}">
                    <a16:rowId xmlns:a16="http://schemas.microsoft.com/office/drawing/2014/main" val="3699367530"/>
                  </a:ext>
                </a:extLst>
              </a:tr>
              <a:tr h="59194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i="0" u="none" strike="noStrike" cap="none" dirty="0" smtClean="0">
                          <a:solidFill>
                            <a:schemeClr val="lt1"/>
                          </a:solidFill>
                          <a:latin typeface="+mn-lt"/>
                          <a:ea typeface="+mn-ea"/>
                          <a:cs typeface="+mn-cs"/>
                          <a:sym typeface="Arial"/>
                        </a:rPr>
                        <a:t>Pretty good</a:t>
                      </a: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accent3">
                        <a:lumMod val="75000"/>
                      </a:schemeClr>
                    </a:solidFill>
                  </a:tcPr>
                </a:tc>
                <a:extLst>
                  <a:ext uri="{0D108BD9-81ED-4DB2-BD59-A6C34878D82A}">
                    <a16:rowId xmlns:a16="http://schemas.microsoft.com/office/drawing/2014/main" val="200992923"/>
                  </a:ext>
                </a:extLst>
              </a:tr>
              <a:tr h="59194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i="0" u="none" strike="noStrike" cap="none" dirty="0" smtClean="0">
                          <a:solidFill>
                            <a:schemeClr val="lt1"/>
                          </a:solidFill>
                          <a:latin typeface="+mn-lt"/>
                          <a:ea typeface="+mn-ea"/>
                          <a:cs typeface="+mn-cs"/>
                          <a:sym typeface="Arial"/>
                        </a:rPr>
                        <a:t>Only ok</a:t>
                      </a:r>
                      <a:endParaRPr lang="en-US" sz="1800" b="1" i="0" u="none" strike="noStrike" cap="none" dirty="0">
                        <a:solidFill>
                          <a:schemeClr val="lt1"/>
                        </a:solidFill>
                        <a:latin typeface="+mn-lt"/>
                        <a:ea typeface="+mn-ea"/>
                        <a:cs typeface="+mn-cs"/>
                        <a:sym typeface="Aria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FF00"/>
                    </a:solidFill>
                  </a:tcPr>
                </a:tc>
                <a:extLst>
                  <a:ext uri="{0D108BD9-81ED-4DB2-BD59-A6C34878D82A}">
                    <a16:rowId xmlns:a16="http://schemas.microsoft.com/office/drawing/2014/main" val="3093520352"/>
                  </a:ext>
                </a:extLst>
              </a:tr>
              <a:tr h="59194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i="0" u="none" strike="noStrike" cap="none" dirty="0" smtClean="0">
                          <a:solidFill>
                            <a:schemeClr val="lt1"/>
                          </a:solidFill>
                          <a:latin typeface="+mn-lt"/>
                          <a:ea typeface="+mn-ea"/>
                          <a:cs typeface="+mn-cs"/>
                          <a:sym typeface="Arial"/>
                        </a:rPr>
                        <a:t>Ehhh</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3450806556"/>
                  </a:ext>
                </a:extLst>
              </a:tr>
              <a:tr h="59194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i="0" u="none" strike="noStrike" cap="none" dirty="0" smtClean="0">
                          <a:solidFill>
                            <a:schemeClr val="lt1"/>
                          </a:solidFill>
                          <a:latin typeface="+mn-lt"/>
                          <a:ea typeface="+mn-ea"/>
                          <a:cs typeface="+mn-cs"/>
                          <a:sym typeface="Arial"/>
                        </a:rPr>
                        <a:t>Awful</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2365632956"/>
                  </a:ext>
                </a:extLst>
              </a:tr>
            </a:tbl>
          </a:graphicData>
        </a:graphic>
      </p:graphicFrame>
      <p:grpSp>
        <p:nvGrpSpPr>
          <p:cNvPr id="13" name="Google Shape;1005;p47"/>
          <p:cNvGrpSpPr/>
          <p:nvPr/>
        </p:nvGrpSpPr>
        <p:grpSpPr>
          <a:xfrm>
            <a:off x="806880" y="1226528"/>
            <a:ext cx="371564" cy="371543"/>
            <a:chOff x="938891" y="4319400"/>
            <a:chExt cx="442075" cy="442050"/>
          </a:xfrm>
        </p:grpSpPr>
        <p:sp>
          <p:nvSpPr>
            <p:cNvPr id="15" name="Google Shape;1006;p47"/>
            <p:cNvSpPr/>
            <p:nvPr/>
          </p:nvSpPr>
          <p:spPr>
            <a:xfrm>
              <a:off x="938891"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007;p47"/>
            <p:cNvSpPr/>
            <p:nvPr/>
          </p:nvSpPr>
          <p:spPr>
            <a:xfrm>
              <a:off x="958366"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008;p47"/>
            <p:cNvSpPr/>
            <p:nvPr/>
          </p:nvSpPr>
          <p:spPr>
            <a:xfrm>
              <a:off x="1014991"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009;p47"/>
            <p:cNvSpPr/>
            <p:nvPr/>
          </p:nvSpPr>
          <p:spPr>
            <a:xfrm>
              <a:off x="941941"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472003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24"/>
          <p:cNvSpPr txBox="1">
            <a:spLocks noGrp="1"/>
          </p:cNvSpPr>
          <p:nvPr>
            <p:ph type="title"/>
          </p:nvPr>
        </p:nvSpPr>
        <p:spPr>
          <a:xfrm>
            <a:off x="1392633" y="990100"/>
            <a:ext cx="9610000" cy="844400"/>
          </a:xfrm>
          <a:prstGeom prst="rect">
            <a:avLst/>
          </a:prstGeom>
        </p:spPr>
        <p:txBody>
          <a:bodyPr spcFirstLastPara="1" wrap="square" lIns="0" tIns="0" rIns="0" bIns="0" anchor="ctr" anchorCtr="0">
            <a:noAutofit/>
          </a:bodyPr>
          <a:lstStyle/>
          <a:p>
            <a:pPr marL="342900" indent="-342900"/>
            <a:r>
              <a:rPr lang="en-US" dirty="0" smtClean="0"/>
              <a:t>Imagine </a:t>
            </a:r>
            <a:r>
              <a:rPr lang="en-US" dirty="0"/>
              <a:t>spaceship problem</a:t>
            </a:r>
          </a:p>
        </p:txBody>
      </p:sp>
      <p:graphicFrame>
        <p:nvGraphicFramePr>
          <p:cNvPr id="248" name="Google Shape;248;p24"/>
          <p:cNvGraphicFramePr/>
          <p:nvPr>
            <p:extLst>
              <p:ext uri="{D42A27DB-BD31-4B8C-83A1-F6EECF244321}">
                <p14:modId xmlns:p14="http://schemas.microsoft.com/office/powerpoint/2010/main" val="97366399"/>
              </p:ext>
            </p:extLst>
          </p:nvPr>
        </p:nvGraphicFramePr>
        <p:xfrm>
          <a:off x="1392667" y="3670299"/>
          <a:ext cx="9609966" cy="1798264"/>
        </p:xfrm>
        <a:graphic>
          <a:graphicData uri="http://schemas.openxmlformats.org/drawingml/2006/table">
            <a:tbl>
              <a:tblPr>
                <a:noFill/>
              </a:tblPr>
              <a:tblGrid>
                <a:gridCol w="3203322">
                  <a:extLst>
                    <a:ext uri="{9D8B030D-6E8A-4147-A177-3AD203B41FA5}">
                      <a16:colId xmlns:a16="http://schemas.microsoft.com/office/drawing/2014/main" val="20000"/>
                    </a:ext>
                  </a:extLst>
                </a:gridCol>
                <a:gridCol w="3203322">
                  <a:extLst>
                    <a:ext uri="{9D8B030D-6E8A-4147-A177-3AD203B41FA5}">
                      <a16:colId xmlns:a16="http://schemas.microsoft.com/office/drawing/2014/main" val="20001"/>
                    </a:ext>
                  </a:extLst>
                </a:gridCol>
                <a:gridCol w="3203322">
                  <a:extLst>
                    <a:ext uri="{9D8B030D-6E8A-4147-A177-3AD203B41FA5}">
                      <a16:colId xmlns:a16="http://schemas.microsoft.com/office/drawing/2014/main" val="20002"/>
                    </a:ext>
                  </a:extLst>
                </a:gridCol>
              </a:tblGrid>
              <a:tr h="329411">
                <a:tc>
                  <a:txBody>
                    <a:bodyPr/>
                    <a:lstStyle/>
                    <a:p>
                      <a:pPr marL="0" lvl="0" indent="0" algn="ctr" rtl="0">
                        <a:spcBef>
                          <a:spcPts val="0"/>
                        </a:spcBef>
                        <a:spcAft>
                          <a:spcPts val="0"/>
                        </a:spcAft>
                        <a:buNone/>
                      </a:pPr>
                      <a:endParaRPr sz="2500">
                        <a:solidFill>
                          <a:schemeClr val="dk2"/>
                        </a:solidFill>
                        <a:latin typeface="Red Hat Text"/>
                        <a:ea typeface="Red Hat Text"/>
                        <a:cs typeface="Red Hat Text"/>
                        <a:sym typeface="Red Hat Text"/>
                      </a:endParaRPr>
                    </a:p>
                  </a:txBody>
                  <a:tcPr marL="121900" marR="121900" marT="91433" marB="91433" anchor="ctr">
                    <a:lnL w="9525" cap="flat" cmpd="sng">
                      <a:solidFill>
                        <a:schemeClr val="accen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lt2">
                          <a:alpha val="0"/>
                        </a:schemeClr>
                      </a:solidFill>
                      <a:prstDash val="solid"/>
                      <a:round/>
                      <a:headEnd type="none" w="sm" len="sm"/>
                      <a:tailEnd type="none" w="sm" len="sm"/>
                    </a:lnB>
                  </a:tcPr>
                </a:tc>
                <a:tc>
                  <a:txBody>
                    <a:bodyPr/>
                    <a:lstStyle/>
                    <a:p>
                      <a:pPr marL="0" lvl="0" indent="0" algn="ctr" rtl="0">
                        <a:spcBef>
                          <a:spcPts val="0"/>
                        </a:spcBef>
                        <a:spcAft>
                          <a:spcPts val="0"/>
                        </a:spcAft>
                        <a:buNone/>
                      </a:pPr>
                      <a:r>
                        <a:rPr lang="en-US" sz="1500" dirty="0" smtClean="0">
                          <a:solidFill>
                            <a:schemeClr val="dk2"/>
                          </a:solidFill>
                          <a:latin typeface="Red Hat Text"/>
                          <a:ea typeface="Red Hat Text"/>
                          <a:cs typeface="Red Hat Text"/>
                          <a:sym typeface="Red Hat Text"/>
                        </a:rPr>
                        <a:t>Simple search</a:t>
                      </a:r>
                      <a:endParaRPr sz="1500" dirty="0">
                        <a:solidFill>
                          <a:schemeClr val="dk2"/>
                        </a:solidFill>
                        <a:latin typeface="Red Hat Text"/>
                        <a:ea typeface="Red Hat Text"/>
                        <a:cs typeface="Red Hat Text"/>
                        <a:sym typeface="Red Hat Text"/>
                      </a:endParaRPr>
                    </a:p>
                  </a:txBody>
                  <a:tcPr marL="121900" marR="121900" marT="91433" marB="91433"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lt2">
                          <a:alpha val="0"/>
                        </a:schemeClr>
                      </a:solidFill>
                      <a:prstDash val="solid"/>
                      <a:round/>
                      <a:headEnd type="none" w="sm" len="sm"/>
                      <a:tailEnd type="none" w="sm" len="sm"/>
                    </a:lnB>
                  </a:tcPr>
                </a:tc>
                <a:tc>
                  <a:txBody>
                    <a:bodyPr/>
                    <a:lstStyle/>
                    <a:p>
                      <a:pPr marL="0" lvl="0" indent="0" algn="ctr" rtl="0">
                        <a:spcBef>
                          <a:spcPts val="0"/>
                        </a:spcBef>
                        <a:spcAft>
                          <a:spcPts val="0"/>
                        </a:spcAft>
                        <a:buNone/>
                      </a:pPr>
                      <a:r>
                        <a:rPr lang="en" sz="1500" dirty="0" smtClean="0">
                          <a:solidFill>
                            <a:schemeClr val="dk2"/>
                          </a:solidFill>
                          <a:latin typeface="Red Hat Text"/>
                          <a:ea typeface="Red Hat Text"/>
                          <a:cs typeface="Red Hat Text"/>
                          <a:sym typeface="Red Hat Text"/>
                        </a:rPr>
                        <a:t>Binary search</a:t>
                      </a:r>
                      <a:endParaRPr sz="1500" dirty="0">
                        <a:solidFill>
                          <a:schemeClr val="dk2"/>
                        </a:solidFill>
                        <a:latin typeface="Red Hat Text"/>
                        <a:ea typeface="Red Hat Text"/>
                        <a:cs typeface="Red Hat Text"/>
                        <a:sym typeface="Red Hat Text"/>
                      </a:endParaRPr>
                    </a:p>
                  </a:txBody>
                  <a:tcPr marL="121900" marR="121900" marT="91433" marB="91433"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lt2">
                          <a:alpha val="0"/>
                        </a:schemeClr>
                      </a:solidFill>
                      <a:prstDash val="solid"/>
                      <a:round/>
                      <a:headEnd type="none" w="sm" len="sm"/>
                      <a:tailEnd type="none" w="sm" len="sm"/>
                    </a:lnB>
                  </a:tcPr>
                </a:tc>
                <a:extLst>
                  <a:ext uri="{0D108BD9-81ED-4DB2-BD59-A6C34878D82A}">
                    <a16:rowId xmlns:a16="http://schemas.microsoft.com/office/drawing/2014/main" val="10000"/>
                  </a:ext>
                </a:extLst>
              </a:tr>
              <a:tr h="329411">
                <a:tc>
                  <a:txBody>
                    <a:bodyPr/>
                    <a:lstStyle/>
                    <a:p>
                      <a:pPr marL="0" lvl="0" indent="0" algn="ctr" rtl="0">
                        <a:spcBef>
                          <a:spcPts val="0"/>
                        </a:spcBef>
                        <a:spcAft>
                          <a:spcPts val="0"/>
                        </a:spcAft>
                        <a:buNone/>
                      </a:pPr>
                      <a:r>
                        <a:rPr lang="en" sz="1500" dirty="0" smtClean="0">
                          <a:solidFill>
                            <a:schemeClr val="dk2"/>
                          </a:solidFill>
                          <a:latin typeface="Red Hat Text"/>
                          <a:ea typeface="Red Hat Text"/>
                          <a:cs typeface="Red Hat Text"/>
                          <a:sym typeface="Red Hat Text"/>
                        </a:rPr>
                        <a:t>100 elements</a:t>
                      </a:r>
                      <a:endParaRPr sz="1500" dirty="0">
                        <a:solidFill>
                          <a:schemeClr val="dk2"/>
                        </a:solidFill>
                        <a:latin typeface="Red Hat Text"/>
                        <a:ea typeface="Red Hat Text"/>
                        <a:cs typeface="Red Hat Text"/>
                        <a:sym typeface="Red Hat Text"/>
                      </a:endParaRPr>
                    </a:p>
                  </a:txBody>
                  <a:tcPr marL="121900" marR="121900" marT="91433" marB="91433" anchor="ctr">
                    <a:lnL w="9525" cap="flat" cmpd="sng">
                      <a:solidFill>
                        <a:schemeClr val="accen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2">
                          <a:alpha val="0"/>
                        </a:schemeClr>
                      </a:solidFill>
                      <a:prstDash val="solid"/>
                      <a:round/>
                      <a:headEnd type="none" w="sm" len="sm"/>
                      <a:tailEnd type="none" w="sm" len="sm"/>
                    </a:lnT>
                    <a:lnB w="9525" cap="flat" cmpd="sng">
                      <a:solidFill>
                        <a:schemeClr val="lt2">
                          <a:alpha val="0"/>
                        </a:schemeClr>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 sz="1500" b="1" i="0" u="none" strike="noStrike" cap="none" dirty="0" smtClean="0">
                          <a:solidFill>
                            <a:schemeClr val="dk2"/>
                          </a:solidFill>
                          <a:latin typeface="Red Hat Text"/>
                          <a:ea typeface="Red Hat Text"/>
                          <a:cs typeface="Red Hat Text"/>
                          <a:sym typeface="Red Hat Text"/>
                        </a:rPr>
                        <a:t>100ms</a:t>
                      </a:r>
                      <a:endParaRPr sz="1500" b="1" i="0" u="none" strike="noStrike" cap="none" dirty="0">
                        <a:solidFill>
                          <a:schemeClr val="dk2"/>
                        </a:solidFill>
                        <a:latin typeface="Red Hat Text"/>
                        <a:ea typeface="Red Hat Text"/>
                        <a:cs typeface="Red Hat Text"/>
                        <a:sym typeface="Red Hat Text"/>
                      </a:endParaRPr>
                    </a:p>
                  </a:txBody>
                  <a:tcPr marL="121900" marR="121900" marT="91433" marB="91433"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2">
                          <a:alpha val="0"/>
                        </a:schemeClr>
                      </a:solidFill>
                      <a:prstDash val="solid"/>
                      <a:round/>
                      <a:headEnd type="none" w="sm" len="sm"/>
                      <a:tailEnd type="none" w="sm" len="sm"/>
                    </a:lnT>
                    <a:lnB w="9525" cap="flat" cmpd="sng">
                      <a:solidFill>
                        <a:schemeClr val="lt2">
                          <a:alpha val="0"/>
                        </a:schemeClr>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 sz="1500" b="1" i="0" u="none" strike="noStrike" cap="none" dirty="0" smtClean="0">
                          <a:solidFill>
                            <a:schemeClr val="dk2"/>
                          </a:solidFill>
                          <a:latin typeface="Red Hat Text"/>
                          <a:ea typeface="Red Hat Text"/>
                          <a:cs typeface="Red Hat Text"/>
                          <a:sym typeface="Red Hat Text"/>
                        </a:rPr>
                        <a:t>7ms</a:t>
                      </a:r>
                      <a:endParaRPr sz="1500" b="1" i="0" u="none" strike="noStrike" cap="none" dirty="0">
                        <a:solidFill>
                          <a:schemeClr val="dk2"/>
                        </a:solidFill>
                        <a:latin typeface="Red Hat Text"/>
                        <a:ea typeface="Red Hat Text"/>
                        <a:cs typeface="Red Hat Text"/>
                        <a:sym typeface="Red Hat Text"/>
                      </a:endParaRPr>
                    </a:p>
                  </a:txBody>
                  <a:tcPr marL="121900" marR="121900" marT="91433" marB="91433"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2">
                          <a:alpha val="0"/>
                        </a:schemeClr>
                      </a:solidFill>
                      <a:prstDash val="solid"/>
                      <a:round/>
                      <a:headEnd type="none" w="sm" len="sm"/>
                      <a:tailEnd type="none" w="sm" len="sm"/>
                    </a:lnT>
                    <a:lnB w="9525" cap="flat" cmpd="sng">
                      <a:solidFill>
                        <a:schemeClr val="lt2">
                          <a:alpha val="0"/>
                        </a:schemeClr>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329411">
                <a:tc>
                  <a:txBody>
                    <a:bodyPr/>
                    <a:lstStyle/>
                    <a:p>
                      <a:pPr marL="0" lvl="0" indent="0" algn="ctr" rtl="0">
                        <a:spcBef>
                          <a:spcPts val="0"/>
                        </a:spcBef>
                        <a:spcAft>
                          <a:spcPts val="0"/>
                        </a:spcAft>
                        <a:buNone/>
                      </a:pPr>
                      <a:r>
                        <a:rPr lang="en" sz="1500" dirty="0" smtClean="0">
                          <a:solidFill>
                            <a:schemeClr val="dk2"/>
                          </a:solidFill>
                          <a:latin typeface="Red Hat Text"/>
                          <a:ea typeface="Red Hat Text"/>
                          <a:cs typeface="Red Hat Text"/>
                          <a:sym typeface="Red Hat Text"/>
                        </a:rPr>
                        <a:t>1 000</a:t>
                      </a:r>
                      <a:r>
                        <a:rPr lang="en" sz="1500" baseline="0" dirty="0" smtClean="0">
                          <a:solidFill>
                            <a:schemeClr val="dk2"/>
                          </a:solidFill>
                          <a:latin typeface="Red Hat Text"/>
                          <a:ea typeface="Red Hat Text"/>
                          <a:cs typeface="Red Hat Text"/>
                          <a:sym typeface="Red Hat Text"/>
                        </a:rPr>
                        <a:t> elements</a:t>
                      </a:r>
                      <a:endParaRPr sz="1500" dirty="0">
                        <a:solidFill>
                          <a:schemeClr val="dk2"/>
                        </a:solidFill>
                        <a:latin typeface="Red Hat Text"/>
                        <a:ea typeface="Red Hat Text"/>
                        <a:cs typeface="Red Hat Text"/>
                        <a:sym typeface="Red Hat Text"/>
                      </a:endParaRPr>
                    </a:p>
                  </a:txBody>
                  <a:tcPr marL="121900" marR="121900" marT="91433" marB="91433" anchor="ctr">
                    <a:lnL w="9525" cap="flat" cmpd="sng">
                      <a:solidFill>
                        <a:schemeClr val="accen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2">
                          <a:alpha val="0"/>
                        </a:schemeClr>
                      </a:solidFill>
                      <a:prstDash val="solid"/>
                      <a:round/>
                      <a:headEnd type="none" w="sm" len="sm"/>
                      <a:tailEnd type="none" w="sm" len="sm"/>
                    </a:lnT>
                    <a:lnB w="9525" cap="flat" cmpd="sng">
                      <a:solidFill>
                        <a:schemeClr val="lt2">
                          <a:alpha val="0"/>
                        </a:schemeClr>
                      </a:solidFill>
                      <a:prstDash val="solid"/>
                      <a:round/>
                      <a:headEnd type="none" w="sm" len="sm"/>
                      <a:tailEnd type="none" w="sm" len="sm"/>
                    </a:lnB>
                  </a:tcPr>
                </a:tc>
                <a:tc>
                  <a:txBody>
                    <a:bodyPr/>
                    <a:lstStyle/>
                    <a:p>
                      <a:pPr marL="0" lvl="0" indent="0" algn="ctr" rtl="0">
                        <a:spcBef>
                          <a:spcPts val="0"/>
                        </a:spcBef>
                        <a:spcAft>
                          <a:spcPts val="0"/>
                        </a:spcAft>
                        <a:buNone/>
                      </a:pPr>
                      <a:r>
                        <a:rPr lang="en" sz="1500" b="1" i="0" u="none" strike="noStrike" cap="none" dirty="0" smtClean="0">
                          <a:solidFill>
                            <a:schemeClr val="dk2"/>
                          </a:solidFill>
                          <a:latin typeface="Red Hat Text"/>
                          <a:ea typeface="Red Hat Text"/>
                          <a:cs typeface="Red Hat Text"/>
                          <a:sym typeface="Red Hat Text"/>
                        </a:rPr>
                        <a:t>10s</a:t>
                      </a:r>
                      <a:endParaRPr sz="1500" b="1" i="0" u="none" strike="noStrike" cap="none" dirty="0">
                        <a:solidFill>
                          <a:schemeClr val="dk2"/>
                        </a:solidFill>
                        <a:latin typeface="Red Hat Text"/>
                        <a:ea typeface="Red Hat Text"/>
                        <a:cs typeface="Red Hat Text"/>
                        <a:sym typeface="Red Hat Text"/>
                      </a:endParaRPr>
                    </a:p>
                  </a:txBody>
                  <a:tcPr marL="121900" marR="121900" marT="91433" marB="91433"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2">
                          <a:alpha val="0"/>
                        </a:schemeClr>
                      </a:solidFill>
                      <a:prstDash val="solid"/>
                      <a:round/>
                      <a:headEnd type="none" w="sm" len="sm"/>
                      <a:tailEnd type="none" w="sm" len="sm"/>
                    </a:lnT>
                    <a:lnB w="9525" cap="flat" cmpd="sng">
                      <a:solidFill>
                        <a:schemeClr val="lt2">
                          <a:alpha val="0"/>
                        </a:schemeClr>
                      </a:solidFill>
                      <a:prstDash val="solid"/>
                      <a:round/>
                      <a:headEnd type="none" w="sm" len="sm"/>
                      <a:tailEnd type="none" w="sm" len="sm"/>
                    </a:lnB>
                  </a:tcPr>
                </a:tc>
                <a:tc>
                  <a:txBody>
                    <a:bodyPr/>
                    <a:lstStyle/>
                    <a:p>
                      <a:pPr marL="0" lvl="0" indent="0" algn="ctr" rtl="0">
                        <a:spcBef>
                          <a:spcPts val="0"/>
                        </a:spcBef>
                        <a:spcAft>
                          <a:spcPts val="0"/>
                        </a:spcAft>
                        <a:buNone/>
                      </a:pPr>
                      <a:r>
                        <a:rPr lang="en" sz="1500" b="1" i="0" u="none" strike="noStrike" cap="none" dirty="0" smtClean="0">
                          <a:solidFill>
                            <a:schemeClr val="dk2"/>
                          </a:solidFill>
                          <a:latin typeface="Red Hat Text"/>
                          <a:ea typeface="Red Hat Text"/>
                          <a:cs typeface="Red Hat Text"/>
                          <a:sym typeface="Red Hat Text"/>
                        </a:rPr>
                        <a:t>14ms</a:t>
                      </a:r>
                      <a:endParaRPr sz="1500" b="1" i="0" u="none" strike="noStrike" cap="none" dirty="0">
                        <a:solidFill>
                          <a:schemeClr val="dk2"/>
                        </a:solidFill>
                        <a:latin typeface="Red Hat Text"/>
                        <a:ea typeface="Red Hat Text"/>
                        <a:cs typeface="Red Hat Text"/>
                        <a:sym typeface="Red Hat Text"/>
                      </a:endParaRPr>
                    </a:p>
                  </a:txBody>
                  <a:tcPr marL="121900" marR="121900" marT="91433" marB="91433"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2">
                          <a:alpha val="0"/>
                        </a:schemeClr>
                      </a:solidFill>
                      <a:prstDash val="solid"/>
                      <a:round/>
                      <a:headEnd type="none" w="sm" len="sm"/>
                      <a:tailEnd type="none" w="sm" len="sm"/>
                    </a:lnT>
                    <a:lnB w="9525" cap="flat" cmpd="sng">
                      <a:solidFill>
                        <a:schemeClr val="lt2">
                          <a:alpha val="0"/>
                        </a:schemeClr>
                      </a:solidFill>
                      <a:prstDash val="solid"/>
                      <a:round/>
                      <a:headEnd type="none" w="sm" len="sm"/>
                      <a:tailEnd type="none" w="sm" len="sm"/>
                    </a:lnB>
                  </a:tcPr>
                </a:tc>
                <a:extLst>
                  <a:ext uri="{0D108BD9-81ED-4DB2-BD59-A6C34878D82A}">
                    <a16:rowId xmlns:a16="http://schemas.microsoft.com/office/drawing/2014/main" val="10002"/>
                  </a:ext>
                </a:extLst>
              </a:tr>
              <a:tr h="329411">
                <a:tc>
                  <a:txBody>
                    <a:bodyPr/>
                    <a:lstStyle/>
                    <a:p>
                      <a:pPr marL="0" lvl="0" indent="0" algn="ctr" rtl="0">
                        <a:spcBef>
                          <a:spcPts val="0"/>
                        </a:spcBef>
                        <a:spcAft>
                          <a:spcPts val="0"/>
                        </a:spcAft>
                        <a:buNone/>
                      </a:pPr>
                      <a:r>
                        <a:rPr lang="en" sz="1500" dirty="0" smtClean="0">
                          <a:solidFill>
                            <a:schemeClr val="dk2"/>
                          </a:solidFill>
                          <a:latin typeface="Red Hat Text"/>
                          <a:ea typeface="Red Hat Text"/>
                          <a:cs typeface="Red Hat Text"/>
                          <a:sym typeface="Red Hat Text"/>
                        </a:rPr>
                        <a:t>1 000 000 elements</a:t>
                      </a:r>
                      <a:endParaRPr sz="1500" dirty="0">
                        <a:solidFill>
                          <a:schemeClr val="dk2"/>
                        </a:solidFill>
                        <a:latin typeface="Red Hat Text"/>
                        <a:ea typeface="Red Hat Text"/>
                        <a:cs typeface="Red Hat Text"/>
                        <a:sym typeface="Red Hat Text"/>
                      </a:endParaRPr>
                    </a:p>
                  </a:txBody>
                  <a:tcPr marL="121900" marR="121900" marT="91433" marB="91433" anchor="ctr">
                    <a:lnL w="9525" cap="flat" cmpd="sng">
                      <a:solidFill>
                        <a:schemeClr val="accen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2">
                          <a:alpha val="0"/>
                        </a:schemeClr>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 sz="1500" b="1" i="0" u="none" strike="noStrike" cap="none" dirty="0" smtClean="0">
                          <a:solidFill>
                            <a:schemeClr val="dk2"/>
                          </a:solidFill>
                          <a:latin typeface="Red Hat Text"/>
                          <a:ea typeface="Red Hat Text"/>
                          <a:cs typeface="Red Hat Text"/>
                          <a:sym typeface="Red Hat Text"/>
                        </a:rPr>
                        <a:t>11day</a:t>
                      </a:r>
                      <a:endParaRPr sz="1500" b="1" i="0" u="none" strike="noStrike" cap="none" dirty="0">
                        <a:solidFill>
                          <a:schemeClr val="dk2"/>
                        </a:solidFill>
                        <a:latin typeface="Red Hat Text"/>
                        <a:ea typeface="Red Hat Text"/>
                        <a:cs typeface="Red Hat Text"/>
                        <a:sym typeface="Red Hat Text"/>
                      </a:endParaRPr>
                    </a:p>
                  </a:txBody>
                  <a:tcPr marL="121900" marR="121900" marT="91433" marB="91433"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2">
                          <a:alpha val="0"/>
                        </a:schemeClr>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 sz="1500" b="1" i="0" u="none" strike="noStrike" cap="none" dirty="0" smtClean="0">
                          <a:solidFill>
                            <a:schemeClr val="dk2"/>
                          </a:solidFill>
                          <a:latin typeface="Red Hat Text"/>
                          <a:ea typeface="Red Hat Text"/>
                          <a:cs typeface="Red Hat Text"/>
                          <a:sym typeface="Red Hat Text"/>
                        </a:rPr>
                        <a:t>32ms</a:t>
                      </a:r>
                      <a:endParaRPr sz="1500" b="1" i="0" u="none" strike="noStrike" cap="none" dirty="0">
                        <a:solidFill>
                          <a:schemeClr val="dk2"/>
                        </a:solidFill>
                        <a:latin typeface="Red Hat Text"/>
                        <a:ea typeface="Red Hat Text"/>
                        <a:cs typeface="Red Hat Text"/>
                        <a:sym typeface="Red Hat Text"/>
                      </a:endParaRPr>
                    </a:p>
                  </a:txBody>
                  <a:tcPr marL="121900" marR="121900" marT="91433" marB="91433"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2">
                          <a:alpha val="0"/>
                        </a:schemeClr>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bl>
          </a:graphicData>
        </a:graphic>
      </p:graphicFrame>
      <p:sp>
        <p:nvSpPr>
          <p:cNvPr id="249" name="Google Shape;249;p24"/>
          <p:cNvSpPr txBox="1">
            <a:spLocks noGrp="1"/>
          </p:cNvSpPr>
          <p:nvPr>
            <p:ph type="sldNum" idx="12"/>
          </p:nvPr>
        </p:nvSpPr>
        <p:spPr>
          <a:xfrm>
            <a:off x="11493100" y="6173667"/>
            <a:ext cx="698800" cy="684400"/>
          </a:xfrm>
          <a:prstGeom prst="rect">
            <a:avLst/>
          </a:prstGeom>
        </p:spPr>
        <p:txBody>
          <a:bodyPr spcFirstLastPara="1" wrap="square" lIns="0" tIns="0" rIns="0" bIns="0" anchor="ctr" anchorCtr="0">
            <a:noAutofit/>
          </a:bodyPr>
          <a:lstStyle/>
          <a:p>
            <a:fld id="{00000000-1234-1234-1234-123412341234}" type="slidenum">
              <a:rPr lang="en"/>
              <a:pPr/>
              <a:t>4</a:t>
            </a:fld>
            <a:endParaRPr/>
          </a:p>
        </p:txBody>
      </p:sp>
      <p:grpSp>
        <p:nvGrpSpPr>
          <p:cNvPr id="14" name="Google Shape;1005;p47"/>
          <p:cNvGrpSpPr/>
          <p:nvPr/>
        </p:nvGrpSpPr>
        <p:grpSpPr>
          <a:xfrm>
            <a:off x="806880" y="1226528"/>
            <a:ext cx="371564" cy="371543"/>
            <a:chOff x="938891" y="4319400"/>
            <a:chExt cx="442075" cy="442050"/>
          </a:xfrm>
        </p:grpSpPr>
        <p:sp>
          <p:nvSpPr>
            <p:cNvPr id="15" name="Google Shape;1006;p47"/>
            <p:cNvSpPr/>
            <p:nvPr/>
          </p:nvSpPr>
          <p:spPr>
            <a:xfrm>
              <a:off x="938891"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007;p47"/>
            <p:cNvSpPr/>
            <p:nvPr/>
          </p:nvSpPr>
          <p:spPr>
            <a:xfrm>
              <a:off x="958366"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008;p47"/>
            <p:cNvSpPr/>
            <p:nvPr/>
          </p:nvSpPr>
          <p:spPr>
            <a:xfrm>
              <a:off x="1014991"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009;p47"/>
            <p:cNvSpPr/>
            <p:nvPr/>
          </p:nvSpPr>
          <p:spPr>
            <a:xfrm>
              <a:off x="941941"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p:cNvSpPr txBox="1"/>
          <p:nvPr/>
        </p:nvSpPr>
        <p:spPr>
          <a:xfrm>
            <a:off x="1392633" y="2006600"/>
            <a:ext cx="9313467" cy="1077218"/>
          </a:xfrm>
          <a:prstGeom prst="rect">
            <a:avLst/>
          </a:prstGeom>
          <a:noFill/>
        </p:spPr>
        <p:txBody>
          <a:bodyPr wrap="square" rtlCol="0">
            <a:spAutoFit/>
          </a:bodyPr>
          <a:lstStyle/>
          <a:p>
            <a:r>
              <a:rPr lang="en-US" sz="1600" dirty="0">
                <a:solidFill>
                  <a:schemeClr val="dk1"/>
                </a:solidFill>
                <a:latin typeface="Red Hat Text"/>
                <a:ea typeface="Red Hat Text"/>
                <a:cs typeface="Red Hat Text"/>
                <a:sym typeface="Red Hat Text"/>
              </a:rPr>
              <a:t>Bob is writing a search algorithm for Elon Musk’s. Its algorithm will work when the rocket flies up to the moon, and will help calculate the landing </a:t>
            </a:r>
            <a:r>
              <a:rPr lang="en-US" sz="1600" dirty="0" smtClean="0">
                <a:solidFill>
                  <a:schemeClr val="dk1"/>
                </a:solidFill>
                <a:latin typeface="Red Hat Text"/>
                <a:ea typeface="Red Hat Text"/>
                <a:cs typeface="Red Hat Text"/>
                <a:sym typeface="Red Hat Text"/>
              </a:rPr>
              <a:t>point. </a:t>
            </a:r>
            <a:r>
              <a:rPr lang="en-US" sz="1600" dirty="0" smtClean="0">
                <a:solidFill>
                  <a:srgbClr val="7030A0"/>
                </a:solidFill>
                <a:latin typeface="Red Hat Text"/>
                <a:ea typeface="Red Hat Text"/>
                <a:cs typeface="Red Hat Text"/>
                <a:sym typeface="Red Hat Text"/>
              </a:rPr>
              <a:t>Let's </a:t>
            </a:r>
            <a:r>
              <a:rPr lang="en-US" sz="1600" dirty="0">
                <a:solidFill>
                  <a:srgbClr val="7030A0"/>
                </a:solidFill>
                <a:latin typeface="Red Hat Text"/>
                <a:ea typeface="Red Hat Text"/>
                <a:cs typeface="Red Hat Text"/>
                <a:sym typeface="Red Hat Text"/>
              </a:rPr>
              <a:t>say it takes 1 millisecond to check one item</a:t>
            </a:r>
          </a:p>
          <a:p>
            <a:r>
              <a:rPr lang="en-US" sz="1600" dirty="0">
                <a:solidFill>
                  <a:schemeClr val="dk1"/>
                </a:solidFill>
                <a:latin typeface="Red Hat Text"/>
                <a:ea typeface="Red Hat Text"/>
                <a:cs typeface="Red Hat Text"/>
                <a:sym typeface="Red Hat Text"/>
              </a:rPr>
              <a:t>Bob has only 10 seconds to choose a landing site, if it does not meet this time, then the moment for landing will be missed</a:t>
            </a:r>
          </a:p>
        </p:txBody>
      </p:sp>
    </p:spTree>
    <p:extLst>
      <p:ext uri="{BB962C8B-B14F-4D97-AF65-F5344CB8AC3E}">
        <p14:creationId xmlns:p14="http://schemas.microsoft.com/office/powerpoint/2010/main" val="27827254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451" name="Google Shape;451;p35"/>
          <p:cNvSpPr txBox="1">
            <a:spLocks noGrp="1"/>
          </p:cNvSpPr>
          <p:nvPr>
            <p:ph type="title"/>
          </p:nvPr>
        </p:nvSpPr>
        <p:spPr>
          <a:xfrm>
            <a:off x="1392633" y="990100"/>
            <a:ext cx="9610000" cy="844400"/>
          </a:xfrm>
          <a:prstGeom prst="rect">
            <a:avLst/>
          </a:prstGeom>
        </p:spPr>
        <p:txBody>
          <a:bodyPr spcFirstLastPara="1" wrap="square" lIns="0" tIns="0" rIns="0" bIns="0" anchor="ctr" anchorCtr="0">
            <a:noAutofit/>
          </a:bodyPr>
          <a:lstStyle/>
          <a:p>
            <a:r>
              <a:rPr lang="en" dirty="0" smtClean="0"/>
              <a:t>What is Big O</a:t>
            </a:r>
            <a:endParaRPr dirty="0"/>
          </a:p>
        </p:txBody>
      </p:sp>
      <p:sp>
        <p:nvSpPr>
          <p:cNvPr id="452" name="Google Shape;452;p35"/>
          <p:cNvSpPr txBox="1">
            <a:spLocks noGrp="1"/>
          </p:cNvSpPr>
          <p:nvPr>
            <p:ph type="body" idx="1"/>
          </p:nvPr>
        </p:nvSpPr>
        <p:spPr>
          <a:xfrm>
            <a:off x="1392633" y="1957833"/>
            <a:ext cx="9610000" cy="1661667"/>
          </a:xfrm>
          <a:prstGeom prst="rect">
            <a:avLst/>
          </a:prstGeom>
        </p:spPr>
        <p:txBody>
          <a:bodyPr spcFirstLastPara="1" wrap="square" lIns="0" tIns="0" rIns="0" bIns="0" anchor="t" anchorCtr="0">
            <a:noAutofit/>
          </a:bodyPr>
          <a:lstStyle/>
          <a:p>
            <a:pPr marL="0" indent="0">
              <a:buNone/>
            </a:pPr>
            <a:r>
              <a:rPr lang="en-US" sz="1600" dirty="0"/>
              <a:t>The special big O notation describes the speed of the </a:t>
            </a:r>
            <a:r>
              <a:rPr lang="en-US" sz="1600" dirty="0" smtClean="0"/>
              <a:t>algorithm</a:t>
            </a:r>
          </a:p>
          <a:p>
            <a:pPr marL="457200" indent="-457200"/>
            <a:r>
              <a:rPr lang="en-US" sz="1600" dirty="0" smtClean="0"/>
              <a:t>Write as O(n) – where n is operations count</a:t>
            </a:r>
          </a:p>
          <a:p>
            <a:pPr marL="457200" indent="-457200"/>
            <a:r>
              <a:rPr lang="en-US" sz="1600" dirty="0" smtClean="0"/>
              <a:t>Big </a:t>
            </a:r>
            <a:r>
              <a:rPr lang="en-US" sz="1600" dirty="0"/>
              <a:t>O describes the speed of algorithms not in seconds, but in the rate of growth of the number of operations. </a:t>
            </a:r>
          </a:p>
          <a:p>
            <a:pPr marL="457200" indent="-457200"/>
            <a:r>
              <a:rPr lang="en-US" sz="1600" dirty="0" smtClean="0"/>
              <a:t>Big O describes </a:t>
            </a:r>
            <a:r>
              <a:rPr lang="en-US" sz="1600" dirty="0"/>
              <a:t>how </a:t>
            </a:r>
            <a:r>
              <a:rPr lang="en-US" sz="1600" dirty="0" smtClean="0"/>
              <a:t>quickly the </a:t>
            </a:r>
            <a:r>
              <a:rPr lang="en-US" sz="1600" dirty="0"/>
              <a:t>algorithm</a:t>
            </a:r>
            <a:r>
              <a:rPr lang="en-US" sz="1600" dirty="0" smtClean="0"/>
              <a:t> execution </a:t>
            </a:r>
            <a:r>
              <a:rPr lang="en-US" sz="1600" dirty="0"/>
              <a:t>time </a:t>
            </a:r>
            <a:r>
              <a:rPr lang="en-US" sz="1600" dirty="0" smtClean="0"/>
              <a:t>increases with </a:t>
            </a:r>
            <a:r>
              <a:rPr lang="en-US" sz="1600" dirty="0"/>
              <a:t>an increase in the size of the input data.</a:t>
            </a:r>
            <a:endParaRPr sz="1600" dirty="0"/>
          </a:p>
        </p:txBody>
      </p:sp>
      <p:sp>
        <p:nvSpPr>
          <p:cNvPr id="453" name="Google Shape;453;p35"/>
          <p:cNvSpPr txBox="1">
            <a:spLocks noGrp="1"/>
          </p:cNvSpPr>
          <p:nvPr>
            <p:ph type="sldNum" idx="12"/>
          </p:nvPr>
        </p:nvSpPr>
        <p:spPr>
          <a:xfrm>
            <a:off x="11493100" y="6173667"/>
            <a:ext cx="698800" cy="684400"/>
          </a:xfrm>
          <a:prstGeom prst="rect">
            <a:avLst/>
          </a:prstGeom>
        </p:spPr>
        <p:txBody>
          <a:bodyPr spcFirstLastPara="1" wrap="square" lIns="0" tIns="0" rIns="0" bIns="0" anchor="ctr" anchorCtr="0">
            <a:noAutofit/>
          </a:bodyPr>
          <a:lstStyle/>
          <a:p>
            <a:fld id="{00000000-1234-1234-1234-123412341234}" type="slidenum">
              <a:rPr lang="en"/>
              <a:pPr/>
              <a:t>5</a:t>
            </a:fld>
            <a:endParaRPr/>
          </a:p>
        </p:txBody>
      </p:sp>
      <p:pic>
        <p:nvPicPr>
          <p:cNvPr id="2" name="Рисунок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18968" y="3619500"/>
            <a:ext cx="7621064" cy="2333951"/>
          </a:xfrm>
          <a:prstGeom prst="rect">
            <a:avLst/>
          </a:prstGeom>
        </p:spPr>
      </p:pic>
      <p:sp>
        <p:nvSpPr>
          <p:cNvPr id="3" name="TextBox 2"/>
          <p:cNvSpPr txBox="1"/>
          <p:nvPr/>
        </p:nvSpPr>
        <p:spPr>
          <a:xfrm>
            <a:off x="1498600" y="4201243"/>
            <a:ext cx="2120368" cy="1077218"/>
          </a:xfrm>
          <a:prstGeom prst="rect">
            <a:avLst/>
          </a:prstGeom>
          <a:noFill/>
        </p:spPr>
        <p:txBody>
          <a:bodyPr wrap="square" rtlCol="0">
            <a:spAutoFit/>
          </a:bodyPr>
          <a:lstStyle/>
          <a:p>
            <a:r>
              <a:rPr lang="en-US" sz="3200" b="1" dirty="0">
                <a:solidFill>
                  <a:schemeClr val="accent4"/>
                </a:solidFill>
                <a:latin typeface="Red Hat Text"/>
                <a:ea typeface="Red Hat Text"/>
                <a:cs typeface="Red Hat Text"/>
                <a:sym typeface="Red Hat Text"/>
              </a:rPr>
              <a:t>Big O examples</a:t>
            </a:r>
            <a:endParaRPr lang="ru-RU" sz="3200" b="1" dirty="0">
              <a:solidFill>
                <a:schemeClr val="accent4"/>
              </a:solidFill>
              <a:latin typeface="Red Hat Text"/>
              <a:ea typeface="Red Hat Text"/>
              <a:cs typeface="Red Hat Text"/>
              <a:sym typeface="Red Hat Text"/>
            </a:endParaRPr>
          </a:p>
        </p:txBody>
      </p:sp>
      <p:grpSp>
        <p:nvGrpSpPr>
          <p:cNvPr id="24" name="Google Shape;162;p19"/>
          <p:cNvGrpSpPr/>
          <p:nvPr/>
        </p:nvGrpSpPr>
        <p:grpSpPr>
          <a:xfrm>
            <a:off x="850224" y="1245425"/>
            <a:ext cx="210524" cy="333750"/>
            <a:chOff x="899801" y="909674"/>
            <a:chExt cx="250475" cy="397085"/>
          </a:xfrm>
        </p:grpSpPr>
        <p:sp>
          <p:nvSpPr>
            <p:cNvPr id="25" name="Google Shape;163;p19"/>
            <p:cNvSpPr/>
            <p:nvPr/>
          </p:nvSpPr>
          <p:spPr>
            <a:xfrm>
              <a:off x="975178" y="1255681"/>
              <a:ext cx="99722" cy="21982"/>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64;p19"/>
            <p:cNvSpPr/>
            <p:nvPr/>
          </p:nvSpPr>
          <p:spPr>
            <a:xfrm>
              <a:off x="975178" y="1233140"/>
              <a:ext cx="99722" cy="21982"/>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65;p19"/>
            <p:cNvSpPr/>
            <p:nvPr/>
          </p:nvSpPr>
          <p:spPr>
            <a:xfrm>
              <a:off x="975178" y="1277637"/>
              <a:ext cx="99722" cy="29122"/>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66;p19"/>
            <p:cNvSpPr/>
            <p:nvPr/>
          </p:nvSpPr>
          <p:spPr>
            <a:xfrm>
              <a:off x="964479" y="1046771"/>
              <a:ext cx="34459" cy="162670"/>
            </a:xfrm>
            <a:custGeom>
              <a:avLst/>
              <a:gdLst/>
              <a:ahLst/>
              <a:cxnLst/>
              <a:rect l="l" t="t" r="r" b="b"/>
              <a:pathLst>
                <a:path w="1414" h="6675" fill="none" extrusionOk="0">
                  <a:moveTo>
                    <a:pt x="1413" y="6674"/>
                  </a:moveTo>
                  <a:lnTo>
                    <a:pt x="1413" y="6674"/>
                  </a:lnTo>
                  <a:lnTo>
                    <a:pt x="585" y="2850"/>
                  </a:lnTo>
                  <a:lnTo>
                    <a:pt x="1" y="1"/>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67;p19"/>
            <p:cNvSpPr/>
            <p:nvPr/>
          </p:nvSpPr>
          <p:spPr>
            <a:xfrm>
              <a:off x="899801" y="909674"/>
              <a:ext cx="250475" cy="29977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68;p19"/>
            <p:cNvSpPr/>
            <p:nvPr/>
          </p:nvSpPr>
          <p:spPr>
            <a:xfrm>
              <a:off x="1051139" y="1046771"/>
              <a:ext cx="34459" cy="162670"/>
            </a:xfrm>
            <a:custGeom>
              <a:avLst/>
              <a:gdLst/>
              <a:ahLst/>
              <a:cxnLst/>
              <a:rect l="l" t="t" r="r" b="b"/>
              <a:pathLst>
                <a:path w="1414" h="6675" fill="none" extrusionOk="0">
                  <a:moveTo>
                    <a:pt x="1413" y="1"/>
                  </a:moveTo>
                  <a:lnTo>
                    <a:pt x="1413" y="1"/>
                  </a:lnTo>
                  <a:lnTo>
                    <a:pt x="829" y="2850"/>
                  </a:lnTo>
                  <a:lnTo>
                    <a:pt x="1" y="6674"/>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69;p19"/>
            <p:cNvSpPr/>
            <p:nvPr/>
          </p:nvSpPr>
          <p:spPr>
            <a:xfrm>
              <a:off x="981100" y="1040849"/>
              <a:ext cx="87878" cy="19009"/>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70;p19"/>
            <p:cNvSpPr/>
            <p:nvPr/>
          </p:nvSpPr>
          <p:spPr>
            <a:xfrm>
              <a:off x="975178" y="1211769"/>
              <a:ext cx="99722" cy="24"/>
            </a:xfrm>
            <a:custGeom>
              <a:avLst/>
              <a:gdLst/>
              <a:ahLst/>
              <a:cxnLst/>
              <a:rect l="l" t="t" r="r" b="b"/>
              <a:pathLst>
                <a:path w="4092" h="1" fill="none" extrusionOk="0">
                  <a:moveTo>
                    <a:pt x="0" y="1"/>
                  </a:moveTo>
                  <a:lnTo>
                    <a:pt x="4092" y="1"/>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895879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451" name="Google Shape;451;p35"/>
          <p:cNvSpPr txBox="1">
            <a:spLocks noGrp="1"/>
          </p:cNvSpPr>
          <p:nvPr>
            <p:ph type="title"/>
          </p:nvPr>
        </p:nvSpPr>
        <p:spPr>
          <a:xfrm>
            <a:off x="1392633" y="990100"/>
            <a:ext cx="9610000" cy="844400"/>
          </a:xfrm>
          <a:prstGeom prst="rect">
            <a:avLst/>
          </a:prstGeom>
        </p:spPr>
        <p:txBody>
          <a:bodyPr spcFirstLastPara="1" wrap="square" lIns="0" tIns="0" rIns="0" bIns="0" anchor="ctr" anchorCtr="0">
            <a:noAutofit/>
          </a:bodyPr>
          <a:lstStyle/>
          <a:p>
            <a:pPr marL="101598"/>
            <a:r>
              <a:rPr lang="en-US" dirty="0"/>
              <a:t>n! – who need this algorithm?</a:t>
            </a:r>
          </a:p>
        </p:txBody>
      </p:sp>
      <p:sp>
        <p:nvSpPr>
          <p:cNvPr id="452" name="Google Shape;452;p35"/>
          <p:cNvSpPr txBox="1">
            <a:spLocks noGrp="1"/>
          </p:cNvSpPr>
          <p:nvPr>
            <p:ph type="body" idx="1"/>
          </p:nvPr>
        </p:nvSpPr>
        <p:spPr>
          <a:xfrm>
            <a:off x="1392633" y="1957833"/>
            <a:ext cx="6924280" cy="4023867"/>
          </a:xfrm>
          <a:prstGeom prst="rect">
            <a:avLst/>
          </a:prstGeom>
        </p:spPr>
        <p:txBody>
          <a:bodyPr spcFirstLastPara="1" wrap="square" lIns="0" tIns="0" rIns="0" bIns="0" anchor="t" anchorCtr="0">
            <a:noAutofit/>
          </a:bodyPr>
          <a:lstStyle/>
          <a:p>
            <a:pPr marL="101598" indent="0">
              <a:buNone/>
            </a:pPr>
            <a:r>
              <a:rPr lang="en-US" sz="1600" dirty="0" smtClean="0"/>
              <a:t>Travelling </a:t>
            </a:r>
            <a:r>
              <a:rPr lang="en-US" sz="1600" dirty="0"/>
              <a:t>salesman </a:t>
            </a:r>
            <a:r>
              <a:rPr lang="en-US" sz="1600" dirty="0" smtClean="0"/>
              <a:t>problem. </a:t>
            </a:r>
            <a:r>
              <a:rPr lang="en-US" sz="1600" dirty="0"/>
              <a:t>He must go around </a:t>
            </a:r>
            <a:r>
              <a:rPr lang="en-US" sz="1600" dirty="0" smtClean="0"/>
              <a:t>N </a:t>
            </a:r>
            <a:r>
              <a:rPr lang="en-US" sz="1600" dirty="0"/>
              <a:t>cities. One possible solution - you need to iterate over all possible combinations of the order of detouring </a:t>
            </a:r>
            <a:r>
              <a:rPr lang="en-US" sz="1600" dirty="0" smtClean="0"/>
              <a:t>cities. </a:t>
            </a:r>
            <a:r>
              <a:rPr lang="en-US" sz="1600" dirty="0" smtClean="0">
                <a:solidFill>
                  <a:srgbClr val="7030A0"/>
                </a:solidFill>
              </a:rPr>
              <a:t>All </a:t>
            </a:r>
            <a:r>
              <a:rPr lang="en-US" sz="1600" dirty="0">
                <a:solidFill>
                  <a:srgbClr val="7030A0"/>
                </a:solidFill>
              </a:rPr>
              <a:t>distances are summed up, after which the path with the shortest </a:t>
            </a:r>
            <a:r>
              <a:rPr lang="en-US" sz="1600" dirty="0" smtClean="0">
                <a:solidFill>
                  <a:srgbClr val="7030A0"/>
                </a:solidFill>
              </a:rPr>
              <a:t>distance.</a:t>
            </a:r>
          </a:p>
          <a:p>
            <a:pPr marL="101598" indent="0">
              <a:buNone/>
            </a:pPr>
            <a:r>
              <a:rPr lang="en-US" sz="1600" dirty="0" smtClean="0"/>
              <a:t>For </a:t>
            </a:r>
            <a:r>
              <a:rPr lang="en-US" sz="1600" dirty="0"/>
              <a:t>5 cities, 120 permutations can be created, so solving the problem for 5 cities will require 120 operations. </a:t>
            </a:r>
            <a:r>
              <a:rPr lang="en-US" sz="1600" dirty="0" smtClean="0"/>
              <a:t>And </a:t>
            </a:r>
            <a:r>
              <a:rPr lang="en-US" sz="1600" dirty="0"/>
              <a:t>for 7 cities, 5040 operations are required already! In the general case, to calculate the result for n elements, it will be required n! (n-factorial) </a:t>
            </a:r>
            <a:r>
              <a:rPr lang="en-US" sz="1600" dirty="0" smtClean="0"/>
              <a:t>operations.</a:t>
            </a:r>
            <a:endParaRPr lang="en-US" sz="1600" dirty="0"/>
          </a:p>
          <a:p>
            <a:pPr marL="101598" indent="0">
              <a:buNone/>
            </a:pPr>
            <a:r>
              <a:rPr lang="en-US" sz="1600" dirty="0"/>
              <a:t>This is one of the famous unsolved problems in the field of computation </a:t>
            </a:r>
            <a:r>
              <a:rPr lang="en-US" sz="1600" dirty="0" smtClean="0"/>
              <a:t>theory. At </a:t>
            </a:r>
            <a:r>
              <a:rPr lang="en-US" sz="1600" dirty="0"/>
              <a:t>its best case, you can look for an approximate solution</a:t>
            </a:r>
            <a:r>
              <a:rPr lang="ru-RU" sz="1600" dirty="0"/>
              <a:t> </a:t>
            </a:r>
            <a:r>
              <a:rPr lang="en-US" sz="1600" dirty="0"/>
              <a:t>with dynamical programming.</a:t>
            </a:r>
            <a:br>
              <a:rPr lang="en-US" sz="1600" dirty="0"/>
            </a:br>
            <a:endParaRPr lang="en-US" sz="1600" dirty="0"/>
          </a:p>
          <a:p>
            <a:pPr marL="0" indent="0">
              <a:buNone/>
            </a:pPr>
            <a:endParaRPr sz="1600" dirty="0"/>
          </a:p>
        </p:txBody>
      </p:sp>
      <p:sp>
        <p:nvSpPr>
          <p:cNvPr id="453" name="Google Shape;453;p35"/>
          <p:cNvSpPr txBox="1">
            <a:spLocks noGrp="1"/>
          </p:cNvSpPr>
          <p:nvPr>
            <p:ph type="sldNum" idx="12"/>
          </p:nvPr>
        </p:nvSpPr>
        <p:spPr>
          <a:xfrm>
            <a:off x="11493100" y="6173667"/>
            <a:ext cx="698800" cy="684400"/>
          </a:xfrm>
          <a:prstGeom prst="rect">
            <a:avLst/>
          </a:prstGeom>
        </p:spPr>
        <p:txBody>
          <a:bodyPr spcFirstLastPara="1" wrap="square" lIns="0" tIns="0" rIns="0" bIns="0" anchor="ctr" anchorCtr="0">
            <a:noAutofit/>
          </a:bodyPr>
          <a:lstStyle/>
          <a:p>
            <a:fld id="{00000000-1234-1234-1234-123412341234}" type="slidenum">
              <a:rPr lang="en"/>
              <a:pPr/>
              <a:t>6</a:t>
            </a:fld>
            <a:endParaRPr/>
          </a:p>
        </p:txBody>
      </p:sp>
      <p:grpSp>
        <p:nvGrpSpPr>
          <p:cNvPr id="16" name="Google Shape;1206;p47"/>
          <p:cNvGrpSpPr/>
          <p:nvPr/>
        </p:nvGrpSpPr>
        <p:grpSpPr>
          <a:xfrm>
            <a:off x="744120" y="1289209"/>
            <a:ext cx="445255" cy="246182"/>
            <a:chOff x="894441" y="5071350"/>
            <a:chExt cx="529750" cy="292900"/>
          </a:xfrm>
        </p:grpSpPr>
        <p:sp>
          <p:nvSpPr>
            <p:cNvPr id="17" name="Google Shape;1207;p47"/>
            <p:cNvSpPr/>
            <p:nvPr/>
          </p:nvSpPr>
          <p:spPr>
            <a:xfrm>
              <a:off x="995516" y="5077450"/>
              <a:ext cx="272200" cy="185725"/>
            </a:xfrm>
            <a:custGeom>
              <a:avLst/>
              <a:gdLst/>
              <a:ahLst/>
              <a:cxnLst/>
              <a:rect l="l" t="t" r="r" b="b"/>
              <a:pathLst>
                <a:path w="10888" h="7429" fill="none" extrusionOk="0">
                  <a:moveTo>
                    <a:pt x="2947" y="0"/>
                  </a:moveTo>
                  <a:lnTo>
                    <a:pt x="6406" y="7428"/>
                  </a:lnTo>
                  <a:lnTo>
                    <a:pt x="10887" y="2314"/>
                  </a:lnTo>
                  <a:lnTo>
                    <a:pt x="4019" y="2314"/>
                  </a:lnTo>
                  <a:lnTo>
                    <a:pt x="0" y="7428"/>
                  </a:lnTo>
                  <a:lnTo>
                    <a:pt x="6406" y="7428"/>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208;p47"/>
            <p:cNvSpPr/>
            <p:nvPr/>
          </p:nvSpPr>
          <p:spPr>
            <a:xfrm>
              <a:off x="1248816" y="5071350"/>
              <a:ext cx="74300" cy="191825"/>
            </a:xfrm>
            <a:custGeom>
              <a:avLst/>
              <a:gdLst/>
              <a:ahLst/>
              <a:cxnLst/>
              <a:rect l="l" t="t" r="r" b="b"/>
              <a:pathLst>
                <a:path w="2972" h="7673" fill="none" extrusionOk="0">
                  <a:moveTo>
                    <a:pt x="2971" y="7672"/>
                  </a:moveTo>
                  <a:lnTo>
                    <a:pt x="0" y="1"/>
                  </a:lnTo>
                  <a:lnTo>
                    <a:pt x="1364" y="1"/>
                  </a:lnTo>
                  <a:lnTo>
                    <a:pt x="1364" y="1"/>
                  </a:lnTo>
                  <a:lnTo>
                    <a:pt x="1534" y="25"/>
                  </a:lnTo>
                  <a:lnTo>
                    <a:pt x="1681" y="49"/>
                  </a:lnTo>
                  <a:lnTo>
                    <a:pt x="1827" y="147"/>
                  </a:lnTo>
                  <a:lnTo>
                    <a:pt x="1875" y="195"/>
                  </a:lnTo>
                  <a:lnTo>
                    <a:pt x="1900" y="244"/>
                  </a:lnTo>
                  <a:lnTo>
                    <a:pt x="1924" y="342"/>
                  </a:lnTo>
                  <a:lnTo>
                    <a:pt x="1900" y="439"/>
                  </a:lnTo>
                  <a:lnTo>
                    <a:pt x="1851" y="536"/>
                  </a:lnTo>
                  <a:lnTo>
                    <a:pt x="1778" y="658"/>
                  </a:lnTo>
                  <a:lnTo>
                    <a:pt x="1656" y="804"/>
                  </a:lnTo>
                  <a:lnTo>
                    <a:pt x="1486" y="975"/>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209;p47"/>
            <p:cNvSpPr/>
            <p:nvPr/>
          </p:nvSpPr>
          <p:spPr>
            <a:xfrm>
              <a:off x="894441" y="5162075"/>
              <a:ext cx="202175" cy="202175"/>
            </a:xfrm>
            <a:custGeom>
              <a:avLst/>
              <a:gdLst/>
              <a:ahLst/>
              <a:cxnLst/>
              <a:rect l="l" t="t" r="r" b="b"/>
              <a:pathLst>
                <a:path w="8087" h="8087" fill="none" extrusionOk="0">
                  <a:moveTo>
                    <a:pt x="1" y="4043"/>
                  </a:moveTo>
                  <a:lnTo>
                    <a:pt x="1" y="4043"/>
                  </a:lnTo>
                  <a:lnTo>
                    <a:pt x="25" y="3629"/>
                  </a:lnTo>
                  <a:lnTo>
                    <a:pt x="74" y="3215"/>
                  </a:lnTo>
                  <a:lnTo>
                    <a:pt x="171" y="2826"/>
                  </a:lnTo>
                  <a:lnTo>
                    <a:pt x="317" y="2460"/>
                  </a:lnTo>
                  <a:lnTo>
                    <a:pt x="488" y="2119"/>
                  </a:lnTo>
                  <a:lnTo>
                    <a:pt x="682" y="1778"/>
                  </a:lnTo>
                  <a:lnTo>
                    <a:pt x="926" y="1462"/>
                  </a:lnTo>
                  <a:lnTo>
                    <a:pt x="1194" y="1170"/>
                  </a:lnTo>
                  <a:lnTo>
                    <a:pt x="1462" y="926"/>
                  </a:lnTo>
                  <a:lnTo>
                    <a:pt x="1778" y="682"/>
                  </a:lnTo>
                  <a:lnTo>
                    <a:pt x="2119" y="488"/>
                  </a:lnTo>
                  <a:lnTo>
                    <a:pt x="2460" y="317"/>
                  </a:lnTo>
                  <a:lnTo>
                    <a:pt x="2850" y="171"/>
                  </a:lnTo>
                  <a:lnTo>
                    <a:pt x="3240" y="74"/>
                  </a:lnTo>
                  <a:lnTo>
                    <a:pt x="3629" y="25"/>
                  </a:lnTo>
                  <a:lnTo>
                    <a:pt x="4043" y="0"/>
                  </a:lnTo>
                  <a:lnTo>
                    <a:pt x="4043" y="0"/>
                  </a:lnTo>
                  <a:lnTo>
                    <a:pt x="4458" y="25"/>
                  </a:lnTo>
                  <a:lnTo>
                    <a:pt x="4872" y="74"/>
                  </a:lnTo>
                  <a:lnTo>
                    <a:pt x="5237" y="171"/>
                  </a:lnTo>
                  <a:lnTo>
                    <a:pt x="5627" y="317"/>
                  </a:lnTo>
                  <a:lnTo>
                    <a:pt x="5968" y="488"/>
                  </a:lnTo>
                  <a:lnTo>
                    <a:pt x="6308" y="682"/>
                  </a:lnTo>
                  <a:lnTo>
                    <a:pt x="6625" y="926"/>
                  </a:lnTo>
                  <a:lnTo>
                    <a:pt x="6917" y="1170"/>
                  </a:lnTo>
                  <a:lnTo>
                    <a:pt x="7161" y="1462"/>
                  </a:lnTo>
                  <a:lnTo>
                    <a:pt x="7404" y="1778"/>
                  </a:lnTo>
                  <a:lnTo>
                    <a:pt x="7599" y="2119"/>
                  </a:lnTo>
                  <a:lnTo>
                    <a:pt x="7770" y="2460"/>
                  </a:lnTo>
                  <a:lnTo>
                    <a:pt x="7916" y="2826"/>
                  </a:lnTo>
                  <a:lnTo>
                    <a:pt x="8013" y="3215"/>
                  </a:lnTo>
                  <a:lnTo>
                    <a:pt x="8062" y="3629"/>
                  </a:lnTo>
                  <a:lnTo>
                    <a:pt x="8086" y="4043"/>
                  </a:lnTo>
                  <a:lnTo>
                    <a:pt x="8086" y="4043"/>
                  </a:lnTo>
                  <a:lnTo>
                    <a:pt x="8062" y="4457"/>
                  </a:lnTo>
                  <a:lnTo>
                    <a:pt x="8013" y="4847"/>
                  </a:lnTo>
                  <a:lnTo>
                    <a:pt x="7916" y="5237"/>
                  </a:lnTo>
                  <a:lnTo>
                    <a:pt x="7770" y="5626"/>
                  </a:lnTo>
                  <a:lnTo>
                    <a:pt x="7599" y="5967"/>
                  </a:lnTo>
                  <a:lnTo>
                    <a:pt x="7404" y="6308"/>
                  </a:lnTo>
                  <a:lnTo>
                    <a:pt x="7161" y="6625"/>
                  </a:lnTo>
                  <a:lnTo>
                    <a:pt x="6917" y="6893"/>
                  </a:lnTo>
                  <a:lnTo>
                    <a:pt x="6625" y="7161"/>
                  </a:lnTo>
                  <a:lnTo>
                    <a:pt x="6308" y="7404"/>
                  </a:lnTo>
                  <a:lnTo>
                    <a:pt x="5968" y="7599"/>
                  </a:lnTo>
                  <a:lnTo>
                    <a:pt x="5627" y="7770"/>
                  </a:lnTo>
                  <a:lnTo>
                    <a:pt x="5237" y="7916"/>
                  </a:lnTo>
                  <a:lnTo>
                    <a:pt x="4872" y="8013"/>
                  </a:lnTo>
                  <a:lnTo>
                    <a:pt x="4458" y="8062"/>
                  </a:lnTo>
                  <a:lnTo>
                    <a:pt x="4043" y="8086"/>
                  </a:lnTo>
                  <a:lnTo>
                    <a:pt x="4043" y="8086"/>
                  </a:lnTo>
                  <a:lnTo>
                    <a:pt x="3629" y="8062"/>
                  </a:lnTo>
                  <a:lnTo>
                    <a:pt x="3240" y="8013"/>
                  </a:lnTo>
                  <a:lnTo>
                    <a:pt x="2850" y="7916"/>
                  </a:lnTo>
                  <a:lnTo>
                    <a:pt x="2460" y="7770"/>
                  </a:lnTo>
                  <a:lnTo>
                    <a:pt x="2119" y="7599"/>
                  </a:lnTo>
                  <a:lnTo>
                    <a:pt x="1778" y="7404"/>
                  </a:lnTo>
                  <a:lnTo>
                    <a:pt x="1462" y="7161"/>
                  </a:lnTo>
                  <a:lnTo>
                    <a:pt x="1194" y="6893"/>
                  </a:lnTo>
                  <a:lnTo>
                    <a:pt x="926" y="6625"/>
                  </a:lnTo>
                  <a:lnTo>
                    <a:pt x="682" y="6308"/>
                  </a:lnTo>
                  <a:lnTo>
                    <a:pt x="488" y="5967"/>
                  </a:lnTo>
                  <a:lnTo>
                    <a:pt x="317" y="5626"/>
                  </a:lnTo>
                  <a:lnTo>
                    <a:pt x="171" y="5237"/>
                  </a:lnTo>
                  <a:lnTo>
                    <a:pt x="74" y="4847"/>
                  </a:lnTo>
                  <a:lnTo>
                    <a:pt x="25" y="4457"/>
                  </a:lnTo>
                  <a:lnTo>
                    <a:pt x="1" y="4043"/>
                  </a:lnTo>
                  <a:lnTo>
                    <a:pt x="1" y="4043"/>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210;p47"/>
            <p:cNvSpPr/>
            <p:nvPr/>
          </p:nvSpPr>
          <p:spPr>
            <a:xfrm>
              <a:off x="1222016" y="5162075"/>
              <a:ext cx="202175" cy="202175"/>
            </a:xfrm>
            <a:custGeom>
              <a:avLst/>
              <a:gdLst/>
              <a:ahLst/>
              <a:cxnLst/>
              <a:rect l="l" t="t" r="r" b="b"/>
              <a:pathLst>
                <a:path w="8087" h="8087" fill="none" extrusionOk="0">
                  <a:moveTo>
                    <a:pt x="1" y="4043"/>
                  </a:moveTo>
                  <a:lnTo>
                    <a:pt x="1" y="4043"/>
                  </a:lnTo>
                  <a:lnTo>
                    <a:pt x="1" y="3629"/>
                  </a:lnTo>
                  <a:lnTo>
                    <a:pt x="74" y="3215"/>
                  </a:lnTo>
                  <a:lnTo>
                    <a:pt x="171" y="2826"/>
                  </a:lnTo>
                  <a:lnTo>
                    <a:pt x="317" y="2460"/>
                  </a:lnTo>
                  <a:lnTo>
                    <a:pt x="488" y="2119"/>
                  </a:lnTo>
                  <a:lnTo>
                    <a:pt x="682" y="1778"/>
                  </a:lnTo>
                  <a:lnTo>
                    <a:pt x="926" y="1462"/>
                  </a:lnTo>
                  <a:lnTo>
                    <a:pt x="1170" y="1170"/>
                  </a:lnTo>
                  <a:lnTo>
                    <a:pt x="1462" y="926"/>
                  </a:lnTo>
                  <a:lnTo>
                    <a:pt x="1778" y="682"/>
                  </a:lnTo>
                  <a:lnTo>
                    <a:pt x="2119" y="488"/>
                  </a:lnTo>
                  <a:lnTo>
                    <a:pt x="2460" y="317"/>
                  </a:lnTo>
                  <a:lnTo>
                    <a:pt x="2826" y="171"/>
                  </a:lnTo>
                  <a:lnTo>
                    <a:pt x="3215" y="74"/>
                  </a:lnTo>
                  <a:lnTo>
                    <a:pt x="3629" y="25"/>
                  </a:lnTo>
                  <a:lnTo>
                    <a:pt x="4043" y="0"/>
                  </a:lnTo>
                  <a:lnTo>
                    <a:pt x="4043" y="0"/>
                  </a:lnTo>
                  <a:lnTo>
                    <a:pt x="4457" y="25"/>
                  </a:lnTo>
                  <a:lnTo>
                    <a:pt x="4847" y="74"/>
                  </a:lnTo>
                  <a:lnTo>
                    <a:pt x="5237" y="171"/>
                  </a:lnTo>
                  <a:lnTo>
                    <a:pt x="5602" y="317"/>
                  </a:lnTo>
                  <a:lnTo>
                    <a:pt x="5967" y="488"/>
                  </a:lnTo>
                  <a:lnTo>
                    <a:pt x="6308" y="682"/>
                  </a:lnTo>
                  <a:lnTo>
                    <a:pt x="6601" y="926"/>
                  </a:lnTo>
                  <a:lnTo>
                    <a:pt x="6893" y="1170"/>
                  </a:lnTo>
                  <a:lnTo>
                    <a:pt x="7161" y="1462"/>
                  </a:lnTo>
                  <a:lnTo>
                    <a:pt x="7380" y="1778"/>
                  </a:lnTo>
                  <a:lnTo>
                    <a:pt x="7599" y="2119"/>
                  </a:lnTo>
                  <a:lnTo>
                    <a:pt x="7770" y="2460"/>
                  </a:lnTo>
                  <a:lnTo>
                    <a:pt x="7892" y="2826"/>
                  </a:lnTo>
                  <a:lnTo>
                    <a:pt x="7989" y="3215"/>
                  </a:lnTo>
                  <a:lnTo>
                    <a:pt x="8062" y="3629"/>
                  </a:lnTo>
                  <a:lnTo>
                    <a:pt x="8086" y="4043"/>
                  </a:lnTo>
                  <a:lnTo>
                    <a:pt x="8086" y="4043"/>
                  </a:lnTo>
                  <a:lnTo>
                    <a:pt x="8062" y="4457"/>
                  </a:lnTo>
                  <a:lnTo>
                    <a:pt x="7989" y="4847"/>
                  </a:lnTo>
                  <a:lnTo>
                    <a:pt x="7892" y="5237"/>
                  </a:lnTo>
                  <a:lnTo>
                    <a:pt x="7770" y="5626"/>
                  </a:lnTo>
                  <a:lnTo>
                    <a:pt x="7599" y="5967"/>
                  </a:lnTo>
                  <a:lnTo>
                    <a:pt x="7380" y="6308"/>
                  </a:lnTo>
                  <a:lnTo>
                    <a:pt x="7161" y="6625"/>
                  </a:lnTo>
                  <a:lnTo>
                    <a:pt x="6893" y="6893"/>
                  </a:lnTo>
                  <a:lnTo>
                    <a:pt x="6601" y="7161"/>
                  </a:lnTo>
                  <a:lnTo>
                    <a:pt x="6308" y="7404"/>
                  </a:lnTo>
                  <a:lnTo>
                    <a:pt x="5967" y="7599"/>
                  </a:lnTo>
                  <a:lnTo>
                    <a:pt x="5602" y="7770"/>
                  </a:lnTo>
                  <a:lnTo>
                    <a:pt x="5237" y="7916"/>
                  </a:lnTo>
                  <a:lnTo>
                    <a:pt x="4847" y="8013"/>
                  </a:lnTo>
                  <a:lnTo>
                    <a:pt x="4457" y="8062"/>
                  </a:lnTo>
                  <a:lnTo>
                    <a:pt x="4043" y="8086"/>
                  </a:lnTo>
                  <a:lnTo>
                    <a:pt x="4043" y="8086"/>
                  </a:lnTo>
                  <a:lnTo>
                    <a:pt x="3629" y="8062"/>
                  </a:lnTo>
                  <a:lnTo>
                    <a:pt x="3215" y="8013"/>
                  </a:lnTo>
                  <a:lnTo>
                    <a:pt x="2826" y="7916"/>
                  </a:lnTo>
                  <a:lnTo>
                    <a:pt x="2460" y="7770"/>
                  </a:lnTo>
                  <a:lnTo>
                    <a:pt x="2119" y="7599"/>
                  </a:lnTo>
                  <a:lnTo>
                    <a:pt x="1778" y="7404"/>
                  </a:lnTo>
                  <a:lnTo>
                    <a:pt x="1462" y="7161"/>
                  </a:lnTo>
                  <a:lnTo>
                    <a:pt x="1170" y="6893"/>
                  </a:lnTo>
                  <a:lnTo>
                    <a:pt x="926" y="6625"/>
                  </a:lnTo>
                  <a:lnTo>
                    <a:pt x="682" y="6308"/>
                  </a:lnTo>
                  <a:lnTo>
                    <a:pt x="488" y="5967"/>
                  </a:lnTo>
                  <a:lnTo>
                    <a:pt x="317" y="5626"/>
                  </a:lnTo>
                  <a:lnTo>
                    <a:pt x="171" y="5237"/>
                  </a:lnTo>
                  <a:lnTo>
                    <a:pt x="74" y="4847"/>
                  </a:lnTo>
                  <a:lnTo>
                    <a:pt x="1" y="4457"/>
                  </a:lnTo>
                  <a:lnTo>
                    <a:pt x="1" y="4043"/>
                  </a:lnTo>
                  <a:lnTo>
                    <a:pt x="1" y="4043"/>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211;p47"/>
            <p:cNvSpPr/>
            <p:nvPr/>
          </p:nvSpPr>
          <p:spPr>
            <a:xfrm>
              <a:off x="1038741" y="5071350"/>
              <a:ext cx="86500" cy="7325"/>
            </a:xfrm>
            <a:custGeom>
              <a:avLst/>
              <a:gdLst/>
              <a:ahLst/>
              <a:cxnLst/>
              <a:rect l="l" t="t" r="r" b="b"/>
              <a:pathLst>
                <a:path w="3460" h="293" fill="none" extrusionOk="0">
                  <a:moveTo>
                    <a:pt x="1" y="1"/>
                  </a:moveTo>
                  <a:lnTo>
                    <a:pt x="3459" y="293"/>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212;p47"/>
            <p:cNvSpPr/>
            <p:nvPr/>
          </p:nvSpPr>
          <p:spPr>
            <a:xfrm>
              <a:off x="1304216" y="5244275"/>
              <a:ext cx="37175" cy="37175"/>
            </a:xfrm>
            <a:custGeom>
              <a:avLst/>
              <a:gdLst/>
              <a:ahLst/>
              <a:cxnLst/>
              <a:rect l="l" t="t" r="r" b="b"/>
              <a:pathLst>
                <a:path w="1487" h="1487" fill="none" extrusionOk="0">
                  <a:moveTo>
                    <a:pt x="0" y="755"/>
                  </a:moveTo>
                  <a:lnTo>
                    <a:pt x="0" y="755"/>
                  </a:lnTo>
                  <a:lnTo>
                    <a:pt x="25" y="609"/>
                  </a:lnTo>
                  <a:lnTo>
                    <a:pt x="73" y="463"/>
                  </a:lnTo>
                  <a:lnTo>
                    <a:pt x="122" y="341"/>
                  </a:lnTo>
                  <a:lnTo>
                    <a:pt x="220" y="220"/>
                  </a:lnTo>
                  <a:lnTo>
                    <a:pt x="341" y="147"/>
                  </a:lnTo>
                  <a:lnTo>
                    <a:pt x="463" y="73"/>
                  </a:lnTo>
                  <a:lnTo>
                    <a:pt x="609" y="25"/>
                  </a:lnTo>
                  <a:lnTo>
                    <a:pt x="755" y="0"/>
                  </a:lnTo>
                  <a:lnTo>
                    <a:pt x="755" y="0"/>
                  </a:lnTo>
                  <a:lnTo>
                    <a:pt x="902" y="25"/>
                  </a:lnTo>
                  <a:lnTo>
                    <a:pt x="1048" y="73"/>
                  </a:lnTo>
                  <a:lnTo>
                    <a:pt x="1169" y="147"/>
                  </a:lnTo>
                  <a:lnTo>
                    <a:pt x="1267" y="220"/>
                  </a:lnTo>
                  <a:lnTo>
                    <a:pt x="1364" y="341"/>
                  </a:lnTo>
                  <a:lnTo>
                    <a:pt x="1437" y="463"/>
                  </a:lnTo>
                  <a:lnTo>
                    <a:pt x="1486" y="609"/>
                  </a:lnTo>
                  <a:lnTo>
                    <a:pt x="1486" y="755"/>
                  </a:lnTo>
                  <a:lnTo>
                    <a:pt x="1486" y="755"/>
                  </a:lnTo>
                  <a:lnTo>
                    <a:pt x="1486" y="902"/>
                  </a:lnTo>
                  <a:lnTo>
                    <a:pt x="1437" y="1048"/>
                  </a:lnTo>
                  <a:lnTo>
                    <a:pt x="1364" y="1169"/>
                  </a:lnTo>
                  <a:lnTo>
                    <a:pt x="1267" y="1267"/>
                  </a:lnTo>
                  <a:lnTo>
                    <a:pt x="1169" y="1364"/>
                  </a:lnTo>
                  <a:lnTo>
                    <a:pt x="1048" y="1437"/>
                  </a:lnTo>
                  <a:lnTo>
                    <a:pt x="902" y="1486"/>
                  </a:lnTo>
                  <a:lnTo>
                    <a:pt x="755" y="1486"/>
                  </a:lnTo>
                  <a:lnTo>
                    <a:pt x="755" y="1486"/>
                  </a:lnTo>
                  <a:lnTo>
                    <a:pt x="609" y="1486"/>
                  </a:lnTo>
                  <a:lnTo>
                    <a:pt x="463" y="1437"/>
                  </a:lnTo>
                  <a:lnTo>
                    <a:pt x="341" y="1364"/>
                  </a:lnTo>
                  <a:lnTo>
                    <a:pt x="220" y="1267"/>
                  </a:lnTo>
                  <a:lnTo>
                    <a:pt x="122" y="1169"/>
                  </a:lnTo>
                  <a:lnTo>
                    <a:pt x="73" y="1048"/>
                  </a:lnTo>
                  <a:lnTo>
                    <a:pt x="25" y="902"/>
                  </a:lnTo>
                  <a:lnTo>
                    <a:pt x="0" y="755"/>
                  </a:lnTo>
                  <a:lnTo>
                    <a:pt x="0" y="755"/>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213;p47"/>
            <p:cNvSpPr/>
            <p:nvPr/>
          </p:nvSpPr>
          <p:spPr>
            <a:xfrm>
              <a:off x="977241" y="5244275"/>
              <a:ext cx="37175" cy="37175"/>
            </a:xfrm>
            <a:custGeom>
              <a:avLst/>
              <a:gdLst/>
              <a:ahLst/>
              <a:cxnLst/>
              <a:rect l="l" t="t" r="r" b="b"/>
              <a:pathLst>
                <a:path w="1487" h="1487" fill="none" extrusionOk="0">
                  <a:moveTo>
                    <a:pt x="1" y="755"/>
                  </a:moveTo>
                  <a:lnTo>
                    <a:pt x="1" y="755"/>
                  </a:lnTo>
                  <a:lnTo>
                    <a:pt x="1" y="609"/>
                  </a:lnTo>
                  <a:lnTo>
                    <a:pt x="50" y="463"/>
                  </a:lnTo>
                  <a:lnTo>
                    <a:pt x="123" y="341"/>
                  </a:lnTo>
                  <a:lnTo>
                    <a:pt x="220" y="220"/>
                  </a:lnTo>
                  <a:lnTo>
                    <a:pt x="317" y="147"/>
                  </a:lnTo>
                  <a:lnTo>
                    <a:pt x="439" y="73"/>
                  </a:lnTo>
                  <a:lnTo>
                    <a:pt x="585" y="25"/>
                  </a:lnTo>
                  <a:lnTo>
                    <a:pt x="731" y="0"/>
                  </a:lnTo>
                  <a:lnTo>
                    <a:pt x="731" y="0"/>
                  </a:lnTo>
                  <a:lnTo>
                    <a:pt x="878" y="25"/>
                  </a:lnTo>
                  <a:lnTo>
                    <a:pt x="1024" y="73"/>
                  </a:lnTo>
                  <a:lnTo>
                    <a:pt x="1146" y="147"/>
                  </a:lnTo>
                  <a:lnTo>
                    <a:pt x="1267" y="220"/>
                  </a:lnTo>
                  <a:lnTo>
                    <a:pt x="1340" y="341"/>
                  </a:lnTo>
                  <a:lnTo>
                    <a:pt x="1413" y="463"/>
                  </a:lnTo>
                  <a:lnTo>
                    <a:pt x="1462" y="609"/>
                  </a:lnTo>
                  <a:lnTo>
                    <a:pt x="1486" y="755"/>
                  </a:lnTo>
                  <a:lnTo>
                    <a:pt x="1486" y="755"/>
                  </a:lnTo>
                  <a:lnTo>
                    <a:pt x="1462" y="902"/>
                  </a:lnTo>
                  <a:lnTo>
                    <a:pt x="1413" y="1048"/>
                  </a:lnTo>
                  <a:lnTo>
                    <a:pt x="1340" y="1169"/>
                  </a:lnTo>
                  <a:lnTo>
                    <a:pt x="1267" y="1267"/>
                  </a:lnTo>
                  <a:lnTo>
                    <a:pt x="1146" y="1364"/>
                  </a:lnTo>
                  <a:lnTo>
                    <a:pt x="1024" y="1437"/>
                  </a:lnTo>
                  <a:lnTo>
                    <a:pt x="878" y="1486"/>
                  </a:lnTo>
                  <a:lnTo>
                    <a:pt x="731" y="1486"/>
                  </a:lnTo>
                  <a:lnTo>
                    <a:pt x="731" y="1486"/>
                  </a:lnTo>
                  <a:lnTo>
                    <a:pt x="585" y="1486"/>
                  </a:lnTo>
                  <a:lnTo>
                    <a:pt x="439" y="1437"/>
                  </a:lnTo>
                  <a:lnTo>
                    <a:pt x="317" y="1364"/>
                  </a:lnTo>
                  <a:lnTo>
                    <a:pt x="220" y="1267"/>
                  </a:lnTo>
                  <a:lnTo>
                    <a:pt x="123" y="1169"/>
                  </a:lnTo>
                  <a:lnTo>
                    <a:pt x="50" y="1048"/>
                  </a:lnTo>
                  <a:lnTo>
                    <a:pt x="1" y="902"/>
                  </a:lnTo>
                  <a:lnTo>
                    <a:pt x="1" y="755"/>
                  </a:lnTo>
                  <a:lnTo>
                    <a:pt x="1" y="755"/>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 name="Рисунок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18513" y="1957833"/>
            <a:ext cx="2939976" cy="2617787"/>
          </a:xfrm>
          <a:prstGeom prst="rect">
            <a:avLst/>
          </a:prstGeom>
        </p:spPr>
      </p:pic>
    </p:spTree>
    <p:extLst>
      <p:ext uri="{BB962C8B-B14F-4D97-AF65-F5344CB8AC3E}">
        <p14:creationId xmlns:p14="http://schemas.microsoft.com/office/powerpoint/2010/main" val="2729595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7"/>
          <p:cNvSpPr txBox="1">
            <a:spLocks noGrp="1"/>
          </p:cNvSpPr>
          <p:nvPr>
            <p:ph type="title"/>
          </p:nvPr>
        </p:nvSpPr>
        <p:spPr>
          <a:xfrm>
            <a:off x="1392633" y="990100"/>
            <a:ext cx="9610000" cy="844400"/>
          </a:xfrm>
          <a:prstGeom prst="rect">
            <a:avLst/>
          </a:prstGeom>
        </p:spPr>
        <p:txBody>
          <a:bodyPr spcFirstLastPara="1" wrap="square" lIns="0" tIns="0" rIns="0" bIns="0" anchor="ctr" anchorCtr="0">
            <a:noAutofit/>
          </a:bodyPr>
          <a:lstStyle/>
          <a:p>
            <a:r>
              <a:rPr lang="en-US" dirty="0"/>
              <a:t>Algorithm </a:t>
            </a:r>
            <a:r>
              <a:rPr lang="en-US" dirty="0" smtClean="0"/>
              <a:t>properties</a:t>
            </a:r>
            <a:endParaRPr dirty="0"/>
          </a:p>
        </p:txBody>
      </p:sp>
      <p:sp>
        <p:nvSpPr>
          <p:cNvPr id="119" name="Google Shape;119;p17"/>
          <p:cNvSpPr txBox="1">
            <a:spLocks noGrp="1"/>
          </p:cNvSpPr>
          <p:nvPr>
            <p:ph type="body" idx="1"/>
          </p:nvPr>
        </p:nvSpPr>
        <p:spPr>
          <a:xfrm>
            <a:off x="1392633" y="1957833"/>
            <a:ext cx="9610000" cy="3676800"/>
          </a:xfrm>
          <a:prstGeom prst="rect">
            <a:avLst/>
          </a:prstGeom>
        </p:spPr>
        <p:txBody>
          <a:bodyPr spcFirstLastPara="1" wrap="square" lIns="0" tIns="0" rIns="0" bIns="0" anchor="t" anchorCtr="0">
            <a:noAutofit/>
          </a:bodyPr>
          <a:lstStyle/>
          <a:p>
            <a:pPr marL="101598" indent="0">
              <a:buNone/>
            </a:pPr>
            <a:r>
              <a:rPr lang="en-US" dirty="0"/>
              <a:t>Various definitions of an algorithm, explicitly or implicitly, contain the following set of general </a:t>
            </a:r>
            <a:r>
              <a:rPr lang="en-US" dirty="0" smtClean="0"/>
              <a:t>requirements</a:t>
            </a:r>
          </a:p>
          <a:p>
            <a:pPr marL="101598" indent="0">
              <a:buNone/>
            </a:pPr>
            <a:endParaRPr lang="en" dirty="0" smtClean="0"/>
          </a:p>
          <a:p>
            <a:r>
              <a:rPr lang="en-US" dirty="0" smtClean="0"/>
              <a:t>The </a:t>
            </a:r>
            <a:r>
              <a:rPr lang="en-US" dirty="0"/>
              <a:t>algorithm must represent the process of solving the problem as an orderly execution of some simple </a:t>
            </a:r>
            <a:r>
              <a:rPr lang="en-US" dirty="0" smtClean="0"/>
              <a:t>steps</a:t>
            </a:r>
          </a:p>
          <a:p>
            <a:r>
              <a:rPr lang="en-US" dirty="0"/>
              <a:t>The algorithm should be applicable to different sets of initial data</a:t>
            </a:r>
            <a:r>
              <a:rPr lang="en-US" dirty="0" smtClean="0"/>
              <a:t>.</a:t>
            </a:r>
          </a:p>
          <a:p>
            <a:r>
              <a:rPr lang="en-US" dirty="0"/>
              <a:t>The algorithm should produce the same result for the same input data</a:t>
            </a:r>
            <a:r>
              <a:rPr lang="en-US" dirty="0" smtClean="0"/>
              <a:t>.</a:t>
            </a:r>
            <a:endParaRPr dirty="0"/>
          </a:p>
        </p:txBody>
      </p:sp>
      <p:sp>
        <p:nvSpPr>
          <p:cNvPr id="120" name="Google Shape;120;p17"/>
          <p:cNvSpPr txBox="1">
            <a:spLocks noGrp="1"/>
          </p:cNvSpPr>
          <p:nvPr>
            <p:ph type="sldNum" idx="12"/>
          </p:nvPr>
        </p:nvSpPr>
        <p:spPr>
          <a:xfrm>
            <a:off x="11493100" y="6173667"/>
            <a:ext cx="698800" cy="684400"/>
          </a:xfrm>
          <a:prstGeom prst="rect">
            <a:avLst/>
          </a:prstGeom>
        </p:spPr>
        <p:txBody>
          <a:bodyPr spcFirstLastPara="1" wrap="square" lIns="0" tIns="0" rIns="0" bIns="0" anchor="ctr" anchorCtr="0">
            <a:noAutofit/>
          </a:bodyPr>
          <a:lstStyle/>
          <a:p>
            <a:fld id="{00000000-1234-1234-1234-123412341234}" type="slidenum">
              <a:rPr lang="en"/>
              <a:pPr/>
              <a:t>7</a:t>
            </a:fld>
            <a:endParaRPr/>
          </a:p>
        </p:txBody>
      </p:sp>
      <p:grpSp>
        <p:nvGrpSpPr>
          <p:cNvPr id="121" name="Google Shape;121;p17"/>
          <p:cNvGrpSpPr/>
          <p:nvPr/>
        </p:nvGrpSpPr>
        <p:grpSpPr>
          <a:xfrm>
            <a:off x="811899" y="1189800"/>
            <a:ext cx="280699" cy="445000"/>
            <a:chOff x="899801" y="909674"/>
            <a:chExt cx="250475" cy="397085"/>
          </a:xfrm>
        </p:grpSpPr>
        <p:sp>
          <p:nvSpPr>
            <p:cNvPr id="122" name="Google Shape;122;p17"/>
            <p:cNvSpPr/>
            <p:nvPr/>
          </p:nvSpPr>
          <p:spPr>
            <a:xfrm>
              <a:off x="975178" y="1255681"/>
              <a:ext cx="99722" cy="21982"/>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9525" cap="rnd" cmpd="sng">
              <a:solidFill>
                <a:schemeClr val="accent4"/>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23" name="Google Shape;123;p17"/>
            <p:cNvSpPr/>
            <p:nvPr/>
          </p:nvSpPr>
          <p:spPr>
            <a:xfrm>
              <a:off x="975178" y="1233140"/>
              <a:ext cx="99722" cy="21982"/>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9525" cap="rnd" cmpd="sng">
              <a:solidFill>
                <a:schemeClr val="accent4"/>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24" name="Google Shape;124;p17"/>
            <p:cNvSpPr/>
            <p:nvPr/>
          </p:nvSpPr>
          <p:spPr>
            <a:xfrm>
              <a:off x="975178" y="1277637"/>
              <a:ext cx="99722" cy="29122"/>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9525" cap="rnd" cmpd="sng">
              <a:solidFill>
                <a:schemeClr val="accent4"/>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25" name="Google Shape;125;p17"/>
            <p:cNvSpPr/>
            <p:nvPr/>
          </p:nvSpPr>
          <p:spPr>
            <a:xfrm>
              <a:off x="964479" y="1046771"/>
              <a:ext cx="34459" cy="162670"/>
            </a:xfrm>
            <a:custGeom>
              <a:avLst/>
              <a:gdLst/>
              <a:ahLst/>
              <a:cxnLst/>
              <a:rect l="l" t="t" r="r" b="b"/>
              <a:pathLst>
                <a:path w="1414" h="6675" fill="none" extrusionOk="0">
                  <a:moveTo>
                    <a:pt x="1413" y="6674"/>
                  </a:moveTo>
                  <a:lnTo>
                    <a:pt x="1413" y="6674"/>
                  </a:lnTo>
                  <a:lnTo>
                    <a:pt x="585" y="2850"/>
                  </a:lnTo>
                  <a:lnTo>
                    <a:pt x="1" y="1"/>
                  </a:lnTo>
                </a:path>
              </a:pathLst>
            </a:custGeom>
            <a:noFill/>
            <a:ln w="9525" cap="rnd" cmpd="sng">
              <a:solidFill>
                <a:schemeClr val="accent4"/>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26" name="Google Shape;126;p17"/>
            <p:cNvSpPr/>
            <p:nvPr/>
          </p:nvSpPr>
          <p:spPr>
            <a:xfrm>
              <a:off x="899801" y="909674"/>
              <a:ext cx="250475" cy="29977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9525" cap="rnd" cmpd="sng">
              <a:solidFill>
                <a:schemeClr val="accent4"/>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27" name="Google Shape;127;p17"/>
            <p:cNvSpPr/>
            <p:nvPr/>
          </p:nvSpPr>
          <p:spPr>
            <a:xfrm>
              <a:off x="1051139" y="1046771"/>
              <a:ext cx="34459" cy="162670"/>
            </a:xfrm>
            <a:custGeom>
              <a:avLst/>
              <a:gdLst/>
              <a:ahLst/>
              <a:cxnLst/>
              <a:rect l="l" t="t" r="r" b="b"/>
              <a:pathLst>
                <a:path w="1414" h="6675" fill="none" extrusionOk="0">
                  <a:moveTo>
                    <a:pt x="1413" y="1"/>
                  </a:moveTo>
                  <a:lnTo>
                    <a:pt x="1413" y="1"/>
                  </a:lnTo>
                  <a:lnTo>
                    <a:pt x="829" y="2850"/>
                  </a:lnTo>
                  <a:lnTo>
                    <a:pt x="1" y="6674"/>
                  </a:lnTo>
                </a:path>
              </a:pathLst>
            </a:custGeom>
            <a:noFill/>
            <a:ln w="9525" cap="rnd" cmpd="sng">
              <a:solidFill>
                <a:schemeClr val="accent4"/>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28" name="Google Shape;128;p17"/>
            <p:cNvSpPr/>
            <p:nvPr/>
          </p:nvSpPr>
          <p:spPr>
            <a:xfrm>
              <a:off x="981100" y="1040849"/>
              <a:ext cx="87878" cy="19009"/>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9525" cap="rnd" cmpd="sng">
              <a:solidFill>
                <a:schemeClr val="accent4"/>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29" name="Google Shape;129;p17"/>
            <p:cNvSpPr/>
            <p:nvPr/>
          </p:nvSpPr>
          <p:spPr>
            <a:xfrm>
              <a:off x="975178" y="1211769"/>
              <a:ext cx="99722" cy="24"/>
            </a:xfrm>
            <a:custGeom>
              <a:avLst/>
              <a:gdLst/>
              <a:ahLst/>
              <a:cxnLst/>
              <a:rect l="l" t="t" r="r" b="b"/>
              <a:pathLst>
                <a:path w="4092" h="1" fill="none" extrusionOk="0">
                  <a:moveTo>
                    <a:pt x="0" y="1"/>
                  </a:moveTo>
                  <a:lnTo>
                    <a:pt x="4092" y="1"/>
                  </a:lnTo>
                </a:path>
              </a:pathLst>
            </a:custGeom>
            <a:noFill/>
            <a:ln w="9525" cap="rnd" cmpd="sng">
              <a:solidFill>
                <a:schemeClr val="accent4"/>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grpSp>
    </p:spTree>
    <p:extLst>
      <p:ext uri="{BB962C8B-B14F-4D97-AF65-F5344CB8AC3E}">
        <p14:creationId xmlns:p14="http://schemas.microsoft.com/office/powerpoint/2010/main" val="8997683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Problem solving patterns</a:t>
            </a:r>
            <a:endParaRPr lang="en-US" dirty="0"/>
          </a:p>
        </p:txBody>
      </p:sp>
      <p:sp>
        <p:nvSpPr>
          <p:cNvPr id="3" name="Rectangle 2"/>
          <p:cNvSpPr/>
          <p:nvPr/>
        </p:nvSpPr>
        <p:spPr>
          <a:xfrm>
            <a:off x="838201" y="1815584"/>
            <a:ext cx="10515600" cy="1754326"/>
          </a:xfrm>
          <a:prstGeom prst="rect">
            <a:avLst/>
          </a:prstGeom>
        </p:spPr>
        <p:txBody>
          <a:bodyPr wrap="square">
            <a:spAutoFit/>
          </a:bodyPr>
          <a:lstStyle/>
          <a:p>
            <a:pPr marL="285750" indent="-285750">
              <a:buFont typeface="Arial" panose="020B0604020202020204" pitchFamily="34" charset="0"/>
              <a:buChar char="•"/>
            </a:pPr>
            <a:r>
              <a:rPr lang="en-US" dirty="0" smtClean="0"/>
              <a:t>Divide-and-conquer</a:t>
            </a:r>
            <a:br>
              <a:rPr lang="en-US" dirty="0" smtClean="0"/>
            </a:br>
            <a:r>
              <a:rPr lang="en-US" dirty="0"/>
              <a:t/>
            </a:r>
            <a:br>
              <a:rPr lang="en-US" dirty="0"/>
            </a:br>
            <a:r>
              <a:rPr lang="en-US" dirty="0" smtClean="0"/>
              <a:t>Merge </a:t>
            </a:r>
            <a:r>
              <a:rPr lang="en-US" dirty="0"/>
              <a:t>sort and quicksort employ a common algorithmic paradigm based on recursion. This paradigm, divide-and-conquer, breaks a problem into subproblems that are similar to the original problem, recursively solves the subproblems, and finally combines the solutions to the subproblems to solve the original problem.</a:t>
            </a:r>
          </a:p>
        </p:txBody>
      </p:sp>
    </p:spTree>
    <p:extLst>
      <p:ext uri="{BB962C8B-B14F-4D97-AF65-F5344CB8AC3E}">
        <p14:creationId xmlns:p14="http://schemas.microsoft.com/office/powerpoint/2010/main" val="27304219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Recursion</a:t>
            </a:r>
            <a:endParaRPr lang="en-US" dirty="0"/>
          </a:p>
        </p:txBody>
      </p:sp>
      <p:sp>
        <p:nvSpPr>
          <p:cNvPr id="3" name="Rectangle 2"/>
          <p:cNvSpPr/>
          <p:nvPr/>
        </p:nvSpPr>
        <p:spPr>
          <a:xfrm>
            <a:off x="838200" y="1864570"/>
            <a:ext cx="7127592" cy="646331"/>
          </a:xfrm>
          <a:prstGeom prst="rect">
            <a:avLst/>
          </a:prstGeom>
        </p:spPr>
        <p:txBody>
          <a:bodyPr wrap="none">
            <a:spAutoFit/>
          </a:bodyPr>
          <a:lstStyle/>
          <a:p>
            <a:pPr marL="285750" indent="-285750">
              <a:buFont typeface="Arial" panose="020B0604020202020204" pitchFamily="34" charset="0"/>
              <a:buChar char="•"/>
            </a:pPr>
            <a:r>
              <a:rPr lang="en-US" dirty="0"/>
              <a:t>when a function calls itself, it is called recursion</a:t>
            </a:r>
            <a:r>
              <a:rPr lang="en-US" dirty="0" smtClean="0"/>
              <a:t>.</a:t>
            </a:r>
          </a:p>
          <a:p>
            <a:pPr marL="285750" indent="-285750">
              <a:buFont typeface="Arial" panose="020B0604020202020204" pitchFamily="34" charset="0"/>
              <a:buChar char="•"/>
            </a:pPr>
            <a:r>
              <a:rPr lang="en-US" dirty="0"/>
              <a:t>each recursive function </a:t>
            </a:r>
            <a:r>
              <a:rPr lang="en-US" dirty="0" smtClean="0"/>
              <a:t>should there </a:t>
            </a:r>
            <a:r>
              <a:rPr lang="en-US" dirty="0"/>
              <a:t>are two cases: basic and recursive.</a:t>
            </a:r>
          </a:p>
        </p:txBody>
      </p:sp>
    </p:spTree>
    <p:extLst>
      <p:ext uri="{BB962C8B-B14F-4D97-AF65-F5344CB8AC3E}">
        <p14:creationId xmlns:p14="http://schemas.microsoft.com/office/powerpoint/2010/main" val="3555126078"/>
      </p:ext>
    </p:extLst>
  </p:cSld>
  <p:clrMapOvr>
    <a:masterClrMapping/>
  </p:clrMapOvr>
  <p:timing>
    <p:tnLst>
      <p:par>
        <p:cTn id="1" dur="indefinite" restart="never" nodeType="tmRoot"/>
      </p:par>
    </p:tnLst>
  </p:timing>
</p:sld>
</file>

<file path=ppt/theme/theme1.xml><?xml version="1.0" encoding="utf-8"?>
<a:theme xmlns:a="http://schemas.openxmlformats.org/drawingml/2006/main" name="Blue-yellow">
  <a:themeElements>
    <a:clrScheme name="Custom 347">
      <a:dk1>
        <a:srgbClr val="24283B"/>
      </a:dk1>
      <a:lt1>
        <a:srgbClr val="FFFFFF"/>
      </a:lt1>
      <a:dk2>
        <a:srgbClr val="80828B"/>
      </a:dk2>
      <a:lt2>
        <a:srgbClr val="EAECF0"/>
      </a:lt2>
      <a:accent1>
        <a:srgbClr val="FFCE00"/>
      </a:accent1>
      <a:accent2>
        <a:srgbClr val="FFF14C"/>
      </a:accent2>
      <a:accent3>
        <a:srgbClr val="9FE2D0"/>
      </a:accent3>
      <a:accent4>
        <a:srgbClr val="1AB6D1"/>
      </a:accent4>
      <a:accent5>
        <a:srgbClr val="0784B1"/>
      </a:accent5>
      <a:accent6>
        <a:srgbClr val="EE7673"/>
      </a:accent6>
      <a:hlink>
        <a:srgbClr val="3180BD"/>
      </a:hlink>
      <a:folHlink>
        <a:srgbClr val="6611CC"/>
      </a:folHlink>
    </a:clrScheme>
    <a:fontScheme name="Стандартная">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lue-yellow" id="{93BC4216-78B5-4194-95AD-3BF2EA9D52D2}" vid="{2C482733-1CD9-4786-AFD1-9EEB896DB99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Blue-yellow</Template>
  <TotalTime>5117</TotalTime>
  <Words>2225</Words>
  <Application>Microsoft Office PowerPoint</Application>
  <PresentationFormat>Широкоэкранный</PresentationFormat>
  <Paragraphs>362</Paragraphs>
  <Slides>27</Slides>
  <Notes>8</Notes>
  <HiddenSlides>0</HiddenSlides>
  <MMClips>0</MMClips>
  <ScaleCrop>false</ScaleCrop>
  <HeadingPairs>
    <vt:vector size="6" baseType="variant">
      <vt:variant>
        <vt:lpstr>Использованные шрифты</vt:lpstr>
      </vt:variant>
      <vt:variant>
        <vt:i4>6</vt:i4>
      </vt:variant>
      <vt:variant>
        <vt:lpstr>Тема</vt:lpstr>
      </vt:variant>
      <vt:variant>
        <vt:i4>1</vt:i4>
      </vt:variant>
      <vt:variant>
        <vt:lpstr>Заголовки слайдов</vt:lpstr>
      </vt:variant>
      <vt:variant>
        <vt:i4>27</vt:i4>
      </vt:variant>
    </vt:vector>
  </HeadingPairs>
  <TitlesOfParts>
    <vt:vector size="34" baseType="lpstr">
      <vt:lpstr>Arial</vt:lpstr>
      <vt:lpstr>Arial</vt:lpstr>
      <vt:lpstr>Calibri</vt:lpstr>
      <vt:lpstr>Red Hat Display</vt:lpstr>
      <vt:lpstr>Red Hat Text</vt:lpstr>
      <vt:lpstr>Slack-Lato</vt:lpstr>
      <vt:lpstr>Blue-yellow</vt:lpstr>
      <vt:lpstr>Structure</vt:lpstr>
      <vt:lpstr>Introduction to Algorithms</vt:lpstr>
      <vt:lpstr>Algorithms efficiency</vt:lpstr>
      <vt:lpstr>Imagine spaceship problem</vt:lpstr>
      <vt:lpstr>What is Big O</vt:lpstr>
      <vt:lpstr>n! – who need this algorithm?</vt:lpstr>
      <vt:lpstr>Algorithm properties</vt:lpstr>
      <vt:lpstr>Problem solving patterns</vt:lpstr>
      <vt:lpstr>Recursion</vt:lpstr>
      <vt:lpstr>Quick sort</vt:lpstr>
      <vt:lpstr>Most popular sort algorithms Big O</vt:lpstr>
      <vt:lpstr>Data structures</vt:lpstr>
      <vt:lpstr>Something about default arrays</vt:lpstr>
      <vt:lpstr>Linked list ( singly and doubly)</vt:lpstr>
      <vt:lpstr>Stack - Queue</vt:lpstr>
      <vt:lpstr>Stack - Queue</vt:lpstr>
      <vt:lpstr>Tree</vt:lpstr>
      <vt:lpstr>Binary search tree </vt:lpstr>
      <vt:lpstr>Binary search tree</vt:lpstr>
      <vt:lpstr>Binary Heap</vt:lpstr>
      <vt:lpstr>Binary Heap - storing</vt:lpstr>
      <vt:lpstr>Binary Heap - removing</vt:lpstr>
      <vt:lpstr>Hash tables</vt:lpstr>
      <vt:lpstr>Hash function</vt:lpstr>
      <vt:lpstr>Graphs</vt:lpstr>
      <vt:lpstr>notes</vt:lpstr>
      <vt:lpstr>Dijkstra's algorithm and 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Why we need Big O notation?</dc:title>
  <dc:creator>User</dc:creator>
  <cp:lastModifiedBy>Tigran Vardanyan</cp:lastModifiedBy>
  <cp:revision>79</cp:revision>
  <dcterms:created xsi:type="dcterms:W3CDTF">2021-04-08T15:07:51Z</dcterms:created>
  <dcterms:modified xsi:type="dcterms:W3CDTF">2021-05-02T13:03:42Z</dcterms:modified>
</cp:coreProperties>
</file>