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KgS2KtdwcIXtiOCJoHQ-PWEScYxkUvi/view?usp=shar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 initialization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676670"/>
            <a:ext cx="1713470" cy="220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constructor()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36776" y="1158995"/>
            <a:ext cx="2471351" cy="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1092028" y="1933874"/>
            <a:ext cx="550906" cy="291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349374" y="5315377"/>
            <a:ext cx="1713470" cy="1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componentDidiMount()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5673883" y="1005251"/>
            <a:ext cx="965722" cy="338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props </a:t>
            </a:r>
            <a:r>
              <a:rPr lang="en-US" sz="800" dirty="0" smtClean="0"/>
              <a:t>has changed by parent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7855946" y="851746"/>
            <a:ext cx="637131" cy="277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setState()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Removing a component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6322514" y="2373657"/>
            <a:ext cx="187410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shouldComponentUpdate()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4612957" y="5148196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6566768" y="6500468"/>
            <a:ext cx="1693163" cy="23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10161818" y="2863302"/>
            <a:ext cx="1391755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componentWillUnmount()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16200000" flipH="1">
            <a:off x="9862535" y="1868140"/>
            <a:ext cx="1990091" cy="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7481" y="1817978"/>
            <a:ext cx="4971" cy="1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708176" y="302724"/>
            <a:ext cx="1219203" cy="334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3191" y="4324815"/>
            <a:ext cx="16285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 flipH="1">
            <a:off x="10857465" y="3196442"/>
            <a:ext cx="231" cy="11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469556"/>
            <a:ext cx="0" cy="2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897224"/>
            <a:ext cx="4971" cy="26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639014" y="1664940"/>
            <a:ext cx="1856231" cy="51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6701517" y="799327"/>
            <a:ext cx="320840" cy="1410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7603066" y="1093494"/>
            <a:ext cx="535510" cy="60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435919" y="2802205"/>
            <a:ext cx="1647291" cy="23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7316540" y="2123067"/>
            <a:ext cx="193620" cy="30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7317778" y="302724"/>
            <a:ext cx="878845" cy="2203144"/>
          </a:xfrm>
          <a:prstGeom prst="bentConnector4">
            <a:avLst>
              <a:gd name="adj1" fmla="val -26011"/>
              <a:gd name="adj2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660354" y="-151522"/>
            <a:ext cx="5203178" cy="6111669"/>
          </a:xfrm>
          <a:prstGeom prst="bentConnector5">
            <a:avLst>
              <a:gd name="adj1" fmla="val -4393"/>
              <a:gd name="adj2" fmla="val 52022"/>
              <a:gd name="adj3" fmla="val 104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83842" y="1451546"/>
            <a:ext cx="119818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</a:t>
            </a:r>
            <a:r>
              <a:rPr lang="en-US" sz="800" dirty="0" smtClean="0"/>
              <a:t>his.state is no updated here</a:t>
            </a:r>
            <a:endParaRPr lang="en-US" sz="800" dirty="0"/>
          </a:p>
        </p:txBody>
      </p:sp>
      <p:cxnSp>
        <p:nvCxnSpPr>
          <p:cNvPr id="6" name="Elbow Connector 5"/>
          <p:cNvCxnSpPr>
            <a:stCxn id="2" idx="3"/>
            <a:endCxn id="36" idx="1"/>
          </p:cNvCxnSpPr>
          <p:nvPr/>
        </p:nvCxnSpPr>
        <p:spPr>
          <a:xfrm>
            <a:off x="5682022" y="1620823"/>
            <a:ext cx="640492" cy="88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6" idx="2"/>
            <a:endCxn id="103" idx="0"/>
          </p:cNvCxnSpPr>
          <p:nvPr/>
        </p:nvCxnSpPr>
        <p:spPr>
          <a:xfrm rot="5400000">
            <a:off x="7177504" y="2720140"/>
            <a:ext cx="164126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8120" y="5241362"/>
            <a:ext cx="106508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Excellent place to get </a:t>
            </a:r>
            <a:r>
              <a:rPr lang="en-US" sz="800" dirty="0" smtClean="0">
                <a:hlinkClick r:id="rId2" action="ppaction://hlinksldjump"/>
              </a:rPr>
              <a:t>side effects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63851" y="6281592"/>
            <a:ext cx="167826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draw/update</a:t>
            </a:r>
          </a:p>
          <a:p>
            <a:pPr algn="ctr"/>
            <a:r>
              <a:rPr lang="en-US" sz="800" dirty="0" smtClean="0"/>
              <a:t>component on front</a:t>
            </a:r>
            <a:endParaRPr lang="en-US" sz="800" dirty="0"/>
          </a:p>
        </p:txBody>
      </p:sp>
      <p:cxnSp>
        <p:nvCxnSpPr>
          <p:cNvPr id="95" name="Elbow Connector 94"/>
          <p:cNvCxnSpPr>
            <a:stCxn id="93" idx="3"/>
            <a:endCxn id="38" idx="1"/>
          </p:cNvCxnSpPr>
          <p:nvPr/>
        </p:nvCxnSpPr>
        <p:spPr>
          <a:xfrm>
            <a:off x="2742115" y="6450869"/>
            <a:ext cx="3824653" cy="169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1"/>
            <a:endCxn id="26" idx="1"/>
          </p:cNvCxnSpPr>
          <p:nvPr/>
        </p:nvCxnSpPr>
        <p:spPr>
          <a:xfrm rot="10800000">
            <a:off x="349375" y="5410641"/>
            <a:ext cx="714477" cy="1040229"/>
          </a:xfrm>
          <a:prstGeom prst="bentConnector3">
            <a:avLst>
              <a:gd name="adj1" fmla="val 13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3"/>
            <a:endCxn id="89" idx="0"/>
          </p:cNvCxnSpPr>
          <p:nvPr/>
        </p:nvCxnSpPr>
        <p:spPr>
          <a:xfrm flipH="1" flipV="1">
            <a:off x="7317778" y="302724"/>
            <a:ext cx="942153" cy="6317422"/>
          </a:xfrm>
          <a:prstGeom prst="bentConnector4">
            <a:avLst>
              <a:gd name="adj1" fmla="val -159109"/>
              <a:gd name="adj2" fmla="val 103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52061" y="326751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78786" y="4287763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componentDidiMount</a:t>
            </a:r>
            <a:r>
              <a:rPr lang="en-US" sz="800" dirty="0" smtClean="0"/>
              <a:t>()</a:t>
            </a:r>
            <a:endParaRPr lang="en-US" sz="800" dirty="0"/>
          </a:p>
        </p:txBody>
      </p:sp>
      <p:cxnSp>
        <p:nvCxnSpPr>
          <p:cNvPr id="191" name="Elbow Connector 190"/>
          <p:cNvCxnSpPr>
            <a:stCxn id="88" idx="1"/>
            <a:endCxn id="26" idx="3"/>
          </p:cNvCxnSpPr>
          <p:nvPr/>
        </p:nvCxnSpPr>
        <p:spPr>
          <a:xfrm rot="10800000" flipV="1">
            <a:off x="2062844" y="5410638"/>
            <a:ext cx="9452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558757" y="2348771"/>
            <a:ext cx="1630191" cy="62722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235" name="Elbow Connector 234"/>
          <p:cNvCxnSpPr>
            <a:stCxn id="233" idx="1"/>
            <a:endCxn id="156" idx="0"/>
          </p:cNvCxnSpPr>
          <p:nvPr/>
        </p:nvCxnSpPr>
        <p:spPr>
          <a:xfrm rot="10800000" flipH="1" flipV="1">
            <a:off x="558757" y="2662382"/>
            <a:ext cx="505094" cy="605130"/>
          </a:xfrm>
          <a:prstGeom prst="bentConnector4">
            <a:avLst>
              <a:gd name="adj1" fmla="val -45259"/>
              <a:gd name="adj2" fmla="val 7591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5" idx="2"/>
            <a:endCxn id="233" idx="0"/>
          </p:cNvCxnSpPr>
          <p:nvPr/>
        </p:nvCxnSpPr>
        <p:spPr>
          <a:xfrm rot="16200000" flipH="1">
            <a:off x="1309093" y="2284011"/>
            <a:ext cx="123148" cy="6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3" idx="3"/>
            <a:endCxn id="26" idx="0"/>
          </p:cNvCxnSpPr>
          <p:nvPr/>
        </p:nvCxnSpPr>
        <p:spPr>
          <a:xfrm flipH="1">
            <a:off x="1206109" y="2662382"/>
            <a:ext cx="982839" cy="2652995"/>
          </a:xfrm>
          <a:prstGeom prst="bentConnector4">
            <a:avLst>
              <a:gd name="adj1" fmla="val -23259"/>
              <a:gd name="adj2" fmla="val 78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156" idx="2"/>
            <a:endCxn id="169" idx="0"/>
          </p:cNvCxnSpPr>
          <p:nvPr/>
        </p:nvCxnSpPr>
        <p:spPr>
          <a:xfrm rot="5400000">
            <a:off x="809476" y="4033388"/>
            <a:ext cx="435476" cy="73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169" idx="2"/>
            <a:endCxn id="26" idx="0"/>
          </p:cNvCxnSpPr>
          <p:nvPr/>
        </p:nvCxnSpPr>
        <p:spPr>
          <a:xfrm rot="16200000" flipH="1">
            <a:off x="753812" y="4863080"/>
            <a:ext cx="689060" cy="2155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474792" y="2637439"/>
            <a:ext cx="12162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this.state updated to nextState</a:t>
            </a:r>
            <a:endParaRPr lang="en-US" sz="800" dirty="0"/>
          </a:p>
        </p:txBody>
      </p:sp>
      <p:cxnSp>
        <p:nvCxnSpPr>
          <p:cNvPr id="330" name="Elbow Connector 329"/>
          <p:cNvCxnSpPr>
            <a:stCxn id="328" idx="3"/>
            <a:endCxn id="103" idx="1"/>
          </p:cNvCxnSpPr>
          <p:nvPr/>
        </p:nvCxnSpPr>
        <p:spPr>
          <a:xfrm>
            <a:off x="5691071" y="2806716"/>
            <a:ext cx="744848" cy="113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Diamond 342"/>
          <p:cNvSpPr/>
          <p:nvPr/>
        </p:nvSpPr>
        <p:spPr>
          <a:xfrm>
            <a:off x="6444468" y="3196442"/>
            <a:ext cx="1630191" cy="627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345" name="Elbow Connector 344"/>
          <p:cNvCxnSpPr>
            <a:stCxn id="103" idx="2"/>
            <a:endCxn id="343" idx="0"/>
          </p:cNvCxnSpPr>
          <p:nvPr/>
        </p:nvCxnSpPr>
        <p:spPr>
          <a:xfrm rot="5400000">
            <a:off x="7180129" y="3117006"/>
            <a:ext cx="1588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43" idx="1"/>
            <a:endCxn id="350" idx="0"/>
          </p:cNvCxnSpPr>
          <p:nvPr/>
        </p:nvCxnSpPr>
        <p:spPr>
          <a:xfrm rot="10800000" flipV="1">
            <a:off x="5346318" y="3510052"/>
            <a:ext cx="1098151" cy="1453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4534527" y="365540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533164" y="4409454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getSnapshotBeforeUpdate()</a:t>
            </a:r>
          </a:p>
        </p:txBody>
      </p:sp>
      <p:cxnSp>
        <p:nvCxnSpPr>
          <p:cNvPr id="355" name="Elbow Connector 354"/>
          <p:cNvCxnSpPr>
            <a:stCxn id="350" idx="2"/>
            <a:endCxn id="351" idx="0"/>
          </p:cNvCxnSpPr>
          <p:nvPr/>
        </p:nvCxnSpPr>
        <p:spPr>
          <a:xfrm rot="5400000">
            <a:off x="5260998" y="4324134"/>
            <a:ext cx="169277" cy="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51" idx="2"/>
            <a:endCxn id="37" idx="0"/>
          </p:cNvCxnSpPr>
          <p:nvPr/>
        </p:nvCxnSpPr>
        <p:spPr>
          <a:xfrm rot="16200000" flipH="1">
            <a:off x="5342124" y="4750838"/>
            <a:ext cx="400188" cy="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5107558" y="5581895"/>
            <a:ext cx="1263845" cy="398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cxnSp>
        <p:nvCxnSpPr>
          <p:cNvPr id="360" name="Elbow Connector 359"/>
          <p:cNvCxnSpPr>
            <a:stCxn id="37" idx="2"/>
            <a:endCxn id="358" idx="0"/>
          </p:cNvCxnSpPr>
          <p:nvPr/>
        </p:nvCxnSpPr>
        <p:spPr>
          <a:xfrm rot="5400000">
            <a:off x="5654844" y="5497256"/>
            <a:ext cx="1692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358" idx="2"/>
            <a:endCxn id="38" idx="0"/>
          </p:cNvCxnSpPr>
          <p:nvPr/>
        </p:nvCxnSpPr>
        <p:spPr>
          <a:xfrm rot="16200000" flipH="1">
            <a:off x="6316189" y="5403306"/>
            <a:ext cx="520453" cy="1673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7336537" y="4659897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cxnSp>
        <p:nvCxnSpPr>
          <p:cNvPr id="365" name="Elbow Connector 364"/>
          <p:cNvCxnSpPr>
            <a:stCxn id="343" idx="3"/>
            <a:endCxn id="363" idx="0"/>
          </p:cNvCxnSpPr>
          <p:nvPr/>
        </p:nvCxnSpPr>
        <p:spPr>
          <a:xfrm>
            <a:off x="8074659" y="3510053"/>
            <a:ext cx="388403" cy="11498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3" idx="2"/>
            <a:endCxn id="38" idx="0"/>
          </p:cNvCxnSpPr>
          <p:nvPr/>
        </p:nvCxnSpPr>
        <p:spPr>
          <a:xfrm rot="5400000">
            <a:off x="7150132" y="5187537"/>
            <a:ext cx="1576149" cy="1049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89" idx="2"/>
            <a:endCxn id="31" idx="0"/>
          </p:cNvCxnSpPr>
          <p:nvPr/>
        </p:nvCxnSpPr>
        <p:spPr>
          <a:xfrm rot="5400000">
            <a:off x="6553174" y="240646"/>
            <a:ext cx="368175" cy="116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9" idx="2"/>
            <a:endCxn id="32" idx="0"/>
          </p:cNvCxnSpPr>
          <p:nvPr/>
        </p:nvCxnSpPr>
        <p:spPr>
          <a:xfrm rot="16200000" flipH="1">
            <a:off x="7638810" y="316044"/>
            <a:ext cx="214670" cy="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React component </a:t>
            </a:r>
            <a:endParaRPr lang="en-US" sz="5400" dirty="0" smtClean="0"/>
          </a:p>
          <a:p>
            <a:pPr algn="ctr"/>
            <a:r>
              <a:rPr lang="en-US" sz="5400" dirty="0" smtClean="0"/>
              <a:t>state </a:t>
            </a:r>
            <a:r>
              <a:rPr lang="en-US" sz="5400" dirty="0"/>
              <a:t>and lifecycle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01451"/>
              </p:ext>
            </p:extLst>
          </p:nvPr>
        </p:nvGraphicFramePr>
        <p:xfrm>
          <a:off x="909006" y="2013448"/>
          <a:ext cx="10373988" cy="4754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57996">
                  <a:extLst>
                    <a:ext uri="{9D8B030D-6E8A-4147-A177-3AD203B41FA5}">
                      <a16:colId xmlns:a16="http://schemas.microsoft.com/office/drawing/2014/main" val="4136255314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3137709569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4175335531"/>
                    </a:ext>
                  </a:extLst>
                </a:gridCol>
              </a:tblGrid>
              <a:tr h="453331">
                <a:tc>
                  <a:txBody>
                    <a:bodyPr/>
                    <a:lstStyle/>
                    <a:p>
                      <a:r>
                        <a:rPr lang="en-US" dirty="0" smtClean="0"/>
                        <a:t>Lifecycle 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 for?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cannot be done 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78184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shouldComponentUpdate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optimize component performance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77207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30564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48971"/>
                  </a:ext>
                </a:extLst>
              </a:tr>
              <a:tr h="841901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timers and listeners created during the lifetime of the component.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call setState(), do not set new listeners or run timers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82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getDerivedStateFromProps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component’s state from props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15070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getSnapshotBeforeUpdate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capture some information from the DOM (e.g. scroll position)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5146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getDerivedStateFromError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lifecycle is invoked after an error has been thrown by a descendant component</a:t>
                      </a:r>
                      <a:b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preview</a:t>
                      </a:r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63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componentDidCatch</a:t>
                      </a:r>
                      <a:endParaRPr lang="en-US" sz="11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75469"/>
            <a:ext cx="12192000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Modifying a global variable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Changing a variable in the parent scope chain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Screen recording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Write to file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Any network request like AJAX request.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Side effects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267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2020-11-16T17:16:01Z</dcterms:created>
  <dcterms:modified xsi:type="dcterms:W3CDTF">2020-11-29T18:38:17Z</dcterms:modified>
</cp:coreProperties>
</file>