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3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1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9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5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8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5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0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10746" y="247135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 initialization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10746" y="1095632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constructor()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31808" y="1942262"/>
            <a:ext cx="2471351" cy="104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static getDerivedStateFromProps()</a:t>
            </a:r>
          </a:p>
          <a:p>
            <a:pPr algn="ctr"/>
            <a:r>
              <a:rPr lang="en-US" sz="1200" dirty="0" smtClean="0"/>
              <a:t>For write something from props to state</a:t>
            </a:r>
          </a:p>
          <a:p>
            <a:pPr algn="ctr"/>
            <a:r>
              <a:rPr lang="en-US" sz="1200" dirty="0" smtClean="0"/>
              <a:t>Get props</a:t>
            </a:r>
          </a:p>
          <a:p>
            <a:pPr algn="ctr"/>
            <a:r>
              <a:rPr lang="en-US" sz="1200" dirty="0" smtClean="0"/>
              <a:t>Return object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03539" y="3782202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ender()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03539" y="5064381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componentDidiMount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5" idx="2"/>
            <a:endCxn id="26" idx="0"/>
          </p:cNvCxnSpPr>
          <p:nvPr/>
        </p:nvCxnSpPr>
        <p:spPr>
          <a:xfrm>
            <a:off x="1360274" y="4408278"/>
            <a:ext cx="0" cy="65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67898" y="977758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props have changed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45641" y="968732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setState()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10000730" y="247135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Removing a component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5243384" y="3218295"/>
            <a:ext cx="1874109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shouldComponentUpdate()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864441" y="4790643"/>
            <a:ext cx="2631989" cy="90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getSnapshotBeforeUpdate()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5306665" y="5890055"/>
            <a:ext cx="1747538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componentDidUpdate()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8827866" y="4438305"/>
            <a:ext cx="210065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componentWillUnmount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55" name="Elbow Connector 54"/>
          <p:cNvCxnSpPr>
            <a:stCxn id="34" idx="2"/>
            <a:endCxn id="39" idx="0"/>
          </p:cNvCxnSpPr>
          <p:nvPr/>
        </p:nvCxnSpPr>
        <p:spPr>
          <a:xfrm rot="5400000">
            <a:off x="8585281" y="2166121"/>
            <a:ext cx="3565094" cy="979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2"/>
            <a:endCxn id="25" idx="0"/>
          </p:cNvCxnSpPr>
          <p:nvPr/>
        </p:nvCxnSpPr>
        <p:spPr>
          <a:xfrm flipH="1">
            <a:off x="1360274" y="2982930"/>
            <a:ext cx="7210" cy="79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570832" y="342318"/>
            <a:ext cx="1219203" cy="612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Waits until </a:t>
            </a:r>
            <a:r>
              <a:rPr 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props/state </a:t>
            </a: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77761" y="5793429"/>
            <a:ext cx="280086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 </a:t>
            </a: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will never be mounted again</a:t>
            </a:r>
          </a:p>
        </p:txBody>
      </p:sp>
      <p:cxnSp>
        <p:nvCxnSpPr>
          <p:cNvPr id="5" name="Straight Arrow Connector 4"/>
          <p:cNvCxnSpPr>
            <a:stCxn id="39" idx="2"/>
            <a:endCxn id="3" idx="0"/>
          </p:cNvCxnSpPr>
          <p:nvPr/>
        </p:nvCxnSpPr>
        <p:spPr>
          <a:xfrm>
            <a:off x="9878191" y="5064381"/>
            <a:ext cx="0" cy="72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2"/>
            <a:endCxn id="15" idx="0"/>
          </p:cNvCxnSpPr>
          <p:nvPr/>
        </p:nvCxnSpPr>
        <p:spPr>
          <a:xfrm>
            <a:off x="1367481" y="873211"/>
            <a:ext cx="0" cy="22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2"/>
            <a:endCxn id="16" idx="0"/>
          </p:cNvCxnSpPr>
          <p:nvPr/>
        </p:nvCxnSpPr>
        <p:spPr>
          <a:xfrm>
            <a:off x="1367481" y="1721708"/>
            <a:ext cx="3" cy="22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89" idx="1"/>
            <a:endCxn id="31" idx="0"/>
          </p:cNvCxnSpPr>
          <p:nvPr/>
        </p:nvCxnSpPr>
        <p:spPr>
          <a:xfrm rot="10800000" flipV="1">
            <a:off x="4524634" y="648536"/>
            <a:ext cx="1046199" cy="329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9" idx="3"/>
            <a:endCxn id="32" idx="0"/>
          </p:cNvCxnSpPr>
          <p:nvPr/>
        </p:nvCxnSpPr>
        <p:spPr>
          <a:xfrm>
            <a:off x="6790035" y="648536"/>
            <a:ext cx="912341" cy="320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944765" y="1942262"/>
            <a:ext cx="2471351" cy="104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static getDerivedStateFromProps()</a:t>
            </a:r>
          </a:p>
          <a:p>
            <a:pPr algn="ctr"/>
            <a:r>
              <a:rPr lang="en-US" sz="1200" dirty="0" smtClean="0"/>
              <a:t>For write something from props to state</a:t>
            </a:r>
          </a:p>
          <a:p>
            <a:pPr algn="ctr"/>
            <a:r>
              <a:rPr lang="en-US" sz="1200" dirty="0" smtClean="0"/>
              <a:t>Get props</a:t>
            </a:r>
          </a:p>
          <a:p>
            <a:pPr algn="ctr"/>
            <a:r>
              <a:rPr lang="en-US" sz="1200" dirty="0" smtClean="0"/>
              <a:t>Return object</a:t>
            </a:r>
            <a:endParaRPr lang="en-US" sz="1200" dirty="0"/>
          </a:p>
        </p:txBody>
      </p:sp>
      <p:cxnSp>
        <p:nvCxnSpPr>
          <p:cNvPr id="96" name="Elbow Connector 95"/>
          <p:cNvCxnSpPr>
            <a:stCxn id="31" idx="2"/>
            <a:endCxn id="87" idx="0"/>
          </p:cNvCxnSpPr>
          <p:nvPr/>
        </p:nvCxnSpPr>
        <p:spPr>
          <a:xfrm rot="16200000" flipH="1">
            <a:off x="5183323" y="945144"/>
            <a:ext cx="338428" cy="1655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2" idx="2"/>
            <a:endCxn id="87" idx="0"/>
          </p:cNvCxnSpPr>
          <p:nvPr/>
        </p:nvCxnSpPr>
        <p:spPr>
          <a:xfrm rot="5400000">
            <a:off x="6767682" y="1007568"/>
            <a:ext cx="347454" cy="1521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289630" y="3929202"/>
            <a:ext cx="1781609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ender()</a:t>
            </a:r>
            <a:endParaRPr lang="en-US" sz="1200" dirty="0"/>
          </a:p>
        </p:txBody>
      </p:sp>
      <p:cxnSp>
        <p:nvCxnSpPr>
          <p:cNvPr id="105" name="Elbow Connector 104"/>
          <p:cNvCxnSpPr>
            <a:stCxn id="87" idx="2"/>
            <a:endCxn id="36" idx="0"/>
          </p:cNvCxnSpPr>
          <p:nvPr/>
        </p:nvCxnSpPr>
        <p:spPr>
          <a:xfrm rot="5400000">
            <a:off x="6062758" y="3100611"/>
            <a:ext cx="23536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6" idx="3"/>
            <a:endCxn id="89" idx="0"/>
          </p:cNvCxnSpPr>
          <p:nvPr/>
        </p:nvCxnSpPr>
        <p:spPr>
          <a:xfrm flipH="1" flipV="1">
            <a:off x="6180434" y="342318"/>
            <a:ext cx="937059" cy="3189015"/>
          </a:xfrm>
          <a:prstGeom prst="bentConnector4">
            <a:avLst>
              <a:gd name="adj1" fmla="val -201977"/>
              <a:gd name="adj2" fmla="val 1071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36" idx="1"/>
            <a:endCxn id="103" idx="1"/>
          </p:cNvCxnSpPr>
          <p:nvPr/>
        </p:nvCxnSpPr>
        <p:spPr>
          <a:xfrm rot="10800000" flipH="1" flipV="1">
            <a:off x="5243384" y="3531332"/>
            <a:ext cx="46246" cy="710907"/>
          </a:xfrm>
          <a:prstGeom prst="bentConnector3">
            <a:avLst>
              <a:gd name="adj1" fmla="val -2649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3" idx="2"/>
            <a:endCxn id="37" idx="0"/>
          </p:cNvCxnSpPr>
          <p:nvPr/>
        </p:nvCxnSpPr>
        <p:spPr>
          <a:xfrm rot="16200000" flipH="1">
            <a:off x="6062753" y="4672959"/>
            <a:ext cx="23536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37" idx="2"/>
            <a:endCxn id="38" idx="0"/>
          </p:cNvCxnSpPr>
          <p:nvPr/>
        </p:nvCxnSpPr>
        <p:spPr>
          <a:xfrm rot="5400000">
            <a:off x="6083810" y="5793428"/>
            <a:ext cx="193251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26" idx="2"/>
            <a:endCxn id="89" idx="0"/>
          </p:cNvCxnSpPr>
          <p:nvPr/>
        </p:nvCxnSpPr>
        <p:spPr>
          <a:xfrm rot="5400000" flipH="1" flipV="1">
            <a:off x="1096284" y="606308"/>
            <a:ext cx="5348139" cy="4820160"/>
          </a:xfrm>
          <a:prstGeom prst="bentConnector5">
            <a:avLst>
              <a:gd name="adj1" fmla="val -14748"/>
              <a:gd name="adj2" fmla="val 39746"/>
              <a:gd name="adj3" fmla="val 104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15710" y="2577662"/>
            <a:ext cx="119818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This.state is no updated here</a:t>
            </a:r>
            <a:endParaRPr lang="en-US" sz="1200" dirty="0"/>
          </a:p>
        </p:txBody>
      </p:sp>
      <p:cxnSp>
        <p:nvCxnSpPr>
          <p:cNvPr id="6" name="Elbow Connector 5"/>
          <p:cNvCxnSpPr>
            <a:stCxn id="2" idx="3"/>
          </p:cNvCxnSpPr>
          <p:nvPr/>
        </p:nvCxnSpPr>
        <p:spPr>
          <a:xfrm>
            <a:off x="4713890" y="2808495"/>
            <a:ext cx="150551" cy="533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4864441" y="3342290"/>
            <a:ext cx="378942" cy="63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69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2020-11-16T17:16:01Z</dcterms:created>
  <dcterms:modified xsi:type="dcterms:W3CDTF">2020-11-20T17:07:09Z</dcterms:modified>
</cp:coreProperties>
</file>