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initialization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1367481" y="873211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746" y="1375719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getDefaultProps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10746" y="2504303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getInitialState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1367481" y="2001795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21" idx="0"/>
          </p:cNvCxnSpPr>
          <p:nvPr/>
        </p:nvCxnSpPr>
        <p:spPr>
          <a:xfrm>
            <a:off x="1367481" y="3130379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0746" y="3632887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componentWillMount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10746" y="4761471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10746" y="589005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componentDidiMount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1" idx="2"/>
            <a:endCxn id="25" idx="0"/>
          </p:cNvCxnSpPr>
          <p:nvPr/>
        </p:nvCxnSpPr>
        <p:spPr>
          <a:xfrm>
            <a:off x="1367481" y="4258963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1367481" y="5387547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74074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parameters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837402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setState()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Removing a component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513435" y="1408670"/>
            <a:ext cx="2034748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componentReciveProps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593754" y="2504303"/>
            <a:ext cx="18741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shouldComponentUpdate()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3674074" y="3632887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componentWillUpdate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674074" y="589005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componentDidUpdate()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254312" y="4258963"/>
            <a:ext cx="210065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componentWillUnmount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1" idx="2"/>
            <a:endCxn id="35" idx="0"/>
          </p:cNvCxnSpPr>
          <p:nvPr/>
        </p:nvCxnSpPr>
        <p:spPr>
          <a:xfrm>
            <a:off x="4530809" y="873211"/>
            <a:ext cx="0" cy="53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6" idx="0"/>
          </p:cNvCxnSpPr>
          <p:nvPr/>
        </p:nvCxnSpPr>
        <p:spPr>
          <a:xfrm>
            <a:off x="4530809" y="2034746"/>
            <a:ext cx="0" cy="4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37" idx="0"/>
          </p:cNvCxnSpPr>
          <p:nvPr/>
        </p:nvCxnSpPr>
        <p:spPr>
          <a:xfrm>
            <a:off x="4530809" y="3130379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2"/>
          </p:cNvCxnSpPr>
          <p:nvPr/>
        </p:nvCxnSpPr>
        <p:spPr>
          <a:xfrm rot="5400000">
            <a:off x="2823518" y="2802926"/>
            <a:ext cx="251254" cy="3163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5" idx="3"/>
            <a:endCxn id="38" idx="0"/>
          </p:cNvCxnSpPr>
          <p:nvPr/>
        </p:nvCxnSpPr>
        <p:spPr>
          <a:xfrm>
            <a:off x="2224216" y="5074509"/>
            <a:ext cx="2306593" cy="81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2" idx="2"/>
          </p:cNvCxnSpPr>
          <p:nvPr/>
        </p:nvCxnSpPr>
        <p:spPr>
          <a:xfrm rot="5400000">
            <a:off x="5438000" y="-33980"/>
            <a:ext cx="1348946" cy="3163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5400000">
            <a:off x="8388175" y="1789673"/>
            <a:ext cx="3385752" cy="1552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initialization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109563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constructor()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1808" y="1942262"/>
            <a:ext cx="2471351" cy="104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getDerivedStateFromProps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For write something from props to state</a:t>
            </a:r>
          </a:p>
          <a:p>
            <a:pPr algn="ctr"/>
            <a:r>
              <a:rPr lang="en-US" sz="1200" dirty="0" smtClean="0"/>
              <a:t>Get props</a:t>
            </a:r>
          </a:p>
          <a:p>
            <a:pPr algn="ctr"/>
            <a:r>
              <a:rPr lang="en-US" sz="1200" dirty="0" smtClean="0"/>
              <a:t>Return object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3539" y="378220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03539" y="5064381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componentDidiMount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1360274" y="4408278"/>
            <a:ext cx="0" cy="6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67898" y="977758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props have changed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845641" y="96873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setState()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Removing a component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43384" y="3218295"/>
            <a:ext cx="18741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shouldComponentUpdate()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64441" y="4790643"/>
            <a:ext cx="2631989" cy="9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getSnapshotBeforeUpdate()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306665" y="5890055"/>
            <a:ext cx="1747538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componentDidUpdate()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827866" y="4438305"/>
            <a:ext cx="210065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componentWillUnmount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5400000">
            <a:off x="8585281" y="2166121"/>
            <a:ext cx="3565094" cy="979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0274" y="2982930"/>
            <a:ext cx="7210" cy="7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570832" y="342318"/>
            <a:ext cx="1219203" cy="612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7761" y="5793429"/>
            <a:ext cx="280086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>
            <a:off x="9878191" y="5064381"/>
            <a:ext cx="0" cy="72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873211"/>
            <a:ext cx="0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1721708"/>
            <a:ext cx="3" cy="22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9" idx="1"/>
            <a:endCxn id="31" idx="0"/>
          </p:cNvCxnSpPr>
          <p:nvPr/>
        </p:nvCxnSpPr>
        <p:spPr>
          <a:xfrm rot="10800000" flipV="1">
            <a:off x="4524634" y="648536"/>
            <a:ext cx="1046199" cy="32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9" idx="3"/>
            <a:endCxn id="32" idx="0"/>
          </p:cNvCxnSpPr>
          <p:nvPr/>
        </p:nvCxnSpPr>
        <p:spPr>
          <a:xfrm>
            <a:off x="6790035" y="648536"/>
            <a:ext cx="912341" cy="320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44765" y="1942262"/>
            <a:ext cx="2471351" cy="104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getDerivedStateFromProps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For write something from props to state</a:t>
            </a:r>
          </a:p>
          <a:p>
            <a:pPr algn="ctr"/>
            <a:r>
              <a:rPr lang="en-US" sz="1200" dirty="0" smtClean="0"/>
              <a:t>Get props</a:t>
            </a:r>
          </a:p>
          <a:p>
            <a:pPr algn="ctr"/>
            <a:r>
              <a:rPr lang="en-US" sz="1200" dirty="0" smtClean="0"/>
              <a:t>Return object</a:t>
            </a:r>
            <a:endParaRPr lang="en-US" sz="12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5183323" y="945144"/>
            <a:ext cx="338428" cy="1655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6767682" y="1007568"/>
            <a:ext cx="347454" cy="1521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89630" y="3929202"/>
            <a:ext cx="17816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6062758" y="3100611"/>
            <a:ext cx="23536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6180434" y="342318"/>
            <a:ext cx="937059" cy="3189015"/>
          </a:xfrm>
          <a:prstGeom prst="bentConnector4">
            <a:avLst>
              <a:gd name="adj1" fmla="val -201977"/>
              <a:gd name="adj2" fmla="val 107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36" idx="1"/>
            <a:endCxn id="103" idx="1"/>
          </p:cNvCxnSpPr>
          <p:nvPr/>
        </p:nvCxnSpPr>
        <p:spPr>
          <a:xfrm rot="10800000" flipH="1" flipV="1">
            <a:off x="5243384" y="3531332"/>
            <a:ext cx="46246" cy="710907"/>
          </a:xfrm>
          <a:prstGeom prst="bentConnector3">
            <a:avLst>
              <a:gd name="adj1" fmla="val -2649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3" idx="2"/>
            <a:endCxn id="37" idx="0"/>
          </p:cNvCxnSpPr>
          <p:nvPr/>
        </p:nvCxnSpPr>
        <p:spPr>
          <a:xfrm rot="16200000" flipH="1">
            <a:off x="6062753" y="4672959"/>
            <a:ext cx="235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7" idx="2"/>
            <a:endCxn id="38" idx="0"/>
          </p:cNvCxnSpPr>
          <p:nvPr/>
        </p:nvCxnSpPr>
        <p:spPr>
          <a:xfrm rot="5400000">
            <a:off x="6083810" y="5793428"/>
            <a:ext cx="19325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096284" y="606308"/>
            <a:ext cx="5348139" cy="4820160"/>
          </a:xfrm>
          <a:prstGeom prst="bentConnector5">
            <a:avLst>
              <a:gd name="adj1" fmla="val -14748"/>
              <a:gd name="adj2" fmla="val 39746"/>
              <a:gd name="adj3" fmla="val 104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2020-11-16T17:16:01Z</dcterms:created>
  <dcterms:modified xsi:type="dcterms:W3CDTF">2020-11-19T19:00:55Z</dcterms:modified>
</cp:coreProperties>
</file>