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5687"/>
  </p:normalViewPr>
  <p:slideViewPr>
    <p:cSldViewPr snapToGrid="0" snapToObjects="1">
      <p:cViewPr>
        <p:scale>
          <a:sx n="73" d="100"/>
          <a:sy n="73" d="100"/>
        </p:scale>
        <p:origin x="-1061" y="-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5BE6F1-0CCC-0B46-B4DC-7CEA80AB7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D3E595E-6F86-5B48-8D07-0B295E1AC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F6A0D94-BB10-E549-819B-A5EA8C89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4FA512D-ED85-B944-B7DF-60D33BE2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9CC0B2B-C53B-BB49-9BEE-6082843E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3176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08B6220-99F2-8849-888D-A2F09583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6F94D401-6F7C-1C40-B3EE-3F85DA59C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56E3FCD-E5D2-3D43-94E1-F2885F4F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3C7A07C-D564-6C41-A452-196D5C75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2A751D8-ACEB-9E43-B7D1-ECCBBD63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8547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9B4A0D07-B253-3248-8732-FD4ED4B5F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ADC1520-9DF0-8946-A1A2-CFDE27989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33A0CEC-97B9-614E-AEFB-0386FF42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CC1E225-1962-EE4C-890E-E7FD7B99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66636BA-AE86-8043-8FBA-21626303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8563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F4299C6-C596-7D4B-91FF-53ABA259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41AE8FC-82DD-404B-BCB4-310F8FC0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24131D9-7200-0B4B-8DC7-2AB4BB7D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77D9E23-A7F0-FA41-85C7-98F808E7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F2FD10D-DA99-C047-B93D-C9CEF074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3234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5531C5-94DA-534E-B7B2-81D0D9F0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96787B8-0EF4-A24E-8A8F-C3476A7B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7E21DBD-C62A-EF4D-BFA6-0C2451B2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B64B5D3-B4A5-CA43-97DE-CA049394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AE30148-BB12-684A-855B-194FFFCB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591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77DE012-C529-694E-8C94-BDE7E064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B11A88B-055D-C14C-9544-56ECF5533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2CE0936-74A9-364F-BD8F-D907A0E5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234C322-5C1D-7F4A-A247-4AAEC178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D860B5B-80B4-A745-8549-92975129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8CCDF3F-76EB-224D-B3B9-D4A789BA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8465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9B1D095-3B21-3C43-BE94-DF204525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CC13902-C3FC-E54D-83CB-8FCBB4CA1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593EC61F-B3F3-C34C-8772-97A64F37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382C1BE4-04A7-2049-8353-4B70A755E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C8B0AFFA-4701-8746-9792-3380C4CC4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0E015EEF-2B30-DF46-B76D-19D00A5E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9479B03F-DD3E-5A4B-B722-C96AACCE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303DA9E6-EE1F-4846-8771-3503473A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4172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BE8709F-CAC0-7942-9BA2-85BE1470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AF40B6C7-EC98-FD43-BAA8-F8790C2D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B7365993-9A05-4A4F-9729-979607A0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8349EF4-0737-A848-A20A-87A3CF34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410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07E21233-F4F4-904C-9121-9A1C676D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4F96F2B8-EEAA-8445-BA17-2CA66D96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CEB0D87-A29A-C14C-85C3-6963096A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212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61AC6E3-A6CD-5248-8B08-4B48F32B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C900950-7CF5-5748-840D-9B5F28C1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75A33EE-1FBA-1949-9008-4D7506795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61E3944-2300-084C-A2D3-40DDD2A8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1EF3290C-0D79-8A47-A65B-0EC9CE7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DEC636C-AC7B-2C43-9E4E-3B0B0DF1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8021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419D3F0-8FF8-D247-ADF2-139495E5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5CC38C66-CA93-D342-863A-85716A33C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E688665-87B9-ED4C-9B1E-AD5E209ED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B9E69BF-4258-0F4D-BBC0-A93AED5A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73C8063-D48A-B24B-BC96-7FF39853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C12755AE-6179-1147-9D7A-F015A02B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052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66A3783C-93D6-FA47-BA39-59534224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F84F897-91D2-674C-A983-1AFB9692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6CE0D86-BAB1-3E45-86EA-31C3183E9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6079-CE6C-BE42-933F-97E616986256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6946099-0BE3-FE41-9503-3B1453935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3C2DB64-8394-324A-B4F2-BC045B7B2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C87-3EBA-4B47-897C-1379E2D4631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760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xmlns="" id="{A3A99CA1-0177-C044-B1C8-B01DD1B62E12}"/>
              </a:ext>
            </a:extLst>
          </p:cNvPr>
          <p:cNvSpPr/>
          <p:nvPr/>
        </p:nvSpPr>
        <p:spPr>
          <a:xfrm>
            <a:off x="4373671" y="1540702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Randomized</a:t>
            </a:r>
            <a:endParaRPr lang="fr-FR" dirty="0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xmlns="" id="{7F4230EC-5A99-8240-B1C1-D41A62144672}"/>
              </a:ext>
            </a:extLst>
          </p:cNvPr>
          <p:cNvSpPr/>
          <p:nvPr/>
        </p:nvSpPr>
        <p:spPr>
          <a:xfrm>
            <a:off x="4373671" y="615863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Screening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xmlns="" id="{66DC2E9B-7330-8249-8218-A58D91D0C02B}"/>
              </a:ext>
            </a:extLst>
          </p:cNvPr>
          <p:cNvSpPr/>
          <p:nvPr/>
        </p:nvSpPr>
        <p:spPr>
          <a:xfrm>
            <a:off x="1567841" y="2788960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BUP/NX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xmlns="" id="{D3434BC3-D316-6D42-A041-DDCFEB9DA537}"/>
              </a:ext>
            </a:extLst>
          </p:cNvPr>
          <p:cNvSpPr/>
          <p:nvPr/>
        </p:nvSpPr>
        <p:spPr>
          <a:xfrm>
            <a:off x="7179501" y="2788960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Clonidine</a:t>
            </a:r>
            <a:endParaRPr lang="fr-FR" dirty="0"/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xmlns="" id="{09BF5449-7DA9-614F-9CF6-BFC7E00F003F}"/>
              </a:ext>
            </a:extLst>
          </p:cNvPr>
          <p:cNvSpPr/>
          <p:nvPr/>
        </p:nvSpPr>
        <p:spPr>
          <a:xfrm>
            <a:off x="1567841" y="4632607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BUP/NX </a:t>
            </a:r>
            <a:r>
              <a:rPr lang="fr-FR" dirty="0" err="1"/>
              <a:t>analyzed</a:t>
            </a:r>
            <a:r>
              <a:rPr lang="fr-FR" dirty="0"/>
              <a:t> </a:t>
            </a:r>
            <a:r>
              <a:rPr lang="fr-FR" dirty="0" err="1"/>
              <a:t>itt</a:t>
            </a:r>
            <a:endParaRPr lang="fr-FR" dirty="0"/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xmlns="" id="{B7336672-748D-2B46-BE2B-BFB4F0EDFCCC}"/>
              </a:ext>
            </a:extLst>
          </p:cNvPr>
          <p:cNvSpPr/>
          <p:nvPr/>
        </p:nvSpPr>
        <p:spPr>
          <a:xfrm>
            <a:off x="1567841" y="5541145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BUP/NX </a:t>
            </a:r>
            <a:r>
              <a:rPr lang="fr-FR" dirty="0" err="1"/>
              <a:t>analyzed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per protocole</a:t>
            </a:r>
          </a:p>
        </p:txBody>
      </p:sp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xmlns="" id="{E9A9C556-DA8F-9348-A08F-CC1803B8CF2C}"/>
              </a:ext>
            </a:extLst>
          </p:cNvPr>
          <p:cNvSpPr/>
          <p:nvPr/>
        </p:nvSpPr>
        <p:spPr>
          <a:xfrm>
            <a:off x="7179501" y="4583049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CLO </a:t>
            </a:r>
            <a:r>
              <a:rPr lang="fr-FR" dirty="0" err="1"/>
              <a:t>analyzed</a:t>
            </a:r>
            <a:r>
              <a:rPr lang="fr-FR" dirty="0"/>
              <a:t> </a:t>
            </a:r>
            <a:r>
              <a:rPr lang="fr-FR" dirty="0" err="1"/>
              <a:t>itt</a:t>
            </a:r>
            <a:endParaRPr lang="fr-FR" dirty="0"/>
          </a:p>
        </p:txBody>
      </p: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xmlns="" id="{03B18B17-2E51-C54B-B2AA-3A83D1F86D9E}"/>
              </a:ext>
            </a:extLst>
          </p:cNvPr>
          <p:cNvSpPr/>
          <p:nvPr/>
        </p:nvSpPr>
        <p:spPr>
          <a:xfrm>
            <a:off x="7179501" y="5491587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CLO </a:t>
            </a:r>
            <a:r>
              <a:rPr lang="fr-FR" dirty="0" err="1"/>
              <a:t>analyzed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per protocole</a:t>
            </a:r>
          </a:p>
        </p:txBody>
      </p: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xmlns="" id="{8BFBBA45-CBC9-4547-A356-10118617C920}"/>
              </a:ext>
            </a:extLst>
          </p:cNvPr>
          <p:cNvSpPr/>
          <p:nvPr/>
        </p:nvSpPr>
        <p:spPr>
          <a:xfrm>
            <a:off x="7656133" y="1084967"/>
            <a:ext cx="2805830" cy="658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Not </a:t>
            </a:r>
            <a:r>
              <a:rPr lang="fr-FR" dirty="0" err="1"/>
              <a:t>included</a:t>
            </a:r>
            <a:endParaRPr lang="fr-FR" dirty="0"/>
          </a:p>
          <a:p>
            <a:pPr algn="ctr"/>
            <a:r>
              <a:rPr lang="fr-FR" dirty="0" smtClean="0"/>
              <a:t>N = 42</a:t>
            </a:r>
            <a:endParaRPr lang="fr-FR" dirty="0"/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xmlns="" id="{A8155205-6D82-F640-8916-9A287432685F}"/>
              </a:ext>
            </a:extLst>
          </p:cNvPr>
          <p:cNvSpPr/>
          <p:nvPr/>
        </p:nvSpPr>
        <p:spPr>
          <a:xfrm>
            <a:off x="4373671" y="3540923"/>
            <a:ext cx="1728191" cy="10421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Discontinued</a:t>
            </a:r>
            <a:endParaRPr lang="fr-FR" sz="1200" dirty="0"/>
          </a:p>
          <a:p>
            <a:pPr algn="ctr"/>
            <a:r>
              <a:rPr lang="fr-FR" sz="1200" dirty="0" smtClean="0"/>
              <a:t>N=83</a:t>
            </a:r>
            <a:endParaRPr lang="fr-FR" sz="1200" dirty="0"/>
          </a:p>
          <a:p>
            <a:pPr algn="ctr"/>
            <a:r>
              <a:rPr lang="fr-FR" sz="1200" dirty="0" err="1"/>
              <a:t>Lost</a:t>
            </a:r>
            <a:r>
              <a:rPr lang="fr-FR" sz="1200" dirty="0"/>
              <a:t> to </a:t>
            </a:r>
            <a:r>
              <a:rPr lang="fr-FR" sz="1200" dirty="0" err="1"/>
              <a:t>follow</a:t>
            </a:r>
            <a:r>
              <a:rPr lang="fr-FR" sz="1200" dirty="0"/>
              <a:t> up</a:t>
            </a:r>
          </a:p>
          <a:p>
            <a:pPr algn="ctr"/>
            <a:r>
              <a:rPr lang="fr-FR" sz="1200" dirty="0"/>
              <a:t>…</a:t>
            </a:r>
          </a:p>
          <a:p>
            <a:pPr algn="ctr"/>
            <a:endParaRPr lang="fr-FR" sz="1200" dirty="0"/>
          </a:p>
        </p:txBody>
      </p:sp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xmlns="" id="{69859EA1-AE53-FC48-B141-4DFDA4C471CE}"/>
              </a:ext>
            </a:extLst>
          </p:cNvPr>
          <p:cNvSpPr/>
          <p:nvPr/>
        </p:nvSpPr>
        <p:spPr>
          <a:xfrm>
            <a:off x="10198874" y="3540923"/>
            <a:ext cx="1728191" cy="10421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Discontinued</a:t>
            </a:r>
            <a:endParaRPr lang="fr-FR" sz="1200" dirty="0"/>
          </a:p>
          <a:p>
            <a:pPr algn="ctr"/>
            <a:r>
              <a:rPr lang="fr-FR" sz="1200" dirty="0" smtClean="0"/>
              <a:t>N=82</a:t>
            </a:r>
            <a:endParaRPr lang="fr-FR" sz="1200" dirty="0"/>
          </a:p>
          <a:p>
            <a:pPr algn="ctr"/>
            <a:r>
              <a:rPr lang="fr-FR" sz="1200" dirty="0" err="1"/>
              <a:t>Lost</a:t>
            </a:r>
            <a:r>
              <a:rPr lang="fr-FR" sz="1200" dirty="0"/>
              <a:t> to </a:t>
            </a:r>
            <a:r>
              <a:rPr lang="fr-FR" sz="1200" dirty="0" err="1"/>
              <a:t>follow</a:t>
            </a:r>
            <a:r>
              <a:rPr lang="fr-FR" sz="1200" dirty="0"/>
              <a:t> up</a:t>
            </a:r>
          </a:p>
          <a:p>
            <a:pPr algn="ctr"/>
            <a:r>
              <a:rPr lang="fr-FR" sz="1200" dirty="0"/>
              <a:t>…</a:t>
            </a:r>
          </a:p>
          <a:p>
            <a:pPr algn="ctr"/>
            <a:endParaRPr lang="fr-FR" sz="120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E60ED6B2-ECA3-6941-867D-7EE6F94E162E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776586" y="1274763"/>
            <a:ext cx="0" cy="265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D876AEAC-46FE-2945-BE18-EC157BD931B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970756" y="3447860"/>
            <a:ext cx="0" cy="118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1DB93534-7E65-DE44-8327-92737D8DA81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8582416" y="3447860"/>
            <a:ext cx="0" cy="1135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xmlns="" id="{E08E2AC8-064F-914F-9775-66E54675167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970756" y="5291507"/>
            <a:ext cx="0" cy="249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BC1830C3-D1FB-7444-9CDD-C8263D51A6B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582416" y="5241949"/>
            <a:ext cx="0" cy="249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>
            <a:extLst>
              <a:ext uri="{FF2B5EF4-FFF2-40B4-BE49-F238E27FC236}">
                <a16:creationId xmlns:a16="http://schemas.microsoft.com/office/drawing/2014/main" xmlns="" id="{D65706DF-71F1-E149-972D-5CD94A8C2C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06888" y="1864390"/>
            <a:ext cx="1021858" cy="10072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>
            <a:extLst>
              <a:ext uri="{FF2B5EF4-FFF2-40B4-BE49-F238E27FC236}">
                <a16:creationId xmlns:a16="http://schemas.microsoft.com/office/drawing/2014/main" xmlns="" id="{0BE83679-E78E-FF4A-BF2F-7226FD155088}"/>
              </a:ext>
            </a:extLst>
          </p:cNvPr>
          <p:cNvCxnSpPr>
            <a:cxnSpLocks/>
          </p:cNvCxnSpPr>
          <p:nvPr/>
        </p:nvCxnSpPr>
        <p:spPr>
          <a:xfrm rot="5400000">
            <a:off x="3624426" y="1967610"/>
            <a:ext cx="1021858" cy="10072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67654" y="75719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 = 411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67654" y="167240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 = 369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1824" y="292049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 = 233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85331" y="294127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 = 110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1824" y="475729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 = 150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985331" y="471573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 =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5661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55</Words>
  <Application>Microsoft Macintosh PowerPoint</Application>
  <PresentationFormat>自定义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Thème Office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Godet</dc:creator>
  <cp:lastModifiedBy>Spring Dai</cp:lastModifiedBy>
  <cp:revision>3</cp:revision>
  <dcterms:created xsi:type="dcterms:W3CDTF">2022-01-26T11:37:46Z</dcterms:created>
  <dcterms:modified xsi:type="dcterms:W3CDTF">2022-02-20T23:07:33Z</dcterms:modified>
</cp:coreProperties>
</file>