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687"/>
  </p:normalViewPr>
  <p:slideViewPr>
    <p:cSldViewPr snapToGrid="0" snapToObjects="1">
      <p:cViewPr>
        <p:scale>
          <a:sx n="73" d="100"/>
          <a:sy n="73" d="100"/>
        </p:scale>
        <p:origin x="328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5BE6F1-0CCC-0B46-B4DC-7CEA80AB7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D3E595E-6F86-5B48-8D07-0B295E1AC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6A0D94-BB10-E549-819B-A5EA8C899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06079-CE6C-BE42-933F-97E616986256}" type="datetimeFigureOut">
              <a:rPr lang="fr-FR" smtClean="0"/>
              <a:t>26/01/2022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FA512D-ED85-B944-B7DF-60D33BE23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CC0B2B-C53B-BB49-9BEE-6082843EF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C87-3EBA-4B47-897C-1379E2D463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1762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8B6220-99F2-8849-888D-A2F09583F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F94D401-6F7C-1C40-B3EE-3F85DA59C8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6E3FCD-E5D2-3D43-94E1-F2885F4F2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06079-CE6C-BE42-933F-97E616986256}" type="datetimeFigureOut">
              <a:rPr lang="fr-FR" smtClean="0"/>
              <a:t>26/01/2022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C7A07C-D564-6C41-A452-196D5C75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A751D8-ACEB-9E43-B7D1-ECCBBD638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C87-3EBA-4B47-897C-1379E2D463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5473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B4A0D07-B253-3248-8732-FD4ED4B5FA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ADC1520-9DF0-8946-A1A2-CFDE27989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3A0CEC-97B9-614E-AEFB-0386FF426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06079-CE6C-BE42-933F-97E616986256}" type="datetimeFigureOut">
              <a:rPr lang="fr-FR" smtClean="0"/>
              <a:t>26/01/2022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C1E225-1962-EE4C-890E-E7FD7B991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6636BA-AE86-8043-8FBA-21626303E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C87-3EBA-4B47-897C-1379E2D463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563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4299C6-C596-7D4B-91FF-53ABA259F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1AE8FC-82DD-404B-BCB4-310F8FC0A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4131D9-7200-0B4B-8DC7-2AB4BB7D7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06079-CE6C-BE42-933F-97E616986256}" type="datetimeFigureOut">
              <a:rPr lang="fr-FR" smtClean="0"/>
              <a:t>26/01/2022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7D9E23-A7F0-FA41-85C7-98F808E73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2FD10D-DA99-C047-B93D-C9CEF0743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C87-3EBA-4B47-897C-1379E2D463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2349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5531C5-94DA-534E-B7B2-81D0D9F02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96787B8-0EF4-A24E-8A8F-C3476A7BB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E21DBD-C62A-EF4D-BFA6-0C2451B28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06079-CE6C-BE42-933F-97E616986256}" type="datetimeFigureOut">
              <a:rPr lang="fr-FR" smtClean="0"/>
              <a:t>26/01/2022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64B5D3-B4A5-CA43-97DE-CA0493945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E30148-BB12-684A-855B-194FFFCB2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C87-3EBA-4B47-897C-1379E2D463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591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7DE012-C529-694E-8C94-BDE7E064B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11A88B-055D-C14C-9544-56ECF5533A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2CE0936-74A9-364F-BD8F-D907A0E57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234C322-5C1D-7F4A-A247-4AAEC1782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06079-CE6C-BE42-933F-97E616986256}" type="datetimeFigureOut">
              <a:rPr lang="fr-FR" smtClean="0"/>
              <a:t>26/01/2022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D860B5B-80B4-A745-8549-929751294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8CCDF3F-76EB-224D-B3B9-D4A789BAF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C87-3EBA-4B47-897C-1379E2D463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4653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B1D095-3B21-3C43-BE94-DF2045256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CC13902-C3FC-E54D-83CB-8FCBB4CA1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93EC61F-B3F3-C34C-8772-97A64F378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82C1BE4-04A7-2049-8353-4B70A755EA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8B0AFFA-4701-8746-9792-3380C4CC45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E015EEF-2B30-DF46-B76D-19D00A5E6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06079-CE6C-BE42-933F-97E616986256}" type="datetimeFigureOut">
              <a:rPr lang="fr-FR" smtClean="0"/>
              <a:t>26/01/2022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479B03F-DD3E-5A4B-B722-C96AACCED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03DA9E6-EE1F-4846-8771-3503473AD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C87-3EBA-4B47-897C-1379E2D463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1727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E8709F-CAC0-7942-9BA2-85BE1470E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F40B6C7-EC98-FD43-BAA8-F8790C2D7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06079-CE6C-BE42-933F-97E616986256}" type="datetimeFigureOut">
              <a:rPr lang="fr-FR" smtClean="0"/>
              <a:t>26/01/2022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7365993-9A05-4A4F-9729-979607A0A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8349EF4-0737-A848-A20A-87A3CF34D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C87-3EBA-4B47-897C-1379E2D463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4105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7E21233-F4F4-904C-9121-9A1C676D5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06079-CE6C-BE42-933F-97E616986256}" type="datetimeFigureOut">
              <a:rPr lang="fr-FR" smtClean="0"/>
              <a:t>26/01/2022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F96F2B8-EEAA-8445-BA17-2CA66D963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CEB0D87-A29A-C14C-85C3-6963096A7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C87-3EBA-4B47-897C-1379E2D463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1295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1AC6E3-A6CD-5248-8B08-4B48F32BB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900950-7CF5-5748-840D-9B5F28C18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75A33EE-1FBA-1949-9008-4D75067956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61E3944-2300-084C-A2D3-40DDD2A82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06079-CE6C-BE42-933F-97E616986256}" type="datetimeFigureOut">
              <a:rPr lang="fr-FR" smtClean="0"/>
              <a:t>26/01/2022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EF3290C-0D79-8A47-A65B-0EC9CE7D1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DEC636C-AC7B-2C43-9E4E-3B0B0DF11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C87-3EBA-4B47-897C-1379E2D463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0219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19D3F0-8FF8-D247-ADF2-139495E5E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CC38C66-CA93-D342-863A-85716A33CA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E688665-87B9-ED4C-9B1E-AD5E209ED4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B9E69BF-4258-0F4D-BBC0-A93AED5A3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06079-CE6C-BE42-933F-97E616986256}" type="datetimeFigureOut">
              <a:rPr lang="fr-FR" smtClean="0"/>
              <a:t>26/01/2022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73C8063-D48A-B24B-BC96-7FF39853B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12755AE-6179-1147-9D7A-F015A02B6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C87-3EBA-4B47-897C-1379E2D463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5280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6A3783C-93D6-FA47-BA39-595342240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F84F897-91D2-674C-A983-1AFB9692A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CE0D86-BAB1-3E45-86EA-31C3183E9B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06079-CE6C-BE42-933F-97E616986256}" type="datetimeFigureOut">
              <a:rPr lang="fr-FR" smtClean="0"/>
              <a:t>26/01/2022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946099-0BE3-FE41-9503-3B1453935F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C2DB64-8394-324A-B4F2-BC045B7B29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DFC87-3EBA-4B47-897C-1379E2D463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603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>
            <a:extLst>
              <a:ext uri="{FF2B5EF4-FFF2-40B4-BE49-F238E27FC236}">
                <a16:creationId xmlns:a16="http://schemas.microsoft.com/office/drawing/2014/main" id="{A3A99CA1-0177-C044-B1C8-B01DD1B62E12}"/>
              </a:ext>
            </a:extLst>
          </p:cNvPr>
          <p:cNvSpPr/>
          <p:nvPr/>
        </p:nvSpPr>
        <p:spPr>
          <a:xfrm>
            <a:off x="4373671" y="1540702"/>
            <a:ext cx="2805830" cy="658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Randomized</a:t>
            </a:r>
            <a:endParaRPr lang="fr-FR" dirty="0"/>
          </a:p>
        </p:txBody>
      </p:sp>
      <p:sp>
        <p:nvSpPr>
          <p:cNvPr id="5" name="Rectangle à coins arrondis 4">
            <a:extLst>
              <a:ext uri="{FF2B5EF4-FFF2-40B4-BE49-F238E27FC236}">
                <a16:creationId xmlns:a16="http://schemas.microsoft.com/office/drawing/2014/main" id="{7F4230EC-5A99-8240-B1C1-D41A62144672}"/>
              </a:ext>
            </a:extLst>
          </p:cNvPr>
          <p:cNvSpPr/>
          <p:nvPr/>
        </p:nvSpPr>
        <p:spPr>
          <a:xfrm>
            <a:off x="4373671" y="615863"/>
            <a:ext cx="2805830" cy="658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Screening</a:t>
            </a:r>
          </a:p>
        </p:txBody>
      </p:sp>
      <p:sp>
        <p:nvSpPr>
          <p:cNvPr id="6" name="Rectangle à coins arrondis 5">
            <a:extLst>
              <a:ext uri="{FF2B5EF4-FFF2-40B4-BE49-F238E27FC236}">
                <a16:creationId xmlns:a16="http://schemas.microsoft.com/office/drawing/2014/main" id="{66DC2E9B-7330-8249-8218-A58D91D0C02B}"/>
              </a:ext>
            </a:extLst>
          </p:cNvPr>
          <p:cNvSpPr/>
          <p:nvPr/>
        </p:nvSpPr>
        <p:spPr>
          <a:xfrm>
            <a:off x="1567841" y="2788960"/>
            <a:ext cx="2805830" cy="658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BUP/NX</a:t>
            </a:r>
          </a:p>
        </p:txBody>
      </p:sp>
      <p:sp>
        <p:nvSpPr>
          <p:cNvPr id="7" name="Rectangle à coins arrondis 6">
            <a:extLst>
              <a:ext uri="{FF2B5EF4-FFF2-40B4-BE49-F238E27FC236}">
                <a16:creationId xmlns:a16="http://schemas.microsoft.com/office/drawing/2014/main" id="{D3434BC3-D316-6D42-A041-DDCFEB9DA537}"/>
              </a:ext>
            </a:extLst>
          </p:cNvPr>
          <p:cNvSpPr/>
          <p:nvPr/>
        </p:nvSpPr>
        <p:spPr>
          <a:xfrm>
            <a:off x="7179501" y="2788960"/>
            <a:ext cx="2805830" cy="658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Clonidine</a:t>
            </a:r>
            <a:endParaRPr lang="fr-FR" dirty="0"/>
          </a:p>
        </p:txBody>
      </p:sp>
      <p:sp>
        <p:nvSpPr>
          <p:cNvPr id="8" name="Rectangle à coins arrondis 7">
            <a:extLst>
              <a:ext uri="{FF2B5EF4-FFF2-40B4-BE49-F238E27FC236}">
                <a16:creationId xmlns:a16="http://schemas.microsoft.com/office/drawing/2014/main" id="{09BF5449-7DA9-614F-9CF6-BFC7E00F003F}"/>
              </a:ext>
            </a:extLst>
          </p:cNvPr>
          <p:cNvSpPr/>
          <p:nvPr/>
        </p:nvSpPr>
        <p:spPr>
          <a:xfrm>
            <a:off x="1567841" y="4632607"/>
            <a:ext cx="2805830" cy="658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BUP/NX </a:t>
            </a:r>
            <a:r>
              <a:rPr lang="fr-FR" dirty="0" err="1"/>
              <a:t>analyzed</a:t>
            </a:r>
            <a:r>
              <a:rPr lang="fr-FR" dirty="0"/>
              <a:t> </a:t>
            </a:r>
            <a:r>
              <a:rPr lang="fr-FR" dirty="0" err="1"/>
              <a:t>itt</a:t>
            </a:r>
            <a:endParaRPr lang="fr-FR" dirty="0"/>
          </a:p>
        </p:txBody>
      </p:sp>
      <p:sp>
        <p:nvSpPr>
          <p:cNvPr id="9" name="Rectangle à coins arrondis 8">
            <a:extLst>
              <a:ext uri="{FF2B5EF4-FFF2-40B4-BE49-F238E27FC236}">
                <a16:creationId xmlns:a16="http://schemas.microsoft.com/office/drawing/2014/main" id="{B7336672-748D-2B46-BE2B-BFB4F0EDFCCC}"/>
              </a:ext>
            </a:extLst>
          </p:cNvPr>
          <p:cNvSpPr/>
          <p:nvPr/>
        </p:nvSpPr>
        <p:spPr>
          <a:xfrm>
            <a:off x="1567841" y="5541145"/>
            <a:ext cx="2805830" cy="658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BUP/NX </a:t>
            </a:r>
            <a:r>
              <a:rPr lang="fr-FR" dirty="0" err="1"/>
              <a:t>analyzed</a:t>
            </a:r>
            <a:r>
              <a:rPr lang="fr-FR" dirty="0"/>
              <a:t> </a:t>
            </a:r>
          </a:p>
          <a:p>
            <a:pPr algn="ctr"/>
            <a:r>
              <a:rPr lang="fr-FR" dirty="0"/>
              <a:t>per protocole</a:t>
            </a:r>
          </a:p>
        </p:txBody>
      </p:sp>
      <p:sp>
        <p:nvSpPr>
          <p:cNvPr id="10" name="Rectangle à coins arrondis 9">
            <a:extLst>
              <a:ext uri="{FF2B5EF4-FFF2-40B4-BE49-F238E27FC236}">
                <a16:creationId xmlns:a16="http://schemas.microsoft.com/office/drawing/2014/main" id="{E9A9C556-DA8F-9348-A08F-CC1803B8CF2C}"/>
              </a:ext>
            </a:extLst>
          </p:cNvPr>
          <p:cNvSpPr/>
          <p:nvPr/>
        </p:nvSpPr>
        <p:spPr>
          <a:xfrm>
            <a:off x="7179501" y="4583049"/>
            <a:ext cx="2805830" cy="658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CLO </a:t>
            </a:r>
            <a:r>
              <a:rPr lang="fr-FR" dirty="0" err="1"/>
              <a:t>analyzed</a:t>
            </a:r>
            <a:r>
              <a:rPr lang="fr-FR" dirty="0"/>
              <a:t> </a:t>
            </a:r>
            <a:r>
              <a:rPr lang="fr-FR" dirty="0" err="1"/>
              <a:t>itt</a:t>
            </a:r>
            <a:endParaRPr lang="fr-FR" dirty="0"/>
          </a:p>
        </p:txBody>
      </p:sp>
      <p:sp>
        <p:nvSpPr>
          <p:cNvPr id="11" name="Rectangle à coins arrondis 10">
            <a:extLst>
              <a:ext uri="{FF2B5EF4-FFF2-40B4-BE49-F238E27FC236}">
                <a16:creationId xmlns:a16="http://schemas.microsoft.com/office/drawing/2014/main" id="{03B18B17-2E51-C54B-B2AA-3A83D1F86D9E}"/>
              </a:ext>
            </a:extLst>
          </p:cNvPr>
          <p:cNvSpPr/>
          <p:nvPr/>
        </p:nvSpPr>
        <p:spPr>
          <a:xfrm>
            <a:off x="7179501" y="5491587"/>
            <a:ext cx="2805830" cy="658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CLO </a:t>
            </a:r>
            <a:r>
              <a:rPr lang="fr-FR" dirty="0" err="1"/>
              <a:t>analyzed</a:t>
            </a:r>
            <a:r>
              <a:rPr lang="fr-FR" dirty="0"/>
              <a:t> </a:t>
            </a:r>
          </a:p>
          <a:p>
            <a:pPr algn="ctr"/>
            <a:r>
              <a:rPr lang="fr-FR" dirty="0"/>
              <a:t>per protocole</a:t>
            </a:r>
          </a:p>
        </p:txBody>
      </p:sp>
      <p:sp>
        <p:nvSpPr>
          <p:cNvPr id="12" name="Rectangle à coins arrondis 11">
            <a:extLst>
              <a:ext uri="{FF2B5EF4-FFF2-40B4-BE49-F238E27FC236}">
                <a16:creationId xmlns:a16="http://schemas.microsoft.com/office/drawing/2014/main" id="{8BFBBA45-CBC9-4547-A356-10118617C920}"/>
              </a:ext>
            </a:extLst>
          </p:cNvPr>
          <p:cNvSpPr/>
          <p:nvPr/>
        </p:nvSpPr>
        <p:spPr>
          <a:xfrm>
            <a:off x="7656133" y="1084967"/>
            <a:ext cx="2805830" cy="6589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Not </a:t>
            </a:r>
            <a:r>
              <a:rPr lang="fr-FR" dirty="0" err="1"/>
              <a:t>included</a:t>
            </a:r>
            <a:endParaRPr lang="fr-FR" dirty="0"/>
          </a:p>
          <a:p>
            <a:pPr algn="ctr"/>
            <a:r>
              <a:rPr lang="fr-FR" dirty="0"/>
              <a:t>N=</a:t>
            </a:r>
          </a:p>
        </p:txBody>
      </p:sp>
      <p:sp>
        <p:nvSpPr>
          <p:cNvPr id="13" name="Rectangle à coins arrondis 12">
            <a:extLst>
              <a:ext uri="{FF2B5EF4-FFF2-40B4-BE49-F238E27FC236}">
                <a16:creationId xmlns:a16="http://schemas.microsoft.com/office/drawing/2014/main" id="{A8155205-6D82-F640-8916-9A287432685F}"/>
              </a:ext>
            </a:extLst>
          </p:cNvPr>
          <p:cNvSpPr/>
          <p:nvPr/>
        </p:nvSpPr>
        <p:spPr>
          <a:xfrm>
            <a:off x="4373671" y="3540923"/>
            <a:ext cx="1728191" cy="10421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Discontinued</a:t>
            </a:r>
            <a:endParaRPr lang="fr-FR" sz="1200" dirty="0"/>
          </a:p>
          <a:p>
            <a:pPr algn="ctr"/>
            <a:r>
              <a:rPr lang="fr-FR" sz="1200" dirty="0"/>
              <a:t>N=</a:t>
            </a:r>
          </a:p>
          <a:p>
            <a:pPr algn="ctr"/>
            <a:r>
              <a:rPr lang="fr-FR" sz="1200" dirty="0" err="1"/>
              <a:t>Lost</a:t>
            </a:r>
            <a:r>
              <a:rPr lang="fr-FR" sz="1200" dirty="0"/>
              <a:t> to </a:t>
            </a:r>
            <a:r>
              <a:rPr lang="fr-FR" sz="1200" dirty="0" err="1"/>
              <a:t>follow</a:t>
            </a:r>
            <a:r>
              <a:rPr lang="fr-FR" sz="1200" dirty="0"/>
              <a:t> up</a:t>
            </a:r>
          </a:p>
          <a:p>
            <a:pPr algn="ctr"/>
            <a:r>
              <a:rPr lang="fr-FR" sz="1200" dirty="0"/>
              <a:t>…</a:t>
            </a:r>
          </a:p>
          <a:p>
            <a:pPr algn="ctr"/>
            <a:endParaRPr lang="fr-FR" sz="1200" dirty="0"/>
          </a:p>
        </p:txBody>
      </p:sp>
      <p:sp>
        <p:nvSpPr>
          <p:cNvPr id="14" name="Rectangle à coins arrondis 13">
            <a:extLst>
              <a:ext uri="{FF2B5EF4-FFF2-40B4-BE49-F238E27FC236}">
                <a16:creationId xmlns:a16="http://schemas.microsoft.com/office/drawing/2014/main" id="{69859EA1-AE53-FC48-B141-4DFDA4C471CE}"/>
              </a:ext>
            </a:extLst>
          </p:cNvPr>
          <p:cNvSpPr/>
          <p:nvPr/>
        </p:nvSpPr>
        <p:spPr>
          <a:xfrm>
            <a:off x="10198874" y="3540923"/>
            <a:ext cx="1728191" cy="10421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Discontinued</a:t>
            </a:r>
            <a:endParaRPr lang="fr-FR" sz="1200" dirty="0"/>
          </a:p>
          <a:p>
            <a:pPr algn="ctr"/>
            <a:r>
              <a:rPr lang="fr-FR" sz="1200" dirty="0"/>
              <a:t>N=</a:t>
            </a:r>
          </a:p>
          <a:p>
            <a:pPr algn="ctr"/>
            <a:r>
              <a:rPr lang="fr-FR" sz="1200" dirty="0" err="1"/>
              <a:t>Lost</a:t>
            </a:r>
            <a:r>
              <a:rPr lang="fr-FR" sz="1200" dirty="0"/>
              <a:t> to </a:t>
            </a:r>
            <a:r>
              <a:rPr lang="fr-FR" sz="1200" dirty="0" err="1"/>
              <a:t>follow</a:t>
            </a:r>
            <a:r>
              <a:rPr lang="fr-FR" sz="1200" dirty="0"/>
              <a:t> up</a:t>
            </a:r>
          </a:p>
          <a:p>
            <a:pPr algn="ctr"/>
            <a:r>
              <a:rPr lang="fr-FR" sz="1200" dirty="0"/>
              <a:t>…</a:t>
            </a:r>
          </a:p>
          <a:p>
            <a:pPr algn="ctr"/>
            <a:endParaRPr lang="fr-FR" sz="1200" dirty="0"/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E60ED6B2-ECA3-6941-867D-7EE6F94E162E}"/>
              </a:ext>
            </a:extLst>
          </p:cNvPr>
          <p:cNvCxnSpPr>
            <a:stCxn id="5" idx="2"/>
            <a:endCxn id="4" idx="0"/>
          </p:cNvCxnSpPr>
          <p:nvPr/>
        </p:nvCxnSpPr>
        <p:spPr>
          <a:xfrm>
            <a:off x="5776586" y="1274763"/>
            <a:ext cx="0" cy="265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D876AEAC-46FE-2945-BE18-EC157BD931B0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2970756" y="3447860"/>
            <a:ext cx="0" cy="1184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1DB93534-7E65-DE44-8327-92737D8DA81D}"/>
              </a:ext>
            </a:extLst>
          </p:cNvPr>
          <p:cNvCxnSpPr>
            <a:stCxn id="7" idx="2"/>
            <a:endCxn id="10" idx="0"/>
          </p:cNvCxnSpPr>
          <p:nvPr/>
        </p:nvCxnSpPr>
        <p:spPr>
          <a:xfrm>
            <a:off x="8582416" y="3447860"/>
            <a:ext cx="0" cy="1135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E08E2AC8-064F-914F-9775-66E546751678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2970756" y="5291507"/>
            <a:ext cx="0" cy="249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BC1830C3-D1FB-7444-9CDD-C8263D51A6BC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8582416" y="5241949"/>
            <a:ext cx="0" cy="249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en angle 25">
            <a:extLst>
              <a:ext uri="{FF2B5EF4-FFF2-40B4-BE49-F238E27FC236}">
                <a16:creationId xmlns:a16="http://schemas.microsoft.com/office/drawing/2014/main" id="{D65706DF-71F1-E149-972D-5CD94A8C2C53}"/>
              </a:ext>
            </a:extLst>
          </p:cNvPr>
          <p:cNvCxnSpPr>
            <a:cxnSpLocks/>
          </p:cNvCxnSpPr>
          <p:nvPr/>
        </p:nvCxnSpPr>
        <p:spPr>
          <a:xfrm rot="16200000" flipH="1">
            <a:off x="6906888" y="1864390"/>
            <a:ext cx="1021858" cy="100722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en angle 29">
            <a:extLst>
              <a:ext uri="{FF2B5EF4-FFF2-40B4-BE49-F238E27FC236}">
                <a16:creationId xmlns:a16="http://schemas.microsoft.com/office/drawing/2014/main" id="{0BE83679-E78E-FF4A-BF2F-7226FD155088}"/>
              </a:ext>
            </a:extLst>
          </p:cNvPr>
          <p:cNvCxnSpPr>
            <a:cxnSpLocks/>
          </p:cNvCxnSpPr>
          <p:nvPr/>
        </p:nvCxnSpPr>
        <p:spPr>
          <a:xfrm rot="5400000">
            <a:off x="3624426" y="1967610"/>
            <a:ext cx="1021858" cy="100722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66173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44</Words>
  <Application>Microsoft Macintosh PowerPoint</Application>
  <PresentationFormat>Grand écran</PresentationFormat>
  <Paragraphs>20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Julien Godet</dc:creator>
  <cp:lastModifiedBy>Julien Godet</cp:lastModifiedBy>
  <cp:revision>1</cp:revision>
  <dcterms:created xsi:type="dcterms:W3CDTF">2022-01-26T11:37:46Z</dcterms:created>
  <dcterms:modified xsi:type="dcterms:W3CDTF">2022-01-26T11:44:01Z</dcterms:modified>
</cp:coreProperties>
</file>