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500344" cy="714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643306" y="0"/>
            <a:ext cx="2241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sc</a:t>
            </a:r>
            <a:r>
              <a:rPr lang="zh-CN" altLang="en-US" dirty="0" smtClean="0">
                <a:solidFill>
                  <a:schemeClr val="bg1"/>
                </a:solidFill>
              </a:rPr>
              <a:t>里的</a:t>
            </a:r>
            <a:r>
              <a:rPr lang="en-US" altLang="zh-CN" dirty="0" smtClean="0">
                <a:solidFill>
                  <a:schemeClr val="bg1"/>
                </a:solidFill>
              </a:rPr>
              <a:t>SCTESTCD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ALLINCL</a:t>
            </a:r>
            <a:r>
              <a:rPr lang="zh-CN" altLang="en-US" dirty="0" smtClean="0">
                <a:solidFill>
                  <a:schemeClr val="bg1"/>
                </a:solidFill>
              </a:rPr>
              <a:t>限制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SCORRES=YES</a:t>
            </a:r>
            <a:r>
              <a:rPr lang="zh-CN" altLang="en-US" dirty="0" smtClean="0">
                <a:solidFill>
                  <a:schemeClr val="bg1"/>
                </a:solidFill>
              </a:rPr>
              <a:t>是</a:t>
            </a:r>
            <a:r>
              <a:rPr lang="en-US" altLang="zh-CN" dirty="0" err="1" smtClean="0">
                <a:solidFill>
                  <a:schemeClr val="bg1"/>
                </a:solidFill>
              </a:rPr>
              <a:t>inclus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000108"/>
            <a:ext cx="9029763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06" y="1643050"/>
            <a:ext cx="8941379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358082" y="571480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dm</a:t>
            </a:r>
            <a:r>
              <a:rPr lang="zh-CN" altLang="en-US" dirty="0" smtClean="0">
                <a:solidFill>
                  <a:schemeClr val="bg1"/>
                </a:solidFill>
              </a:rPr>
              <a:t>里的</a:t>
            </a:r>
            <a:r>
              <a:rPr lang="en-US" altLang="zh-CN" dirty="0" smtClean="0">
                <a:solidFill>
                  <a:schemeClr val="bg1"/>
                </a:solidFill>
              </a:rPr>
              <a:t>ARM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071810"/>
            <a:ext cx="455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Ds</a:t>
            </a:r>
            <a:r>
              <a:rPr lang="zh-CN" altLang="en-US" dirty="0" smtClean="0">
                <a:solidFill>
                  <a:schemeClr val="bg1"/>
                </a:solidFill>
              </a:rPr>
              <a:t>里的不能继续下去的</a:t>
            </a:r>
            <a:r>
              <a:rPr lang="en-US" altLang="zh-CN" dirty="0" smtClean="0">
                <a:solidFill>
                  <a:schemeClr val="bg1"/>
                </a:solidFill>
              </a:rPr>
              <a:t>screening</a:t>
            </a:r>
            <a:r>
              <a:rPr lang="zh-CN" altLang="en-US" dirty="0" smtClean="0">
                <a:solidFill>
                  <a:schemeClr val="bg1"/>
                </a:solidFill>
              </a:rPr>
              <a:t>，一共</a:t>
            </a:r>
            <a:r>
              <a:rPr lang="en-US" altLang="zh-CN" dirty="0" smtClean="0">
                <a:solidFill>
                  <a:schemeClr val="bg1"/>
                </a:solidFill>
              </a:rPr>
              <a:t>66</a:t>
            </a:r>
            <a:r>
              <a:rPr lang="zh-CN" altLang="en-US" dirty="0" smtClean="0">
                <a:solidFill>
                  <a:schemeClr val="bg1"/>
                </a:solidFill>
              </a:rPr>
              <a:t>人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00232" y="2714620"/>
            <a:ext cx="1317138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5720" y="3643314"/>
            <a:ext cx="8681270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3214678" y="4214818"/>
            <a:ext cx="465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Ds</a:t>
            </a:r>
            <a:r>
              <a:rPr lang="zh-CN" altLang="en-US" dirty="0" smtClean="0">
                <a:solidFill>
                  <a:schemeClr val="bg1"/>
                </a:solidFill>
              </a:rPr>
              <a:t>里完成</a:t>
            </a:r>
            <a:r>
              <a:rPr lang="en-US" altLang="zh-CN" dirty="0" smtClean="0">
                <a:solidFill>
                  <a:schemeClr val="bg1"/>
                </a:solidFill>
              </a:rPr>
              <a:t>15</a:t>
            </a:r>
            <a:r>
              <a:rPr lang="zh-CN" altLang="en-US" dirty="0" smtClean="0">
                <a:solidFill>
                  <a:schemeClr val="bg1"/>
                </a:solidFill>
              </a:rPr>
              <a:t>天之前全部的，和</a:t>
            </a:r>
            <a:r>
              <a:rPr lang="en-US" altLang="zh-CN" dirty="0" smtClean="0">
                <a:solidFill>
                  <a:schemeClr val="bg1"/>
                </a:solidFill>
              </a:rPr>
              <a:t>dm</a:t>
            </a:r>
            <a:r>
              <a:rPr lang="zh-CN" altLang="en-US" dirty="0" smtClean="0">
                <a:solidFill>
                  <a:schemeClr val="bg1"/>
                </a:solidFill>
              </a:rPr>
              <a:t>分类在一起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42844" y="4786322"/>
            <a:ext cx="2667645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786182" y="5000636"/>
            <a:ext cx="24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Ds</a:t>
            </a:r>
            <a:r>
              <a:rPr lang="zh-CN" altLang="en-US" dirty="0" smtClean="0">
                <a:solidFill>
                  <a:schemeClr val="bg1"/>
                </a:solidFill>
              </a:rPr>
              <a:t>里的开始试验第一天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45</Words>
  <PresentationFormat>全屏显示(4:3)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Spring Dai</dc:creator>
  <cp:lastModifiedBy>Spring Dai</cp:lastModifiedBy>
  <cp:revision>6</cp:revision>
  <dcterms:created xsi:type="dcterms:W3CDTF">2022-03-19T19:06:36Z</dcterms:created>
  <dcterms:modified xsi:type="dcterms:W3CDTF">2022-03-20T15:33:25Z</dcterms:modified>
</cp:coreProperties>
</file>