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662B0-C076-4916-AF84-0A6A57F42F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BACE-CA84-48B3-B4F6-C504CE19953A}">
      <dgm:prSet/>
      <dgm:spPr/>
      <dgm:t>
        <a:bodyPr/>
        <a:lstStyle/>
        <a:p>
          <a:r>
            <a:rPr lang="en-US" baseline="0"/>
            <a:t>First to do this, you need to enter the command “nc -l -p [selected_port]” on the first computer</a:t>
          </a:r>
          <a:endParaRPr lang="en-US"/>
        </a:p>
      </dgm:t>
    </dgm:pt>
    <dgm:pt modelId="{8B6C48BA-10CE-4FD3-9C93-15746DADD55B}" type="parTrans" cxnId="{2888F265-22A3-4C68-9351-83D4BA046946}">
      <dgm:prSet/>
      <dgm:spPr/>
      <dgm:t>
        <a:bodyPr/>
        <a:lstStyle/>
        <a:p>
          <a:endParaRPr lang="en-US"/>
        </a:p>
      </dgm:t>
    </dgm:pt>
    <dgm:pt modelId="{4156B99E-F1A0-4F88-B562-FA8F32843BC5}" type="sibTrans" cxnId="{2888F265-22A3-4C68-9351-83D4BA046946}">
      <dgm:prSet/>
      <dgm:spPr/>
      <dgm:t>
        <a:bodyPr/>
        <a:lstStyle/>
        <a:p>
          <a:endParaRPr lang="en-US"/>
        </a:p>
      </dgm:t>
    </dgm:pt>
    <dgm:pt modelId="{7C909734-E7E3-4347-874B-DB7219D281EC}">
      <dgm:prSet/>
      <dgm:spPr/>
      <dgm:t>
        <a:bodyPr/>
        <a:lstStyle/>
        <a:p>
          <a:r>
            <a:rPr lang="en-US" baseline="0" dirty="0"/>
            <a:t>And second, on the second “</a:t>
          </a:r>
          <a:r>
            <a:rPr lang="en-US" baseline="0" dirty="0" err="1"/>
            <a:t>nc</a:t>
          </a:r>
          <a:r>
            <a:rPr lang="en-US" baseline="0" dirty="0"/>
            <a:t> IP address of the first computer [</a:t>
          </a:r>
          <a:r>
            <a:rPr lang="en-US" baseline="0" dirty="0" err="1"/>
            <a:t>selected_port</a:t>
          </a:r>
          <a:r>
            <a:rPr lang="en-US" baseline="0" dirty="0"/>
            <a:t>]”.</a:t>
          </a:r>
          <a:endParaRPr lang="en-US" dirty="0"/>
        </a:p>
      </dgm:t>
    </dgm:pt>
    <dgm:pt modelId="{A420D872-018D-4721-8595-F813F177EC34}" type="parTrans" cxnId="{8CA462B3-DDF8-477F-98E6-60B8523088CA}">
      <dgm:prSet/>
      <dgm:spPr/>
      <dgm:t>
        <a:bodyPr/>
        <a:lstStyle/>
        <a:p>
          <a:endParaRPr lang="en-US"/>
        </a:p>
      </dgm:t>
    </dgm:pt>
    <dgm:pt modelId="{836DC976-63A7-4135-8616-B80D11092E3E}" type="sibTrans" cxnId="{8CA462B3-DDF8-477F-98E6-60B8523088CA}">
      <dgm:prSet/>
      <dgm:spPr/>
      <dgm:t>
        <a:bodyPr/>
        <a:lstStyle/>
        <a:p>
          <a:endParaRPr lang="en-US"/>
        </a:p>
      </dgm:t>
    </dgm:pt>
    <dgm:pt modelId="{58DDDD45-87B3-44D7-9D54-63EBD257CD52}" type="pres">
      <dgm:prSet presAssocID="{CB1662B0-C076-4916-AF84-0A6A57F42F6B}" presName="root" presStyleCnt="0">
        <dgm:presLayoutVars>
          <dgm:dir/>
          <dgm:resizeHandles val="exact"/>
        </dgm:presLayoutVars>
      </dgm:prSet>
      <dgm:spPr/>
    </dgm:pt>
    <dgm:pt modelId="{413B4C1D-1ABD-484E-A346-C82522556900}" type="pres">
      <dgm:prSet presAssocID="{15F8BACE-CA84-48B3-B4F6-C504CE19953A}" presName="compNode" presStyleCnt="0"/>
      <dgm:spPr/>
    </dgm:pt>
    <dgm:pt modelId="{24017676-2290-4AB6-8F7F-53CFDC959825}" type="pres">
      <dgm:prSet presAssocID="{15F8BACE-CA84-48B3-B4F6-C504CE19953A}" presName="bgRect" presStyleLbl="bgShp" presStyleIdx="0" presStyleCnt="2"/>
      <dgm:spPr/>
    </dgm:pt>
    <dgm:pt modelId="{8EB0839A-3A0A-4B32-8B55-11DAEB0ABE0A}" type="pres">
      <dgm:prSet presAssocID="{15F8BACE-CA84-48B3-B4F6-C504CE1995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питан"/>
        </a:ext>
      </dgm:extLst>
    </dgm:pt>
    <dgm:pt modelId="{0750315A-7536-48F9-A8D6-DC9A9A5ECC5B}" type="pres">
      <dgm:prSet presAssocID="{15F8BACE-CA84-48B3-B4F6-C504CE19953A}" presName="spaceRect" presStyleCnt="0"/>
      <dgm:spPr/>
    </dgm:pt>
    <dgm:pt modelId="{651F1507-53D6-437F-922D-63EF9AF669C1}" type="pres">
      <dgm:prSet presAssocID="{15F8BACE-CA84-48B3-B4F6-C504CE19953A}" presName="parTx" presStyleLbl="revTx" presStyleIdx="0" presStyleCnt="2">
        <dgm:presLayoutVars>
          <dgm:chMax val="0"/>
          <dgm:chPref val="0"/>
        </dgm:presLayoutVars>
      </dgm:prSet>
      <dgm:spPr/>
    </dgm:pt>
    <dgm:pt modelId="{38E36142-AC66-4048-951E-74EA3A52AE65}" type="pres">
      <dgm:prSet presAssocID="{4156B99E-F1A0-4F88-B562-FA8F32843BC5}" presName="sibTrans" presStyleCnt="0"/>
      <dgm:spPr/>
    </dgm:pt>
    <dgm:pt modelId="{05B7EFDC-2753-4468-80AF-6D519DDC574E}" type="pres">
      <dgm:prSet presAssocID="{7C909734-E7E3-4347-874B-DB7219D281EC}" presName="compNode" presStyleCnt="0"/>
      <dgm:spPr/>
    </dgm:pt>
    <dgm:pt modelId="{E2B26108-5268-40AB-964D-F7DAEFD3C229}" type="pres">
      <dgm:prSet presAssocID="{7C909734-E7E3-4347-874B-DB7219D281EC}" presName="bgRect" presStyleLbl="bgShp" presStyleIdx="1" presStyleCnt="2" custLinFactNeighborX="3512" custLinFactNeighborY="-2708"/>
      <dgm:spPr/>
    </dgm:pt>
    <dgm:pt modelId="{8FD175F2-C22F-44C5-8639-5CDF77CC92A3}" type="pres">
      <dgm:prSet presAssocID="{7C909734-E7E3-4347-874B-DB7219D281EC}" presName="iconRect" presStyleLbl="node1" presStyleIdx="1" presStyleCnt="2" custLinFactNeighborX="6689" custLinFactNeighborY="20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1A962B32-E2B0-4C80-85D3-564E20A0761F}" type="pres">
      <dgm:prSet presAssocID="{7C909734-E7E3-4347-874B-DB7219D281EC}" presName="spaceRect" presStyleCnt="0"/>
      <dgm:spPr/>
    </dgm:pt>
    <dgm:pt modelId="{3E62B691-DC11-4017-B790-1478BBB922D1}" type="pres">
      <dgm:prSet presAssocID="{7C909734-E7E3-4347-874B-DB7219D281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603400-73F9-4C7C-8C20-E8B0B7D27955}" type="presOf" srcId="{7C909734-E7E3-4347-874B-DB7219D281EC}" destId="{3E62B691-DC11-4017-B790-1478BBB922D1}" srcOrd="0" destOrd="0" presId="urn:microsoft.com/office/officeart/2018/2/layout/IconVerticalSolidList"/>
    <dgm:cxn modelId="{77BADA0A-5128-44EE-AD7E-F8CCAC4C19DF}" type="presOf" srcId="{CB1662B0-C076-4916-AF84-0A6A57F42F6B}" destId="{58DDDD45-87B3-44D7-9D54-63EBD257CD52}" srcOrd="0" destOrd="0" presId="urn:microsoft.com/office/officeart/2018/2/layout/IconVerticalSolidList"/>
    <dgm:cxn modelId="{2888F265-22A3-4C68-9351-83D4BA046946}" srcId="{CB1662B0-C076-4916-AF84-0A6A57F42F6B}" destId="{15F8BACE-CA84-48B3-B4F6-C504CE19953A}" srcOrd="0" destOrd="0" parTransId="{8B6C48BA-10CE-4FD3-9C93-15746DADD55B}" sibTransId="{4156B99E-F1A0-4F88-B562-FA8F32843BC5}"/>
    <dgm:cxn modelId="{8CA462B3-DDF8-477F-98E6-60B8523088CA}" srcId="{CB1662B0-C076-4916-AF84-0A6A57F42F6B}" destId="{7C909734-E7E3-4347-874B-DB7219D281EC}" srcOrd="1" destOrd="0" parTransId="{A420D872-018D-4721-8595-F813F177EC34}" sibTransId="{836DC976-63A7-4135-8616-B80D11092E3E}"/>
    <dgm:cxn modelId="{A7A90AB6-6AF4-4BFD-9F9D-898E3CD0E65D}" type="presOf" srcId="{15F8BACE-CA84-48B3-B4F6-C504CE19953A}" destId="{651F1507-53D6-437F-922D-63EF9AF669C1}" srcOrd="0" destOrd="0" presId="urn:microsoft.com/office/officeart/2018/2/layout/IconVerticalSolidList"/>
    <dgm:cxn modelId="{8E6908BA-59AF-408C-ADD1-A69BAC056F9F}" type="presParOf" srcId="{58DDDD45-87B3-44D7-9D54-63EBD257CD52}" destId="{413B4C1D-1ABD-484E-A346-C82522556900}" srcOrd="0" destOrd="0" presId="urn:microsoft.com/office/officeart/2018/2/layout/IconVerticalSolidList"/>
    <dgm:cxn modelId="{D97C7597-3059-4DCA-BD8D-DE3F36029762}" type="presParOf" srcId="{413B4C1D-1ABD-484E-A346-C82522556900}" destId="{24017676-2290-4AB6-8F7F-53CFDC959825}" srcOrd="0" destOrd="0" presId="urn:microsoft.com/office/officeart/2018/2/layout/IconVerticalSolidList"/>
    <dgm:cxn modelId="{3B0CD588-9D22-422E-9CB3-575376D4BEE5}" type="presParOf" srcId="{413B4C1D-1ABD-484E-A346-C82522556900}" destId="{8EB0839A-3A0A-4B32-8B55-11DAEB0ABE0A}" srcOrd="1" destOrd="0" presId="urn:microsoft.com/office/officeart/2018/2/layout/IconVerticalSolidList"/>
    <dgm:cxn modelId="{18134F27-39DA-46EF-ADA9-11EA7E39BAD9}" type="presParOf" srcId="{413B4C1D-1ABD-484E-A346-C82522556900}" destId="{0750315A-7536-48F9-A8D6-DC9A9A5ECC5B}" srcOrd="2" destOrd="0" presId="urn:microsoft.com/office/officeart/2018/2/layout/IconVerticalSolidList"/>
    <dgm:cxn modelId="{9478E357-168A-483A-B4DA-48BF21FD8401}" type="presParOf" srcId="{413B4C1D-1ABD-484E-A346-C82522556900}" destId="{651F1507-53D6-437F-922D-63EF9AF669C1}" srcOrd="3" destOrd="0" presId="urn:microsoft.com/office/officeart/2018/2/layout/IconVerticalSolidList"/>
    <dgm:cxn modelId="{2CD12683-60CC-4224-A775-6FC55D159636}" type="presParOf" srcId="{58DDDD45-87B3-44D7-9D54-63EBD257CD52}" destId="{38E36142-AC66-4048-951E-74EA3A52AE65}" srcOrd="1" destOrd="0" presId="urn:microsoft.com/office/officeart/2018/2/layout/IconVerticalSolidList"/>
    <dgm:cxn modelId="{2049EF7E-EDE7-4CC1-9A2E-677850F13E6F}" type="presParOf" srcId="{58DDDD45-87B3-44D7-9D54-63EBD257CD52}" destId="{05B7EFDC-2753-4468-80AF-6D519DDC574E}" srcOrd="2" destOrd="0" presId="urn:microsoft.com/office/officeart/2018/2/layout/IconVerticalSolidList"/>
    <dgm:cxn modelId="{F33F9206-635A-4562-8A89-ED658214B109}" type="presParOf" srcId="{05B7EFDC-2753-4468-80AF-6D519DDC574E}" destId="{E2B26108-5268-40AB-964D-F7DAEFD3C229}" srcOrd="0" destOrd="0" presId="urn:microsoft.com/office/officeart/2018/2/layout/IconVerticalSolidList"/>
    <dgm:cxn modelId="{C1C32FC0-6339-4281-A9CD-3F94F3D513A5}" type="presParOf" srcId="{05B7EFDC-2753-4468-80AF-6D519DDC574E}" destId="{8FD175F2-C22F-44C5-8639-5CDF77CC92A3}" srcOrd="1" destOrd="0" presId="urn:microsoft.com/office/officeart/2018/2/layout/IconVerticalSolidList"/>
    <dgm:cxn modelId="{B5CD9AF9-84F1-4FA8-9A7A-3498930E6E66}" type="presParOf" srcId="{05B7EFDC-2753-4468-80AF-6D519DDC574E}" destId="{1A962B32-E2B0-4C80-85D3-564E20A0761F}" srcOrd="2" destOrd="0" presId="urn:microsoft.com/office/officeart/2018/2/layout/IconVerticalSolidList"/>
    <dgm:cxn modelId="{63D484C2-02D6-4434-8AF8-9347CB26F810}" type="presParOf" srcId="{05B7EFDC-2753-4468-80AF-6D519DDC574E}" destId="{3E62B691-DC11-4017-B790-1478BBB922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17676-2290-4AB6-8F7F-53CFDC959825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0839A-3A0A-4B32-8B55-11DAEB0ABE0A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F1507-53D6-437F-922D-63EF9AF669C1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First to do this, you need to enter the command “nc -l -p [selected_port]” on the first computer</a:t>
          </a:r>
          <a:endParaRPr lang="en-US" sz="2500" kern="1200"/>
        </a:p>
      </dsp:txBody>
      <dsp:txXfrm>
        <a:off x="1930374" y="905298"/>
        <a:ext cx="3886375" cy="1671319"/>
      </dsp:txXfrm>
    </dsp:sp>
    <dsp:sp modelId="{E2B26108-5268-40AB-964D-F7DAEFD3C229}">
      <dsp:nvSpPr>
        <dsp:cNvPr id="0" name=""/>
        <dsp:cNvSpPr/>
      </dsp:nvSpPr>
      <dsp:spPr>
        <a:xfrm>
          <a:off x="0" y="2949188"/>
          <a:ext cx="5816750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175F2-C22F-44C5-8639-5CDF77CC92A3}">
      <dsp:nvSpPr>
        <dsp:cNvPr id="0" name=""/>
        <dsp:cNvSpPr/>
      </dsp:nvSpPr>
      <dsp:spPr>
        <a:xfrm>
          <a:off x="567061" y="3389541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B691-DC11-4017-B790-1478BBB922D1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And second, on the second “</a:t>
          </a:r>
          <a:r>
            <a:rPr lang="en-US" sz="2500" kern="1200" baseline="0" dirty="0" err="1"/>
            <a:t>nc</a:t>
          </a:r>
          <a:r>
            <a:rPr lang="en-US" sz="2500" kern="1200" baseline="0" dirty="0"/>
            <a:t> IP address of the first computer [</a:t>
          </a:r>
          <a:r>
            <a:rPr lang="en-US" sz="2500" kern="1200" baseline="0" dirty="0" err="1"/>
            <a:t>selected_port</a:t>
          </a:r>
          <a:r>
            <a:rPr lang="en-US" sz="2500" kern="1200" baseline="0" dirty="0"/>
            <a:t>]”.</a:t>
          </a:r>
          <a:endParaRPr lang="en-US" sz="2500" kern="1200" dirty="0"/>
        </a:p>
      </dsp:txBody>
      <dsp:txXfrm>
        <a:off x="1930374" y="2994447"/>
        <a:ext cx="3886375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3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3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3/14/2025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4E2C-BC73-C4B2-5D3E-C0AE929C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Work-Case 3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2B3F8-2012-7590-D507-9292A05C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dirty="0" err="1">
                <a:solidFill>
                  <a:schemeClr val="tx1"/>
                </a:solidFill>
              </a:rPr>
              <a:t>Робили:Мірошніченко</a:t>
            </a:r>
            <a:r>
              <a:rPr lang="uk-UA" dirty="0">
                <a:solidFill>
                  <a:schemeClr val="tx1"/>
                </a:solidFill>
              </a:rPr>
              <a:t> А., </a:t>
            </a:r>
            <a:r>
              <a:rPr lang="uk-UA" dirty="0" err="1">
                <a:solidFill>
                  <a:schemeClr val="tx1"/>
                </a:solidFill>
              </a:rPr>
              <a:t>Михальов</a:t>
            </a:r>
            <a:r>
              <a:rPr lang="uk-UA" dirty="0">
                <a:solidFill>
                  <a:schemeClr val="tx1"/>
                </a:solidFill>
              </a:rPr>
              <a:t> В.</a:t>
            </a:r>
            <a:endParaRPr lang="ru-UA" dirty="0">
              <a:solidFill>
                <a:schemeClr val="tx1"/>
              </a:solidFill>
            </a:endParaRPr>
          </a:p>
        </p:txBody>
      </p:sp>
      <p:pic>
        <p:nvPicPr>
          <p:cNvPr id="15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C7621C42-3A5D-14C7-224A-1F75AD02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0" r="13833" b="-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A3E5-B1C3-0E68-FBBD-1AB92C9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dirty="0"/>
              <a:t>OS cloning</a:t>
            </a:r>
            <a:endParaRPr lang="ru-UA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215542-4899-D958-3A98-2C59B937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44" y="664433"/>
            <a:ext cx="3851702" cy="23591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39AD0D7-BB96-8AFA-D915-0B5DD5DD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>
            <a:normAutofit/>
          </a:bodyPr>
          <a:lstStyle/>
          <a:p>
            <a:r>
              <a:rPr lang="en-US" dirty="0"/>
              <a:t>To clone, you need to select the portable OS and press ctrl + o, or three dashes and "Clone"</a:t>
            </a:r>
            <a:endParaRPr lang="ru-UA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FD9E39-357C-2C47-272E-F9A7EBDE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97" y="3504142"/>
            <a:ext cx="3874194" cy="23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5D5E-969B-962E-F27A-7D890F55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Transfer</a:t>
            </a:r>
            <a:endParaRPr lang="ru-UA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B2A37-DB25-5EED-BAD8-E751429B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/>
          <a:p>
            <a:r>
              <a:rPr lang="en-US" dirty="0"/>
              <a:t>If you need to move the clone to another virtual environment, you need to click ''File'' and export, select from where and where you want to export.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76B19-A1F6-BACC-04C8-7017E1DC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1350"/>
          <a:stretch/>
        </p:blipFill>
        <p:spPr>
          <a:xfrm>
            <a:off x="6092950" y="3429000"/>
            <a:ext cx="6097526" cy="3428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DB3E76-FFD7-8D25-B239-74AB41EA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54" r="2" b="2"/>
          <a:stretch/>
        </p:blipFill>
        <p:spPr>
          <a:xfrm>
            <a:off x="6092952" y="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F6CDD-57E2-FF9F-9756-E0D0931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A4BEA-CAFF-86C1-80EE-633AA18E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23" y="2587751"/>
            <a:ext cx="2326288" cy="13323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NAT is a technology that redirects traffic between local and global networks. It allows you to use one IP address to connect several devices to the Internet.</a:t>
            </a:r>
            <a:endParaRPr lang="ru-UA" dirty="0"/>
          </a:p>
        </p:txBody>
      </p:sp>
      <p:pic>
        <p:nvPicPr>
          <p:cNvPr id="1026" name="Picture 2" descr="Що таке NAT? Для чого використовую даний стандарт? | Блог HyperHost.UA">
            <a:extLst>
              <a:ext uri="{FF2B5EF4-FFF2-40B4-BE49-F238E27FC236}">
                <a16:creationId xmlns:a16="http://schemas.microsoft.com/office/drawing/2014/main" id="{F7F721AD-C4A7-1D5B-C58C-8C9C8F15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3" y="4014631"/>
            <a:ext cx="3178250" cy="164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22709-C74A-66E5-60A0-E29812ADDB6C}"/>
              </a:ext>
            </a:extLst>
          </p:cNvPr>
          <p:cNvSpPr txBox="1"/>
          <p:nvPr/>
        </p:nvSpPr>
        <p:spPr>
          <a:xfrm>
            <a:off x="3449373" y="2587750"/>
            <a:ext cx="2842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Bridged - A bridge is a network equipment whose main purpose is to connect computer network segments of different topologies and architectures.</a:t>
            </a:r>
            <a:endParaRPr lang="ru-UA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8FE6B2-8FED-6F6C-6315-80265A4A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48" y="3909859"/>
            <a:ext cx="3060071" cy="19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70EBE-9C0A-FB22-8DF3-27C9D5C42B4B}"/>
              </a:ext>
            </a:extLst>
          </p:cNvPr>
          <p:cNvSpPr txBox="1"/>
          <p:nvPr/>
        </p:nvSpPr>
        <p:spPr>
          <a:xfrm>
            <a:off x="6726726" y="2525735"/>
            <a:ext cx="2039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Host-only - allows you to create connections between logical partitions without using physical hardware</a:t>
            </a:r>
            <a:endParaRPr lang="ru-UA" sz="1400" dirty="0"/>
          </a:p>
        </p:txBody>
      </p:sp>
      <p:pic>
        <p:nvPicPr>
          <p:cNvPr id="1030" name="Picture 6" descr="What's the Difference Between NAT, Bridge, and Host-Only Network Modes?">
            <a:extLst>
              <a:ext uri="{FF2B5EF4-FFF2-40B4-BE49-F238E27FC236}">
                <a16:creationId xmlns:a16="http://schemas.microsoft.com/office/drawing/2014/main" id="{38B3B635-EEE3-0090-17A0-88EDBBF82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19" y="3953104"/>
            <a:ext cx="3264189" cy="16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B4F52-1A47-2D1F-E736-CCDAA77F2E5D}"/>
              </a:ext>
            </a:extLst>
          </p:cNvPr>
          <p:cNvSpPr txBox="1"/>
          <p:nvPr/>
        </p:nvSpPr>
        <p:spPr>
          <a:xfrm>
            <a:off x="9802366" y="2525734"/>
            <a:ext cx="2118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Internal Network is a computer network that is used for communication between devices within an enclosed space</a:t>
            </a:r>
            <a:endParaRPr lang="ru-UA" sz="1400" dirty="0"/>
          </a:p>
        </p:txBody>
      </p:sp>
      <p:pic>
        <p:nvPicPr>
          <p:cNvPr id="1032" name="Picture 8" descr="Що таке публічні IP-адреси, приватні IP-адреси та зарезервовані IP-адреси?  | IP-адреса (Українська) 🔍">
            <a:extLst>
              <a:ext uri="{FF2B5EF4-FFF2-40B4-BE49-F238E27FC236}">
                <a16:creationId xmlns:a16="http://schemas.microsoft.com/office/drawing/2014/main" id="{F79320B0-59C5-2E08-451C-12F30721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6" t="-651" r="-11669" b="651"/>
          <a:stretch/>
        </p:blipFill>
        <p:spPr bwMode="auto">
          <a:xfrm>
            <a:off x="9349812" y="3873335"/>
            <a:ext cx="3023618" cy="17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C6612-761F-95C9-3B52-D3D7BB8A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870768"/>
            <a:ext cx="10268712" cy="11691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latin typeface="Alatsi"/>
                <a:ea typeface="Alatsi"/>
                <a:cs typeface="Alatsi"/>
                <a:sym typeface="Alatsi"/>
              </a:rPr>
              <a:t>EXAMPLES OF BASIC COMMANDS IN THE TERMINAL FOR CONFIGURING NETWORK PARAMETERS</a:t>
            </a:r>
            <a:br>
              <a:rPr lang="en-US" sz="3200" dirty="0">
                <a:latin typeface="Alatsi"/>
                <a:ea typeface="Alatsi"/>
                <a:cs typeface="Alatsi"/>
                <a:sym typeface="Alatsi"/>
              </a:rPr>
            </a:b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CC7860-C0D1-A4B9-D300-5AC3ED4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24671"/>
            <a:ext cx="3902837" cy="2097775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CDA4B3-1E60-AD3F-FF52-BE181CD0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0806" y="939933"/>
            <a:ext cx="3975482" cy="2067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57E0B3-A01A-B72C-39D9-BB97AEAF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382" y="939933"/>
            <a:ext cx="3788537" cy="107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099D9-162A-AC78-3445-8DAD28FF25A1}"/>
              </a:ext>
            </a:extLst>
          </p:cNvPr>
          <p:cNvSpPr txBox="1"/>
          <p:nvPr/>
        </p:nvSpPr>
        <p:spPr>
          <a:xfrm>
            <a:off x="1575302" y="3308060"/>
            <a:ext cx="23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ifconfig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3EC80-AD08-1524-6C75-4740D34128A5}"/>
              </a:ext>
            </a:extLst>
          </p:cNvPr>
          <p:cNvSpPr txBox="1"/>
          <p:nvPr/>
        </p:nvSpPr>
        <p:spPr>
          <a:xfrm>
            <a:off x="5794216" y="331621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E88F3-76CB-89D5-BC25-524B5AABC470}"/>
              </a:ext>
            </a:extLst>
          </p:cNvPr>
          <p:cNvSpPr txBox="1"/>
          <p:nvPr/>
        </p:nvSpPr>
        <p:spPr>
          <a:xfrm>
            <a:off x="9922598" y="3330866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netstat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049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DA6B2-31C5-F265-30AB-8F24BEDA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connection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622559-5193-4178-09A1-11D63145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376175"/>
            <a:ext cx="7406907" cy="3805550"/>
          </a:xfrm>
        </p:spPr>
      </p:pic>
    </p:spTree>
    <p:extLst>
      <p:ext uri="{BB962C8B-B14F-4D97-AF65-F5344CB8AC3E}">
        <p14:creationId xmlns:p14="http://schemas.microsoft.com/office/powerpoint/2010/main" val="28946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2F121-CD36-30CD-F68C-27C8D1D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/>
              <a:t>Setup and demonstration between two OS over the network</a:t>
            </a:r>
            <a:endParaRPr lang="ru-UA" sz="31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819848E-E88B-3FDC-1702-FE4F8B3E3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8377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DB0F-5C1D-CE10-3170-3DC6B279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EXCHANGE OF INFORMATION BETWEEN WINDOWS AND LINUX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11FE4-379F-1348-6741-A67B8627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745015"/>
            <a:ext cx="10268712" cy="517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open virtual machine settings --&gt; usb, select the folder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1A749B-1FF3-2B20-F1DD-77B9B27D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48" y="639575"/>
            <a:ext cx="4854587" cy="30826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45C05C-17BA-32EC-C915-6A2ACF8E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85560"/>
            <a:ext cx="4939284" cy="27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6E6E-0ABC-F007-77FD-84B3BF6C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500">
                <a:sym typeface="Alatsi"/>
              </a:rPr>
              <a:t>EXCHANGE OF INFORMATION BETWEEN LINUX AND WINDOWS </a:t>
            </a:r>
            <a:br>
              <a:rPr lang="en-US" sz="7500">
                <a:sym typeface="Alatsi"/>
              </a:rPr>
            </a:br>
            <a:endParaRPr lang="en-US" sz="75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BEEF7-76E0-EAF0-0F5E-980B1B2A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 transfer a file from Linux to Windows, you need to do the same thing but in reverse.</a:t>
            </a:r>
          </a:p>
        </p:txBody>
      </p:sp>
    </p:spTree>
    <p:extLst>
      <p:ext uri="{BB962C8B-B14F-4D97-AF65-F5344CB8AC3E}">
        <p14:creationId xmlns:p14="http://schemas.microsoft.com/office/powerpoint/2010/main" val="1625973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Alatsi</vt:lpstr>
      <vt:lpstr>Arial</vt:lpstr>
      <vt:lpstr>Franklin Gothic Demi Cond</vt:lpstr>
      <vt:lpstr>Franklin Gothic Medium</vt:lpstr>
      <vt:lpstr>Wingdings</vt:lpstr>
      <vt:lpstr>JuxtaposeVTI</vt:lpstr>
      <vt:lpstr>Work-Case 3</vt:lpstr>
      <vt:lpstr>OS cloning</vt:lpstr>
      <vt:lpstr>Transfer</vt:lpstr>
      <vt:lpstr>Network connections</vt:lpstr>
      <vt:lpstr>EXAMPLES OF BASIC COMMANDS IN THE TERMINAL FOR CONFIGURING NETWORK PARAMETERS </vt:lpstr>
      <vt:lpstr>Internet connection</vt:lpstr>
      <vt:lpstr>Setup and demonstration between two OS over the network</vt:lpstr>
      <vt:lpstr>EXCHANGE OF INFORMATION BETWEEN WINDOWS AND LINUX</vt:lpstr>
      <vt:lpstr>EXCHANGE OF INFORMATION BETWEEN LINUX AND WINDOWS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 Мирошниченко</dc:creator>
  <cp:lastModifiedBy>Антон Мирошниченко</cp:lastModifiedBy>
  <cp:revision>2</cp:revision>
  <dcterms:created xsi:type="dcterms:W3CDTF">2025-03-12T13:21:58Z</dcterms:created>
  <dcterms:modified xsi:type="dcterms:W3CDTF">2025-03-14T11:45:13Z</dcterms:modified>
</cp:coreProperties>
</file>