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4" r:id="rId4"/>
    <p:sldId id="265" r:id="rId5"/>
    <p:sldId id="284" r:id="rId6"/>
    <p:sldId id="283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07" autoAdjust="0"/>
  </p:normalViewPr>
  <p:slideViewPr>
    <p:cSldViewPr snapToGrid="0">
      <p:cViewPr>
        <p:scale>
          <a:sx n="75" d="100"/>
          <a:sy n="75" d="100"/>
        </p:scale>
        <p:origin x="974" y="235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4C6180-C4D7-44EB-91C2-F2986497964A}" type="datetime1">
              <a:rPr lang="ru-RU" smtClean="0"/>
              <a:t>25.04.2024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50D-2287-4053-9796-500DFA5D700B}" type="datetime1">
              <a:rPr lang="ru-RU" smtClean="0"/>
              <a:pPr/>
              <a:t>25.04.2024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649DAF-093F-4482-AA38-346E9A2DEE9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12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3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09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11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15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1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cxnSp>
        <p:nvCxnSpPr>
          <p:cNvPr id="5" name="Прямая соединительная линия 4" descr="Разделитель титульного слайда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Логотип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 маркера-изображения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2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3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51" name="Восьмиугольник 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accent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accent1"/>
              </a:solidFill>
            </a:endParaRPr>
          </a:p>
        </p:txBody>
      </p:sp>
      <p:sp>
        <p:nvSpPr>
          <p:cNvPr id="55" name="Номер слайда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Полилиния: Фигура 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8" name="Полилиния: Фигура 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9" name="Полилиния: Фигура 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0" name="Полилиния: Фигура 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1" name="Полилиния: Фигура 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Полилиния: Фигура 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8" name="Рисунок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9" name="Рисунок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0" name="Рисунок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овой проду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олилиния: Фигура 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Скругленный прямоугольник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  <p:sp>
          <p:nvSpPr>
            <p:cNvPr id="45" name="Скругленный прямоугольник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46" name="Прямоугольник: Скругленные углы 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47" name="Скругленный прямоугольник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48" name="Скругленный прямоугольник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u-RU" noProof="0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Сюда можно добавить выделенный текст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, маркеры-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200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2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3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4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2" name="Рисунок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Текст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Заголовок раздела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ru-RU" noProof="0" dirty="0"/>
              <a:t>Заголовок раздела</a:t>
            </a:r>
          </a:p>
        </p:txBody>
      </p:sp>
      <p:sp>
        <p:nvSpPr>
          <p:cNvPr id="28" name="Текст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ru-RU" noProof="0" dirty="0"/>
              <a:t>Заголовок раздела</a:t>
            </a:r>
          </a:p>
        </p:txBody>
      </p:sp>
      <p:sp>
        <p:nvSpPr>
          <p:cNvPr id="48" name="Полилиния: Фигура 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Полилиния: Фигура 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Полилиния: Фигура 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89057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32" name="Текст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 rtl="0"/>
            <a:r>
              <a:rPr lang="ru-RU" noProof="0" dirty="0"/>
              <a:t>2</a:t>
            </a:r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54076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 rtl="0"/>
            <a:r>
              <a:rPr lang="ru-RU" noProof="0" dirty="0"/>
              <a:t>3</a:t>
            </a: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Описание раздела</a:t>
            </a:r>
          </a:p>
        </p:txBody>
      </p:sp>
      <p:sp>
        <p:nvSpPr>
          <p:cNvPr id="37" name="Текст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ru-RU" noProof="0" dirty="0"/>
              <a:t>Описание раздела</a:t>
            </a:r>
          </a:p>
        </p:txBody>
      </p:sp>
      <p:sp>
        <p:nvSpPr>
          <p:cNvPr id="39" name="Текст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ru-RU" noProof="0" dirty="0"/>
              <a:t>Описание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странство для ры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Надпись квадранта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Надпись квадранта</a:t>
            </a:r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Надпись квадранта</a:t>
            </a:r>
          </a:p>
        </p:txBody>
      </p:sp>
      <p:sp>
        <p:nvSpPr>
          <p:cNvPr id="22" name="Текст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Надпись квадранта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, с рам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ru-RU" noProof="0" dirty="0"/>
              <a:t>Название раздела 1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ru-RU" noProof="0" dirty="0"/>
              <a:t>Название раздела 2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ru-RU" noProof="0" dirty="0"/>
              <a:t>Название раздела 3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cxnSp>
        <p:nvCxnSpPr>
          <p:cNvPr id="15" name="Прямая со стрелкой 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Год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Год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8" name="Текст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0" name="Текст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4" name="Текст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7" name="Текст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8" name="Текст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ММ</a:t>
            </a:r>
          </a:p>
        </p:txBody>
      </p:sp>
      <p:sp>
        <p:nvSpPr>
          <p:cNvPr id="49" name="Текст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Название элемента</a:t>
            </a:r>
          </a:p>
        </p:txBody>
      </p:sp>
      <p:sp>
        <p:nvSpPr>
          <p:cNvPr id="50" name="Текст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 dirty="0"/>
              <a:t>месяц, год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4" name="Рисунок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5" name="Рисунок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7" name="Рисунок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0" name="Рисунок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ru-RU" noProof="0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олилиния: Фигура 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Полилиния: Фигура 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Надпись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ru-RU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Полилиния: Фигура 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, без графи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Спасибо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lnSpc>
                <a:spcPct val="70000"/>
              </a:lnSpc>
              <a:defRPr sz="55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Текст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Контактный номер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8" name="Рисунок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Логотип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Адрес веб-сайта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ое изображение и текс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Надпись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ru-RU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Полилиния: Фигура 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олилиния: Фигура 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олилиния: Фигура 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олилиния: Фигура 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6" name="Полилиния: Фигура 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-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2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3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4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5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2" name="Рисунок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3" name="Рисунок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4" name="Рисунок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35" name="Рисунок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маркера-изображения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Рисунок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8" name="Рисунок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9" name="Рисунок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1" name="Рисунок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noProof="0" dirty="0"/>
              <a:t>Вставьте или перетащите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2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ru-RU" noProof="0" dirty="0"/>
              <a:t>Маркер 3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 dirty="0"/>
              <a:t>Описание маркера</a:t>
            </a:r>
          </a:p>
        </p:txBody>
      </p:sp>
      <p:sp>
        <p:nvSpPr>
          <p:cNvPr id="51" name="Восьмиугольник 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accent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accent1"/>
              </a:solidFill>
            </a:endParaRPr>
          </a:p>
        </p:txBody>
      </p:sp>
      <p:sp>
        <p:nvSpPr>
          <p:cNvPr id="55" name="Номер слайда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Восьмиугольник 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accent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ru-RU" sz="1200" noProof="0" dirty="0">
                <a:solidFill>
                  <a:schemeClr val="tx2"/>
                </a:solidFill>
                <a:latin typeface="+mj-lt"/>
              </a:rPr>
              <a:t>Ваш логотип или название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solidFill>
                <a:schemeClr val="accent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23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i.pinimg.com/564x/89/e9/a9/89e9a90cf90ca54354ec9c9931ebe2a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62783"/>
            <a:ext cx="12192000" cy="81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581" y="555981"/>
            <a:ext cx="7202786" cy="1449788"/>
          </a:xfrm>
        </p:spPr>
        <p:txBody>
          <a:bodyPr rtlCol="0"/>
          <a:lstStyle/>
          <a:p>
            <a:pPr rtl="0"/>
            <a:r>
              <a:rPr lang="ru-RU" dirty="0" smtClean="0"/>
              <a:t>Проект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Telegram Bot D23</a:t>
            </a:r>
            <a:endParaRPr lang="ru-RU" dirty="0"/>
          </a:p>
        </p:txBody>
      </p:sp>
      <p:cxnSp>
        <p:nvCxnSpPr>
          <p:cNvPr id="15" name="Прямая соединительная линия 14" descr="Разделитель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401203" y="617455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087" y="2065708"/>
            <a:ext cx="5282503" cy="936000"/>
          </a:xfrm>
        </p:spPr>
        <p:txBody>
          <a:bodyPr rtlCol="0"/>
          <a:lstStyle/>
          <a:p>
            <a:pPr algn="l" rtl="0"/>
            <a:r>
              <a:rPr lang="ru-RU" dirty="0" smtClean="0"/>
              <a:t>Яшкольдина Анастасия </a:t>
            </a:r>
          </a:p>
          <a:p>
            <a:pPr algn="l" rtl="0"/>
            <a:r>
              <a:rPr lang="ru-RU" dirty="0" smtClean="0"/>
              <a:t>Кирюшина Полина</a:t>
            </a:r>
            <a:endParaRPr lang="ru-RU" dirty="0"/>
          </a:p>
        </p:txBody>
      </p:sp>
      <p:grpSp>
        <p:nvGrpSpPr>
          <p:cNvPr id="34" name="Группа 33" title="геометрическая фигура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715730" y="334738"/>
            <a:ext cx="1166491" cy="1379850"/>
            <a:chOff x="2451164" y="891257"/>
            <a:chExt cx="2066510" cy="2444489"/>
          </a:xfrm>
        </p:grpSpPr>
        <p:sp>
          <p:nvSpPr>
            <p:cNvPr id="47" name="Полилиния: Фигура 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pic>
        <p:nvPicPr>
          <p:cNvPr id="10" name="Графический объект 12" descr="Пользователь" title="Значок — имя докладчика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12647" y="3918601"/>
            <a:ext cx="164463" cy="164463"/>
          </a:xfrm>
          <a:prstGeom prst="rect">
            <a:avLst/>
          </a:prstGeom>
        </p:spPr>
      </p:pic>
      <p:pic>
        <p:nvPicPr>
          <p:cNvPr id="11" name="Графический объект 12" descr="Пользователь" title="Значок — имя докладчика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12646" y="4345287"/>
            <a:ext cx="164463" cy="1644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390" y="642899"/>
            <a:ext cx="1252719" cy="12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27" y="4673600"/>
            <a:ext cx="6012000" cy="1041063"/>
          </a:xfrm>
        </p:spPr>
        <p:txBody>
          <a:bodyPr rtlCol="0"/>
          <a:lstStyle/>
          <a:p>
            <a:pPr algn="l" rtl="0"/>
            <a:r>
              <a:rPr lang="en-US" dirty="0" err="1" smtClean="0"/>
              <a:t>Cotiki</a:t>
            </a:r>
            <a:r>
              <a:rPr lang="en-US" dirty="0" smtClean="0"/>
              <a:t>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138" y="2035787"/>
            <a:ext cx="5239214" cy="4398620"/>
          </a:xfrm>
        </p:spPr>
        <p:txBody>
          <a:bodyPr rtlCol="0"/>
          <a:lstStyle/>
          <a:p>
            <a:pPr marL="457200" indent="-457200" algn="l">
              <a:buAutoNum type="arabicPeriod"/>
            </a:pPr>
            <a:r>
              <a:rPr lang="ru-RU" dirty="0" smtClean="0"/>
              <a:t>Создание </a:t>
            </a:r>
            <a:r>
              <a:rPr lang="ru-RU" dirty="0" smtClean="0"/>
              <a:t>БД таблицы с именем и паролём введёнными пользователем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ru-RU" dirty="0" smtClean="0"/>
              <a:t>Обработка </a:t>
            </a:r>
            <a:r>
              <a:rPr lang="ru-RU" dirty="0"/>
              <a:t>и передача </a:t>
            </a:r>
            <a:r>
              <a:rPr lang="ru-RU" dirty="0" smtClean="0"/>
              <a:t>изображений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Расчёт трат на котика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Время и погода</a:t>
            </a:r>
            <a:endParaRPr lang="ru-RU" dirty="0" smtClean="0"/>
          </a:p>
          <a:p>
            <a:pPr algn="l"/>
            <a:r>
              <a:rPr lang="ru-RU" b="1" dirty="0" smtClean="0"/>
              <a:t>В </a:t>
            </a:r>
            <a:r>
              <a:rPr lang="ru-RU" b="1" dirty="0" smtClean="0"/>
              <a:t>дальнейшем: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Реализация </a:t>
            </a:r>
            <a:r>
              <a:rPr lang="ru-RU" dirty="0" smtClean="0"/>
              <a:t>распознавания </a:t>
            </a:r>
            <a:r>
              <a:rPr lang="ru-RU" dirty="0" smtClean="0"/>
              <a:t>кота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Вещи для котика</a:t>
            </a:r>
            <a:endParaRPr lang="ru-RU" dirty="0" smtClean="0"/>
          </a:p>
          <a:p>
            <a:pPr marL="457200" indent="-457200" algn="l">
              <a:buAutoNum type="arabicPeriod"/>
            </a:pPr>
            <a:r>
              <a:rPr lang="ru-RU" dirty="0" smtClean="0"/>
              <a:t>Подбор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70895" y="618563"/>
            <a:ext cx="5307700" cy="1149164"/>
          </a:xfrm>
        </p:spPr>
        <p:txBody>
          <a:bodyPr rtlCol="0"/>
          <a:lstStyle/>
          <a:p>
            <a:pPr marL="0" indent="0" rtl="0">
              <a:lnSpc>
                <a:spcPct val="80000"/>
              </a:lnSpc>
              <a:buNone/>
            </a:pPr>
            <a:r>
              <a:rPr lang="ru-RU" sz="4400" dirty="0" smtClean="0"/>
              <a:t>Ожидаемые действия и результат</a:t>
            </a:r>
            <a:endParaRPr lang="ru-RU" sz="4400" dirty="0"/>
          </a:p>
        </p:txBody>
      </p:sp>
      <p:grpSp>
        <p:nvGrpSpPr>
          <p:cNvPr id="46" name="Группа 45" title="группа треугольников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10527838" y="639978"/>
            <a:ext cx="1400531" cy="1357886"/>
            <a:chOff x="9862160" y="831132"/>
            <a:chExt cx="1850209" cy="1915995"/>
          </a:xfrm>
        </p:grpSpPr>
        <p:sp>
          <p:nvSpPr>
            <p:cNvPr id="16" name="Полилиния: Фигура 15" title="треугольники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7" name="Полилиния: Фигура 16" title="треугольники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8" name="Полилиния: Фигура 17" title="треугольники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9" name="Полилиния: Фигура 18" title="треугольники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0" name="Полилиния: Фигура 19" title="треугольники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1" name="Полилиния: Фигура 20" title="треугольники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2" name="Полилиния: Фигура 21" title="треугольники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3" name="Полилиния: Фигура 22" title="треугольники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4" name="Полилиния: Фигура 23" title="треугольники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5" name="Полилиния: Фигура 24" title="треугольники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6" name="Полилиния: Фигура 25" title="треугольники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7" name="Полилиния: Фигура 26" title="треугольники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8" name="Полилиния: Фигура 27" title="треугольники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9" name="Полилиния: Фигура 28" title="треугольники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0" b="4390"/>
          <a:stretch>
            <a:fillRect/>
          </a:stretch>
        </p:blipFill>
        <p:spPr>
          <a:xfrm>
            <a:off x="187367" y="624694"/>
            <a:ext cx="6009285" cy="3431187"/>
          </a:xfrm>
        </p:spPr>
      </p:pic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" y="1212011"/>
            <a:ext cx="6208364" cy="4843404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Что использовалось</a:t>
            </a:r>
            <a:endParaRPr lang="ru-RU" dirty="0"/>
          </a:p>
        </p:txBody>
      </p:sp>
      <p:pic>
        <p:nvPicPr>
          <p:cNvPr id="71" name="Рисунок 70" descr="ссылка">
            <a:extLst>
              <a:ext uri="{FF2B5EF4-FFF2-40B4-BE49-F238E27FC236}">
                <a16:creationId xmlns:a16="http://schemas.microsoft.com/office/drawing/2014/main" id="{E5542F6D-CB05-1E49-9D10-41D51547FB6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8283" y="1369128"/>
            <a:ext cx="3276000" cy="432000"/>
          </a:xfrm>
        </p:spPr>
        <p:txBody>
          <a:bodyPr rtlCol="0"/>
          <a:lstStyle/>
          <a:p>
            <a:pPr rtl="0"/>
            <a:r>
              <a:rPr lang="en-US" dirty="0" smtClean="0"/>
              <a:t>Import</a:t>
            </a:r>
            <a:endParaRPr lang="ru-RU" dirty="0"/>
          </a:p>
        </p:txBody>
      </p:sp>
      <p:cxnSp>
        <p:nvCxnSpPr>
          <p:cNvPr id="79" name="Прямая соединительная линия 78" descr="Первый разделитель на слайде">
            <a:extLst>
              <a:ext uri="{FF2B5EF4-FFF2-40B4-BE49-F238E27FC236}">
                <a16:creationId xmlns:a16="http://schemas.microsoft.com/office/drawing/2014/main" id="{9A78A0D0-CF23-497E-A110-B0666F32E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Рисунок 72" descr="отправить">
            <a:extLst>
              <a:ext uri="{FF2B5EF4-FFF2-40B4-BE49-F238E27FC236}">
                <a16:creationId xmlns:a16="http://schemas.microsoft.com/office/drawing/2014/main" id="{434488A9-1494-5A4A-9B81-A4830C2F856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115" b="115"/>
          <a:stretch>
            <a:fillRect/>
          </a:stretch>
        </p:blipFill>
        <p:spPr>
          <a:xfrm>
            <a:off x="7141714" y="3788667"/>
            <a:ext cx="1077962" cy="1077962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68283" y="2869993"/>
            <a:ext cx="3276000" cy="432000"/>
          </a:xfrm>
        </p:spPr>
        <p:txBody>
          <a:bodyPr rtlCol="0"/>
          <a:lstStyle/>
          <a:p>
            <a:pPr rtl="0"/>
            <a:r>
              <a:rPr lang="en-US" dirty="0" smtClean="0"/>
              <a:t>Def</a:t>
            </a:r>
            <a:endParaRPr lang="ru-RU" dirty="0"/>
          </a:p>
        </p:txBody>
      </p:sp>
      <p:sp>
        <p:nvSpPr>
          <p:cNvPr id="76" name="Текст 3">
            <a:extLst>
              <a:ext uri="{FF2B5EF4-FFF2-40B4-BE49-F238E27FC236}">
                <a16:creationId xmlns:a16="http://schemas.microsoft.com/office/drawing/2014/main" id="{4BB1D872-AE86-6841-98FC-E66E618311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8283" y="3419786"/>
            <a:ext cx="3160086" cy="2893686"/>
          </a:xfrm>
        </p:spPr>
        <p:txBody>
          <a:bodyPr rtlCol="0"/>
          <a:lstStyle/>
          <a:p>
            <a:r>
              <a:rPr lang="en-US" dirty="0"/>
              <a:t>bot.send_message() </a:t>
            </a:r>
            <a:r>
              <a:rPr lang="en-US" dirty="0" err="1"/>
              <a:t>bot.register_next_step_handler</a:t>
            </a:r>
            <a:r>
              <a:rPr lang="en-US" dirty="0"/>
              <a:t>() </a:t>
            </a:r>
            <a:r>
              <a:rPr lang="en-US" dirty="0" err="1"/>
              <a:t>message.text.strip</a:t>
            </a:r>
            <a:r>
              <a:rPr lang="en-US" dirty="0"/>
              <a:t>() </a:t>
            </a:r>
            <a:r>
              <a:rPr lang="en-US" dirty="0" err="1"/>
              <a:t>types.InlineKeyboardMarkup</a:t>
            </a:r>
            <a:r>
              <a:rPr lang="en-US" dirty="0"/>
              <a:t>() </a:t>
            </a:r>
            <a:r>
              <a:rPr lang="en-US" dirty="0" err="1"/>
              <a:t>types.InlineKeyboardButton</a:t>
            </a:r>
            <a:r>
              <a:rPr lang="en-US" dirty="0"/>
              <a:t>() </a:t>
            </a:r>
            <a:r>
              <a:rPr lang="en-US" dirty="0" err="1"/>
              <a:t>webbrowser.open</a:t>
            </a:r>
            <a:r>
              <a:rPr lang="en-US" dirty="0"/>
              <a:t>() </a:t>
            </a:r>
            <a:r>
              <a:rPr lang="en-US" dirty="0" err="1"/>
              <a:t>bot.send_photo</a:t>
            </a:r>
            <a:r>
              <a:rPr lang="en-US" dirty="0"/>
              <a:t>() </a:t>
            </a:r>
            <a:r>
              <a:rPr lang="en-US" dirty="0" err="1"/>
              <a:t>bot.register_callback_query_handler</a:t>
            </a:r>
            <a:r>
              <a:rPr lang="en-US" dirty="0"/>
              <a:t>() </a:t>
            </a:r>
            <a:r>
              <a:rPr lang="en-US" dirty="0" err="1"/>
              <a:t>bot.edit_message_text</a:t>
            </a:r>
            <a:r>
              <a:rPr lang="en-US" dirty="0"/>
              <a:t>() </a:t>
            </a:r>
            <a:r>
              <a:rPr lang="en-US" dirty="0" err="1"/>
              <a:t>bot.delete_message</a:t>
            </a:r>
            <a:r>
              <a:rPr lang="en-US" dirty="0"/>
              <a:t>() </a:t>
            </a:r>
            <a:r>
              <a:rPr lang="en-US" dirty="0" err="1"/>
              <a:t>bot.reply_to</a:t>
            </a:r>
            <a:r>
              <a:rPr lang="en-US" dirty="0"/>
              <a:t>()</a:t>
            </a:r>
            <a:endParaRPr lang="ru-RU" dirty="0"/>
          </a:p>
        </p:txBody>
      </p:sp>
      <p:cxnSp>
        <p:nvCxnSpPr>
          <p:cNvPr id="80" name="Прямая соединительная линия 79" descr="Второй разделитель на слайде">
            <a:extLst>
              <a:ext uri="{FF2B5EF4-FFF2-40B4-BE49-F238E27FC236}">
                <a16:creationId xmlns:a16="http://schemas.microsoft.com/office/drawing/2014/main" id="{71E28D1F-12FD-4E24-882A-D25172903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21"/>
          </p:nvPr>
        </p:nvSpPr>
        <p:spPr bwMode="auto">
          <a:xfrm>
            <a:off x="8768283" y="1696150"/>
            <a:ext cx="2682557" cy="954107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D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atetime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, </a:t>
            </a: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telebot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, </a:t>
            </a: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webbrowser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,</a:t>
            </a:r>
            <a:r>
              <a:rPr kumimoji="0" lang="en-US" altLang="ru-RU" sz="1400" b="1" i="0" u="none" strike="noStrike" cap="none" normalizeH="0" dirty="0" smtClean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b="1" dirty="0" smtClean="0">
                <a:solidFill>
                  <a:srgbClr val="EEFFFF"/>
                </a:solidFill>
                <a:latin typeface="JetBrains Mono"/>
              </a:rPr>
              <a:t>Sqlite3, </a:t>
            </a:r>
            <a:r>
              <a:rPr lang="en-US" altLang="ru-RU" sz="1400" b="1" dirty="0" err="1" smtClean="0">
                <a:solidFill>
                  <a:srgbClr val="EEFFFF"/>
                </a:solidFill>
                <a:latin typeface="JetBrains Mono"/>
              </a:rPr>
              <a:t>reguests</a:t>
            </a:r>
            <a:r>
              <a:rPr lang="en-US" altLang="ru-RU" sz="1400" b="1" dirty="0" smtClean="0">
                <a:solidFill>
                  <a:srgbClr val="EEFFFF"/>
                </a:solidFill>
                <a:latin typeface="JetBrains Mono"/>
              </a:rPr>
              <a:t>, </a:t>
            </a:r>
            <a:r>
              <a:rPr lang="en-US" altLang="ru-RU" sz="1400" b="1" dirty="0" err="1" smtClean="0">
                <a:solidFill>
                  <a:srgbClr val="EEFFFF"/>
                </a:solidFill>
                <a:latin typeface="JetBrains Mono"/>
              </a:rPr>
              <a:t>json</a:t>
            </a:r>
            <a:r>
              <a:rPr lang="en-US" altLang="ru-RU" sz="1400" b="1" dirty="0" smtClean="0">
                <a:solidFill>
                  <a:srgbClr val="EEFFFF"/>
                </a:solidFill>
                <a:latin typeface="JetBrains Mono"/>
              </a:rPr>
              <a:t>, </a:t>
            </a:r>
            <a:r>
              <a:rPr lang="en-US" altLang="ru-RU" sz="1400" b="1" dirty="0" err="1" smtClean="0">
                <a:solidFill>
                  <a:srgbClr val="EEFFFF"/>
                </a:solidFill>
                <a:latin typeface="JetBrains Mono"/>
              </a:rPr>
              <a:t>currency_converter</a:t>
            </a:r>
            <a:r>
              <a:rPr lang="en-US" altLang="ru-RU" sz="1400" b="1" dirty="0" smtClean="0">
                <a:solidFill>
                  <a:srgbClr val="EEFFFF"/>
                </a:solidFill>
                <a:latin typeface="JetBrains Mono"/>
              </a:rPr>
              <a:t>, </a:t>
            </a:r>
            <a:r>
              <a:rPr lang="en-US" altLang="ru-RU" sz="1400" b="1" dirty="0" err="1" smtClean="0">
                <a:solidFill>
                  <a:srgbClr val="EEFFFF"/>
                </a:solidFill>
                <a:latin typeface="JetBrains Mono"/>
              </a:rPr>
              <a:t>aiogram</a:t>
            </a:r>
            <a:endParaRPr kumimoji="0" lang="ru-RU" altLang="ru-RU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69" y="367345"/>
            <a:ext cx="11340000" cy="432000"/>
          </a:xfrm>
        </p:spPr>
        <p:txBody>
          <a:bodyPr rtlCol="0"/>
          <a:lstStyle/>
          <a:p>
            <a:pPr rtl="0"/>
            <a:r>
              <a:rPr lang="ru-RU" dirty="0" smtClean="0"/>
              <a:t>Запуск бота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0" y="367345"/>
            <a:ext cx="6675119" cy="54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955" y="235021"/>
            <a:ext cx="5017690" cy="4199856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23235"/>
            <a:ext cx="11340000" cy="432000"/>
          </a:xfrm>
        </p:spPr>
        <p:txBody>
          <a:bodyPr rtlCol="0"/>
          <a:lstStyle/>
          <a:p>
            <a:pPr rtl="0"/>
            <a:r>
              <a:rPr lang="ru-RU" dirty="0" smtClean="0"/>
              <a:t>Код и сайт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73" y="1430407"/>
            <a:ext cx="4282000" cy="36821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770" y="2867578"/>
            <a:ext cx="6070687" cy="37196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1256" y="502731"/>
            <a:ext cx="3430200" cy="627398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8436" y="3703550"/>
            <a:ext cx="3802820" cy="29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4" y="173428"/>
            <a:ext cx="7389091" cy="6684572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771" y="288455"/>
            <a:ext cx="7202786" cy="1449788"/>
          </a:xfrm>
        </p:spPr>
        <p:txBody>
          <a:bodyPr rtlCol="0"/>
          <a:lstStyle/>
          <a:p>
            <a:pPr rtl="0">
              <a:lnSpc>
                <a:spcPct val="70000"/>
              </a:lnSpc>
            </a:pPr>
            <a:r>
              <a:rPr lang="ru-RU" sz="5500" dirty="0"/>
              <a:t>Спасибо за внимание!</a:t>
            </a:r>
          </a:p>
        </p:txBody>
      </p:sp>
      <p:cxnSp>
        <p:nvCxnSpPr>
          <p:cNvPr id="5" name="Прямая соединительная линия 4" descr="Разделитель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791295" y="463253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99" y="386988"/>
            <a:ext cx="1252719" cy="12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6573_TF16411174.potx" id="{B9D1EFAA-1B8A-435B-B40B-36E03B99D842}" vid="{BF204853-A097-4AAF-B811-234D352F67A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</Template>
  <TotalTime>0</TotalTime>
  <Words>102</Words>
  <Application>Microsoft Office PowerPoint</Application>
  <PresentationFormat>Широкоэкранный</PresentationFormat>
  <Paragraphs>32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Rockwell</vt:lpstr>
      <vt:lpstr>Times New Roman</vt:lpstr>
      <vt:lpstr>Тема Office</vt:lpstr>
      <vt:lpstr>Проект  Telegram Bot D23</vt:lpstr>
      <vt:lpstr>Cotiki Bot</vt:lpstr>
      <vt:lpstr>Что использовалось</vt:lpstr>
      <vt:lpstr>Запуск бота</vt:lpstr>
      <vt:lpstr>Код и сайт</vt:lpstr>
      <vt:lpstr>Спасибо за внимание!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2024-01-25T01:29:51Z</dcterms:created>
  <dcterms:modified xsi:type="dcterms:W3CDTF">2024-04-24T22:31:01Z</dcterms:modified>
</cp:coreProperties>
</file>