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48" r:id="rId2"/>
  </p:sldMasterIdLst>
  <p:notesMasterIdLst>
    <p:notesMasterId r:id="rId9"/>
  </p:notesMasterIdLst>
  <p:handoutMasterIdLst>
    <p:handoutMasterId r:id="rId10"/>
  </p:handoutMasterIdLst>
  <p:sldIdLst>
    <p:sldId id="260" r:id="rId3"/>
    <p:sldId id="283" r:id="rId4"/>
    <p:sldId id="288" r:id="rId5"/>
    <p:sldId id="289" r:id="rId6"/>
    <p:sldId id="290" r:id="rId7"/>
    <p:sldId id="29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28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3AB5-52B7-8045-BEFE-97F8347DAEAC}" type="datetimeFigureOut">
              <a:rPr lang="en-US" smtClean="0"/>
              <a:pPr/>
              <a:t>8/18/2014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F65AE-2C32-CA4A-8E2F-06BD9B308C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908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3303-0379-0E48-9B93-EC7286F8FEE5}" type="datetimeFigureOut">
              <a:rPr lang="en-US" smtClean="0"/>
              <a:pPr/>
              <a:t>8/18/2014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1E534-D8F0-CA4F-9F72-D3E79E9AB5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6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Lettertype</a:t>
            </a:r>
            <a:r>
              <a:rPr lang="en-US" baseline="0" dirty="0" smtClean="0"/>
              <a:t> Header: Verdana / 42 pts / dark blue / All caps / Left aligned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Lettertype Subheader: Verdana / 20 pts / orange/ All caps / Left aligned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779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Lettertype</a:t>
            </a:r>
            <a:r>
              <a:rPr lang="en-US" baseline="0" dirty="0" smtClean="0"/>
              <a:t> Header: Verdana / 20 pt / dark blue / All caps / Left aligned</a:t>
            </a:r>
          </a:p>
          <a:p>
            <a:r>
              <a:rPr lang="en-US" dirty="0" smtClean="0"/>
              <a:t>Lettertype</a:t>
            </a:r>
            <a:r>
              <a:rPr lang="en-US" baseline="0" dirty="0" smtClean="0"/>
              <a:t> Body: Verdana / 16 pt / dark grey / Left aligned / Bullets orange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71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Lettertype</a:t>
            </a:r>
            <a:r>
              <a:rPr lang="en-US" baseline="0" dirty="0" smtClean="0"/>
              <a:t> Header: Verdana / 20 pt / dark blue / All caps / Left aligned</a:t>
            </a:r>
          </a:p>
          <a:p>
            <a:r>
              <a:rPr lang="en-US" dirty="0" smtClean="0"/>
              <a:t>Lettertype</a:t>
            </a:r>
            <a:r>
              <a:rPr lang="en-US" baseline="0" dirty="0" smtClean="0"/>
              <a:t> Body: Verdana / 16 pt / dark grey / Left aligned / Bullets orange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49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Lettertype</a:t>
            </a:r>
            <a:r>
              <a:rPr lang="en-US" baseline="0" dirty="0" smtClean="0"/>
              <a:t> Header: Verdana / 20 pt / dark blue / All caps / Left aligned</a:t>
            </a:r>
          </a:p>
          <a:p>
            <a:r>
              <a:rPr lang="en-US" dirty="0" smtClean="0"/>
              <a:t>Lettertype</a:t>
            </a:r>
            <a:r>
              <a:rPr lang="en-US" baseline="0" dirty="0" smtClean="0"/>
              <a:t> Body: Verdana / 16 pt / dark grey / Left aligned / Bullets orange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97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Lettertype</a:t>
            </a:r>
            <a:r>
              <a:rPr lang="en-US" baseline="0" dirty="0" smtClean="0"/>
              <a:t> Header: Verdana / 20 pt / dark blue / All caps / Left aligned</a:t>
            </a:r>
          </a:p>
          <a:p>
            <a:r>
              <a:rPr lang="en-US" dirty="0" smtClean="0"/>
              <a:t>Lettertype</a:t>
            </a:r>
            <a:r>
              <a:rPr lang="en-US" baseline="0" dirty="0" smtClean="0"/>
              <a:t> Body: Verdana / 16 pt / dark grey / Left aligned / Bullets orange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9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Lettertype</a:t>
            </a:r>
            <a:r>
              <a:rPr lang="en-US" baseline="0" dirty="0" smtClean="0"/>
              <a:t> Header: Verdana / 20 pt / dark blue / All caps / Left aligned</a:t>
            </a:r>
          </a:p>
          <a:p>
            <a:r>
              <a:rPr lang="en-US" dirty="0" smtClean="0"/>
              <a:t>Lettertype</a:t>
            </a:r>
            <a:r>
              <a:rPr lang="en-US" baseline="0" dirty="0" smtClean="0"/>
              <a:t> Body: Verdana / 16 pt / dark grey / Left aligned / Bullets orange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5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MMS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129740" y="1982902"/>
            <a:ext cx="5682473" cy="2284297"/>
          </a:xfrm>
          <a:prstGeom prst="rect">
            <a:avLst/>
          </a:prstGeom>
        </p:spPr>
        <p:txBody>
          <a:bodyPr vert="horz" anchor="b" anchorCtr="0"/>
          <a:lstStyle>
            <a:lvl1pPr marL="0" indent="0" algn="l">
              <a:buNone/>
              <a:defRPr sz="4000" baseline="0">
                <a:solidFill>
                  <a:srgbClr val="000090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dirty="0" smtClean="0"/>
              <a:t>HEADER HDR</a:t>
            </a:r>
          </a:p>
          <a:p>
            <a:pPr lvl="0"/>
            <a:r>
              <a:rPr lang="en-US" dirty="0" smtClean="0"/>
              <a:t>HEADER HEAD</a:t>
            </a:r>
          </a:p>
          <a:p>
            <a:pPr lvl="0"/>
            <a:r>
              <a:rPr lang="en-US" dirty="0" smtClean="0"/>
              <a:t>HEADER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129740" y="4545013"/>
            <a:ext cx="5682474" cy="635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solidFill>
                  <a:srgbClr val="FF9900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dirty="0" smtClean="0"/>
              <a:t>SUBHEADER</a:t>
            </a:r>
          </a:p>
        </p:txBody>
      </p:sp>
    </p:spTree>
    <p:extLst>
      <p:ext uri="{BB962C8B-B14F-4D97-AF65-F5344CB8AC3E}">
        <p14:creationId xmlns:p14="http://schemas.microsoft.com/office/powerpoint/2010/main" val="150566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15" hasCustomPrompt="1"/>
          </p:nvPr>
        </p:nvSpPr>
        <p:spPr>
          <a:xfrm>
            <a:off x="612375" y="1757734"/>
            <a:ext cx="7866463" cy="468116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Media Placeholder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984437" y="627065"/>
            <a:ext cx="6493715" cy="45026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aseline="0">
                <a:solidFill>
                  <a:srgbClr val="000090"/>
                </a:solidFill>
                <a:latin typeface="Verdana"/>
                <a:cs typeface="Verdana"/>
              </a:defRPr>
            </a:lvl1pPr>
            <a:lvl2pPr marL="457200" indent="0">
              <a:buNone/>
              <a:defRPr sz="3200">
                <a:solidFill>
                  <a:srgbClr val="000090"/>
                </a:solidFill>
                <a:latin typeface="Verdana"/>
                <a:cs typeface="Verdana"/>
              </a:defRPr>
            </a:lvl2pPr>
            <a:lvl3pPr marL="914400" indent="0">
              <a:buNone/>
              <a:defRPr sz="3200">
                <a:solidFill>
                  <a:srgbClr val="000090"/>
                </a:solidFill>
                <a:latin typeface="Verdana"/>
                <a:cs typeface="Verdana"/>
              </a:defRPr>
            </a:lvl3pPr>
            <a:lvl4pPr marL="1371600" indent="0">
              <a:buNone/>
              <a:defRPr sz="3200">
                <a:solidFill>
                  <a:srgbClr val="000090"/>
                </a:solidFill>
                <a:latin typeface="Verdana"/>
                <a:cs typeface="Verdana"/>
              </a:defRPr>
            </a:lvl4pPr>
            <a:lvl5pPr marL="1828800" indent="0">
              <a:buNone/>
              <a:defRPr sz="3200">
                <a:solidFill>
                  <a:srgbClr val="000090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dirty="0" smtClean="0"/>
              <a:t>LOREM IPSUM DOLOR SIT 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edia + Header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15" hasCustomPrompt="1"/>
          </p:nvPr>
        </p:nvSpPr>
        <p:spPr>
          <a:xfrm>
            <a:off x="612375" y="2971138"/>
            <a:ext cx="7866464" cy="346776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Media Placeholder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984437" y="627065"/>
            <a:ext cx="6493715" cy="45026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aseline="0">
                <a:solidFill>
                  <a:srgbClr val="000090"/>
                </a:solidFill>
                <a:latin typeface="Verdana"/>
                <a:cs typeface="Verdana"/>
              </a:defRPr>
            </a:lvl1pPr>
            <a:lvl2pPr marL="457200" indent="0">
              <a:buNone/>
              <a:defRPr sz="3200">
                <a:solidFill>
                  <a:srgbClr val="000090"/>
                </a:solidFill>
                <a:latin typeface="Verdana"/>
                <a:cs typeface="Verdana"/>
              </a:defRPr>
            </a:lvl2pPr>
            <a:lvl3pPr marL="914400" indent="0">
              <a:buNone/>
              <a:defRPr sz="3200">
                <a:solidFill>
                  <a:srgbClr val="000090"/>
                </a:solidFill>
                <a:latin typeface="Verdana"/>
                <a:cs typeface="Verdana"/>
              </a:defRPr>
            </a:lvl3pPr>
            <a:lvl4pPr marL="1371600" indent="0">
              <a:buNone/>
              <a:defRPr sz="3200">
                <a:solidFill>
                  <a:srgbClr val="000090"/>
                </a:solidFill>
                <a:latin typeface="Verdana"/>
                <a:cs typeface="Verdana"/>
              </a:defRPr>
            </a:lvl4pPr>
            <a:lvl5pPr marL="1828800" indent="0">
              <a:buNone/>
              <a:defRPr sz="3200">
                <a:solidFill>
                  <a:srgbClr val="000090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dirty="0" smtClean="0"/>
              <a:t>LOREM IPSUM DOLOR SIT AMET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12375" y="1757739"/>
            <a:ext cx="7866463" cy="4111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>
                <a:solidFill>
                  <a:srgbClr val="000090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dirty="0" smtClean="0"/>
              <a:t>VIVAMUS ELEMENTUM SEMPER NIS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612375" y="2260340"/>
            <a:ext cx="7866464" cy="620077"/>
          </a:xfrm>
          <a:prstGeom prst="rect">
            <a:avLst/>
          </a:prstGeom>
        </p:spPr>
        <p:txBody>
          <a:bodyPr vert="horz"/>
          <a:lstStyle>
            <a:lvl1pPr marL="0" indent="0">
              <a:buClr>
                <a:srgbClr val="FF9900"/>
              </a:buClr>
              <a:buFont typeface="Arial"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1pPr>
            <a:lvl2pPr marL="742950" indent="-285750">
              <a:buFont typeface="Arial"/>
              <a:buChar char="•"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2pPr>
            <a:lvl3pPr marL="914400" indent="0">
              <a:buNone/>
              <a:defRPr sz="1200">
                <a:solidFill>
                  <a:srgbClr val="595959"/>
                </a:solidFill>
                <a:latin typeface="Verdana"/>
                <a:cs typeface="Verdana"/>
              </a:defRPr>
            </a:lvl3pPr>
          </a:lstStyle>
          <a:p>
            <a:pPr lvl="0"/>
            <a:r>
              <a:rPr lang="en-US" dirty="0" smtClean="0"/>
              <a:t>Maecenas tempus, </a:t>
            </a:r>
            <a:r>
              <a:rPr lang="en-US" dirty="0" err="1" smtClean="0"/>
              <a:t>tellus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condimentum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, </a:t>
            </a:r>
            <a:r>
              <a:rPr lang="en-US" dirty="0" err="1" smtClean="0"/>
              <a:t>sem</a:t>
            </a:r>
            <a:r>
              <a:rPr lang="en-US" dirty="0" smtClean="0"/>
              <a:t> quam semper </a:t>
            </a:r>
            <a:r>
              <a:rPr lang="en-US" dirty="0" err="1" smtClean="0"/>
              <a:t>libero</a:t>
            </a:r>
            <a:r>
              <a:rPr lang="en-US" dirty="0" smtClean="0"/>
              <a:t>,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. Nam quam </a:t>
            </a:r>
            <a:r>
              <a:rPr lang="en-US" dirty="0" err="1" smtClean="0"/>
              <a:t>nunc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0453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Media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12375" y="1772728"/>
            <a:ext cx="7866463" cy="647239"/>
          </a:xfrm>
          <a:prstGeom prst="rect">
            <a:avLst/>
          </a:prstGeom>
        </p:spPr>
        <p:txBody>
          <a:bodyPr vert="horz"/>
          <a:lstStyle>
            <a:lvl1pPr marL="0" indent="0">
              <a:buClr>
                <a:schemeClr val="accent6">
                  <a:lumMod val="75000"/>
                </a:schemeClr>
              </a:buClr>
              <a:buFont typeface="Arial"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dirty="0" smtClean="0"/>
              <a:t>Maecenas tempus, </a:t>
            </a:r>
            <a:r>
              <a:rPr lang="en-US" dirty="0" err="1" smtClean="0"/>
              <a:t>tellus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condimentum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, </a:t>
            </a:r>
            <a:r>
              <a:rPr lang="en-US" dirty="0" err="1" smtClean="0"/>
              <a:t>sem</a:t>
            </a:r>
            <a:r>
              <a:rPr lang="en-US" dirty="0" smtClean="0"/>
              <a:t> quam semper </a:t>
            </a:r>
            <a:r>
              <a:rPr lang="en-US" dirty="0" err="1" smtClean="0"/>
              <a:t>libero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984437" y="627065"/>
            <a:ext cx="6493715" cy="45026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aseline="0">
                <a:solidFill>
                  <a:srgbClr val="000090"/>
                </a:solidFill>
                <a:latin typeface="Verdana"/>
                <a:cs typeface="Verdana"/>
              </a:defRPr>
            </a:lvl1pPr>
            <a:lvl2pPr marL="457200" indent="0">
              <a:buNone/>
              <a:defRPr sz="3200">
                <a:solidFill>
                  <a:srgbClr val="000090"/>
                </a:solidFill>
                <a:latin typeface="Verdana"/>
                <a:cs typeface="Verdana"/>
              </a:defRPr>
            </a:lvl2pPr>
            <a:lvl3pPr marL="914400" indent="0">
              <a:buNone/>
              <a:defRPr sz="3200">
                <a:solidFill>
                  <a:srgbClr val="000090"/>
                </a:solidFill>
                <a:latin typeface="Verdana"/>
                <a:cs typeface="Verdana"/>
              </a:defRPr>
            </a:lvl3pPr>
            <a:lvl4pPr marL="1371600" indent="0">
              <a:buNone/>
              <a:defRPr sz="3200">
                <a:solidFill>
                  <a:srgbClr val="000090"/>
                </a:solidFill>
                <a:latin typeface="Verdana"/>
                <a:cs typeface="Verdana"/>
              </a:defRPr>
            </a:lvl4pPr>
            <a:lvl5pPr marL="1828800" indent="0">
              <a:buNone/>
              <a:defRPr sz="3200">
                <a:solidFill>
                  <a:srgbClr val="000090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dirty="0" smtClean="0"/>
              <a:t>LOREM IPSUM DOLOR SIT AMET</a:t>
            </a:r>
            <a:endParaRPr lang="en-US" dirty="0"/>
          </a:p>
        </p:txBody>
      </p:sp>
      <p:sp>
        <p:nvSpPr>
          <p:cNvPr id="8" name="Media Placeholder 2"/>
          <p:cNvSpPr>
            <a:spLocks noGrp="1"/>
          </p:cNvSpPr>
          <p:nvPr>
            <p:ph type="media" sz="quarter" idx="17" hasCustomPrompt="1"/>
          </p:nvPr>
        </p:nvSpPr>
        <p:spPr>
          <a:xfrm>
            <a:off x="612375" y="2506189"/>
            <a:ext cx="7866464" cy="393271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Media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28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12375" y="1757739"/>
            <a:ext cx="7866464" cy="4111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>
                <a:solidFill>
                  <a:srgbClr val="000090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dirty="0" smtClean="0"/>
              <a:t>VIVAMUS ELEMENTUM SEMPER NIS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12374" y="2260340"/>
            <a:ext cx="7866465" cy="4178560"/>
          </a:xfrm>
          <a:prstGeom prst="rect">
            <a:avLst/>
          </a:prstGeom>
        </p:spPr>
        <p:txBody>
          <a:bodyPr vert="horz"/>
          <a:lstStyle>
            <a:lvl1pPr marL="285750" indent="-285750">
              <a:buClr>
                <a:srgbClr val="FF9900"/>
              </a:buClr>
              <a:buFont typeface="Arial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1pPr>
            <a:lvl2pPr marL="742950" indent="-285750">
              <a:buFont typeface="Arial"/>
              <a:buChar char="•"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2pPr>
            <a:lvl3pPr marL="914400" indent="0">
              <a:buNone/>
              <a:defRPr sz="1200">
                <a:solidFill>
                  <a:srgbClr val="595959"/>
                </a:solidFill>
                <a:latin typeface="Verdana"/>
                <a:cs typeface="Verdana"/>
              </a:defRPr>
            </a:lvl3pPr>
          </a:lstStyle>
          <a:p>
            <a:pPr lvl="0"/>
            <a:r>
              <a:rPr lang="en-US" dirty="0" smtClean="0"/>
              <a:t>Maecenas tempus, </a:t>
            </a:r>
            <a:r>
              <a:rPr lang="en-US" dirty="0" err="1" smtClean="0"/>
              <a:t>tellus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condimentum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, </a:t>
            </a:r>
            <a:r>
              <a:rPr lang="en-US" dirty="0" err="1" smtClean="0"/>
              <a:t>sem</a:t>
            </a:r>
            <a:r>
              <a:rPr lang="en-US" dirty="0" smtClean="0"/>
              <a:t> quam semper </a:t>
            </a:r>
            <a:r>
              <a:rPr lang="en-US" dirty="0" err="1" smtClean="0"/>
              <a:t>libero</a:t>
            </a:r>
            <a:endParaRPr lang="en-US" dirty="0" smtClean="0"/>
          </a:p>
          <a:p>
            <a:pPr lvl="1"/>
            <a:r>
              <a:rPr lang="en-US" dirty="0" smtClean="0"/>
              <a:t>Nam quam </a:t>
            </a:r>
            <a:r>
              <a:rPr lang="en-US" dirty="0" err="1" smtClean="0"/>
              <a:t>nunc</a:t>
            </a:r>
            <a:r>
              <a:rPr lang="en-US" dirty="0" smtClean="0"/>
              <a:t>, </a:t>
            </a:r>
            <a:r>
              <a:rPr lang="en-US" dirty="0" err="1" smtClean="0"/>
              <a:t>blandit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, </a:t>
            </a:r>
            <a:r>
              <a:rPr lang="en-US" dirty="0" err="1" smtClean="0"/>
              <a:t>luctus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endParaRPr lang="en-US" dirty="0" smtClean="0"/>
          </a:p>
          <a:p>
            <a:pPr lvl="2"/>
            <a:r>
              <a:rPr lang="en-US" dirty="0" err="1" smtClean="0"/>
              <a:t>Donec</a:t>
            </a:r>
            <a:r>
              <a:rPr lang="en-US" dirty="0" smtClean="0"/>
              <a:t> vitae </a:t>
            </a:r>
            <a:r>
              <a:rPr lang="en-US" dirty="0" err="1" smtClean="0"/>
              <a:t>sapien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ante. </a:t>
            </a:r>
            <a:r>
              <a:rPr lang="en-US" dirty="0" err="1" smtClean="0"/>
              <a:t>Etiam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 magna</a:t>
            </a:r>
          </a:p>
          <a:p>
            <a:pPr lvl="0"/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, </a:t>
            </a:r>
            <a:r>
              <a:rPr lang="en-US" dirty="0" err="1" smtClean="0"/>
              <a:t>leo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sodales</a:t>
            </a:r>
            <a:r>
              <a:rPr lang="en-US" dirty="0" smtClean="0"/>
              <a:t>,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 </a:t>
            </a:r>
            <a:r>
              <a:rPr lang="en-US" dirty="0" err="1" smtClean="0"/>
              <a:t>nunc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gravida</a:t>
            </a:r>
            <a:r>
              <a:rPr lang="en-US" dirty="0" smtClean="0"/>
              <a:t> magna mi a </a:t>
            </a:r>
            <a:r>
              <a:rPr lang="en-US" dirty="0" err="1" smtClean="0"/>
              <a:t>libero</a:t>
            </a:r>
            <a:endParaRPr lang="en-US" dirty="0" smtClean="0"/>
          </a:p>
          <a:p>
            <a:pPr lvl="0"/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984437" y="627065"/>
            <a:ext cx="6595773" cy="45026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aseline="0">
                <a:solidFill>
                  <a:srgbClr val="000090"/>
                </a:solidFill>
                <a:latin typeface="Verdana"/>
                <a:cs typeface="Verdana"/>
              </a:defRPr>
            </a:lvl1pPr>
            <a:lvl2pPr marL="457200" indent="0">
              <a:buNone/>
              <a:defRPr sz="3200">
                <a:solidFill>
                  <a:srgbClr val="000090"/>
                </a:solidFill>
                <a:latin typeface="Verdana"/>
                <a:cs typeface="Verdana"/>
              </a:defRPr>
            </a:lvl2pPr>
            <a:lvl3pPr marL="914400" indent="0">
              <a:buNone/>
              <a:defRPr sz="3200">
                <a:solidFill>
                  <a:srgbClr val="000090"/>
                </a:solidFill>
                <a:latin typeface="Verdana"/>
                <a:cs typeface="Verdana"/>
              </a:defRPr>
            </a:lvl3pPr>
            <a:lvl4pPr marL="1371600" indent="0">
              <a:buNone/>
              <a:defRPr sz="3200">
                <a:solidFill>
                  <a:srgbClr val="000090"/>
                </a:solidFill>
                <a:latin typeface="Verdana"/>
                <a:cs typeface="Verdana"/>
              </a:defRPr>
            </a:lvl4pPr>
            <a:lvl5pPr marL="1828800" indent="0">
              <a:buNone/>
              <a:defRPr sz="3200">
                <a:solidFill>
                  <a:srgbClr val="000090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dirty="0" smtClean="0"/>
              <a:t>LOREM IPSUM DOLOR SIT 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08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984437" y="627065"/>
            <a:ext cx="6493715" cy="45026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aseline="0">
                <a:solidFill>
                  <a:srgbClr val="000090"/>
                </a:solidFill>
                <a:latin typeface="Verdana"/>
                <a:cs typeface="Verdana"/>
              </a:defRPr>
            </a:lvl1pPr>
            <a:lvl2pPr marL="457200" indent="0">
              <a:buNone/>
              <a:defRPr sz="3200">
                <a:solidFill>
                  <a:srgbClr val="000090"/>
                </a:solidFill>
                <a:latin typeface="Verdana"/>
                <a:cs typeface="Verdana"/>
              </a:defRPr>
            </a:lvl2pPr>
            <a:lvl3pPr marL="914400" indent="0">
              <a:buNone/>
              <a:defRPr sz="3200">
                <a:solidFill>
                  <a:srgbClr val="000090"/>
                </a:solidFill>
                <a:latin typeface="Verdana"/>
                <a:cs typeface="Verdana"/>
              </a:defRPr>
            </a:lvl3pPr>
            <a:lvl4pPr marL="1371600" indent="0">
              <a:buNone/>
              <a:defRPr sz="3200">
                <a:solidFill>
                  <a:srgbClr val="000090"/>
                </a:solidFill>
                <a:latin typeface="Verdana"/>
                <a:cs typeface="Verdana"/>
              </a:defRPr>
            </a:lvl4pPr>
            <a:lvl5pPr marL="1828800" indent="0">
              <a:buNone/>
              <a:defRPr sz="3200">
                <a:solidFill>
                  <a:srgbClr val="000090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dirty="0" smtClean="0"/>
              <a:t>LOREM IPSUM DOLOR SIT AMET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12375" y="1757739"/>
            <a:ext cx="7866463" cy="4111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>
                <a:solidFill>
                  <a:srgbClr val="000090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dirty="0" smtClean="0"/>
              <a:t>VIVAMUS ELEMENTUM SEMPER NIS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612375" y="2260340"/>
            <a:ext cx="7866464" cy="4178560"/>
          </a:xfrm>
          <a:prstGeom prst="rect">
            <a:avLst/>
          </a:prstGeom>
        </p:spPr>
        <p:txBody>
          <a:bodyPr vert="horz"/>
          <a:lstStyle>
            <a:lvl1pPr marL="0" indent="0">
              <a:buClr>
                <a:srgbClr val="FF9900"/>
              </a:buClr>
              <a:buFont typeface="Arial"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1pPr>
            <a:lvl2pPr marL="742950" indent="-285750">
              <a:buFont typeface="Arial"/>
              <a:buChar char="•"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2pPr>
            <a:lvl3pPr marL="914400" indent="0">
              <a:buNone/>
              <a:defRPr sz="1200">
                <a:solidFill>
                  <a:srgbClr val="595959"/>
                </a:solidFill>
                <a:latin typeface="Verdana"/>
                <a:cs typeface="Verdana"/>
              </a:defRPr>
            </a:lvl3pPr>
          </a:lstStyle>
          <a:p>
            <a:pPr lvl="0"/>
            <a:r>
              <a:rPr lang="en-US" dirty="0" smtClean="0"/>
              <a:t>Maecenas tempus, </a:t>
            </a:r>
            <a:r>
              <a:rPr lang="en-US" dirty="0" err="1" smtClean="0"/>
              <a:t>tellus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condimentum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, </a:t>
            </a:r>
            <a:r>
              <a:rPr lang="en-US" dirty="0" err="1" smtClean="0"/>
              <a:t>sem</a:t>
            </a:r>
            <a:r>
              <a:rPr lang="en-US" dirty="0" smtClean="0"/>
              <a:t> quam semper </a:t>
            </a:r>
            <a:r>
              <a:rPr lang="en-US" dirty="0" err="1" smtClean="0"/>
              <a:t>libero</a:t>
            </a:r>
            <a:r>
              <a:rPr lang="en-US" dirty="0" smtClean="0"/>
              <a:t>,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. Nam quam </a:t>
            </a:r>
            <a:r>
              <a:rPr lang="en-US" dirty="0" err="1" smtClean="0"/>
              <a:t>nunc</a:t>
            </a:r>
            <a:r>
              <a:rPr lang="en-US" dirty="0" smtClean="0"/>
              <a:t>, </a:t>
            </a:r>
            <a:r>
              <a:rPr lang="en-US" dirty="0" err="1" smtClean="0"/>
              <a:t>blandit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, </a:t>
            </a:r>
            <a:r>
              <a:rPr lang="en-US" dirty="0" err="1" smtClean="0"/>
              <a:t>luctus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, </a:t>
            </a:r>
            <a:r>
              <a:rPr lang="en-US" dirty="0" err="1" smtClean="0"/>
              <a:t>hendrerit</a:t>
            </a:r>
            <a:r>
              <a:rPr lang="en-US" dirty="0" smtClean="0"/>
              <a:t> id, </a:t>
            </a:r>
            <a:r>
              <a:rPr lang="en-US" dirty="0" err="1" smtClean="0"/>
              <a:t>lorem</a:t>
            </a:r>
            <a:r>
              <a:rPr lang="en-US" dirty="0" smtClean="0"/>
              <a:t>. Maecenas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 et ante </a:t>
            </a:r>
            <a:r>
              <a:rPr lang="en-US" dirty="0" err="1" smtClean="0"/>
              <a:t>tincidunt</a:t>
            </a:r>
            <a:r>
              <a:rPr lang="en-US" dirty="0" smtClean="0"/>
              <a:t> tempus. </a:t>
            </a:r>
            <a:r>
              <a:rPr lang="en-US" dirty="0" err="1" smtClean="0"/>
              <a:t>Donec</a:t>
            </a:r>
            <a:r>
              <a:rPr lang="en-US" dirty="0" smtClean="0"/>
              <a:t> vitae </a:t>
            </a:r>
            <a:r>
              <a:rPr lang="en-US" dirty="0" err="1" smtClean="0"/>
              <a:t>sapien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ante. </a:t>
            </a:r>
            <a:r>
              <a:rPr lang="en-US" dirty="0" err="1" smtClean="0"/>
              <a:t>Etiam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nib</a:t>
            </a:r>
          </a:p>
        </p:txBody>
      </p:sp>
    </p:spTree>
    <p:extLst>
      <p:ext uri="{BB962C8B-B14F-4D97-AF65-F5344CB8AC3E}">
        <p14:creationId xmlns:p14="http://schemas.microsoft.com/office/powerpoint/2010/main" val="136712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984437" y="627065"/>
            <a:ext cx="6493715" cy="45026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aseline="0">
                <a:solidFill>
                  <a:srgbClr val="000090"/>
                </a:solidFill>
                <a:latin typeface="Verdana"/>
                <a:cs typeface="Verdana"/>
              </a:defRPr>
            </a:lvl1pPr>
            <a:lvl2pPr marL="457200" indent="0">
              <a:buNone/>
              <a:defRPr sz="3200">
                <a:solidFill>
                  <a:srgbClr val="000090"/>
                </a:solidFill>
                <a:latin typeface="Verdana"/>
                <a:cs typeface="Verdana"/>
              </a:defRPr>
            </a:lvl2pPr>
            <a:lvl3pPr marL="914400" indent="0">
              <a:buNone/>
              <a:defRPr sz="3200">
                <a:solidFill>
                  <a:srgbClr val="000090"/>
                </a:solidFill>
                <a:latin typeface="Verdana"/>
                <a:cs typeface="Verdana"/>
              </a:defRPr>
            </a:lvl3pPr>
            <a:lvl4pPr marL="1371600" indent="0">
              <a:buNone/>
              <a:defRPr sz="3200">
                <a:solidFill>
                  <a:srgbClr val="000090"/>
                </a:solidFill>
                <a:latin typeface="Verdana"/>
                <a:cs typeface="Verdana"/>
              </a:defRPr>
            </a:lvl4pPr>
            <a:lvl5pPr marL="1828800" indent="0">
              <a:buNone/>
              <a:defRPr sz="3200">
                <a:solidFill>
                  <a:srgbClr val="000090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dirty="0" smtClean="0"/>
              <a:t>LOREM IPSUM DOLOR SIT AMET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612375" y="1757739"/>
            <a:ext cx="7866464" cy="4681161"/>
          </a:xfrm>
          <a:prstGeom prst="rect">
            <a:avLst/>
          </a:prstGeom>
        </p:spPr>
        <p:txBody>
          <a:bodyPr vert="horz"/>
          <a:lstStyle>
            <a:lvl1pPr marL="0" indent="0">
              <a:buClr>
                <a:srgbClr val="FF9900"/>
              </a:buClr>
              <a:buFont typeface="Arial"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1pPr>
            <a:lvl2pPr marL="742950" indent="-285750">
              <a:buFont typeface="Arial"/>
              <a:buChar char="•"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2pPr>
            <a:lvl3pPr marL="914400" indent="0">
              <a:buNone/>
              <a:defRPr sz="1200">
                <a:solidFill>
                  <a:srgbClr val="595959"/>
                </a:solidFill>
                <a:latin typeface="Verdana"/>
                <a:cs typeface="Verdana"/>
              </a:defRPr>
            </a:lvl3pPr>
          </a:lstStyle>
          <a:p>
            <a:pPr lvl="0"/>
            <a:r>
              <a:rPr lang="en-US" dirty="0" smtClean="0"/>
              <a:t>Maecenas tempus, </a:t>
            </a:r>
            <a:r>
              <a:rPr lang="en-US" dirty="0" err="1" smtClean="0"/>
              <a:t>tellus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condimentum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, </a:t>
            </a:r>
            <a:r>
              <a:rPr lang="en-US" dirty="0" err="1" smtClean="0"/>
              <a:t>sem</a:t>
            </a:r>
            <a:r>
              <a:rPr lang="en-US" dirty="0" smtClean="0"/>
              <a:t> quam semper </a:t>
            </a:r>
            <a:r>
              <a:rPr lang="en-US" dirty="0" err="1" smtClean="0"/>
              <a:t>libero</a:t>
            </a:r>
            <a:r>
              <a:rPr lang="en-US" dirty="0" smtClean="0"/>
              <a:t>,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. Nam quam </a:t>
            </a:r>
            <a:r>
              <a:rPr lang="en-US" dirty="0" err="1" smtClean="0"/>
              <a:t>nunc</a:t>
            </a:r>
            <a:r>
              <a:rPr lang="en-US" dirty="0" smtClean="0"/>
              <a:t>, </a:t>
            </a:r>
            <a:r>
              <a:rPr lang="en-US" dirty="0" err="1" smtClean="0"/>
              <a:t>blandit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, </a:t>
            </a:r>
            <a:r>
              <a:rPr lang="en-US" dirty="0" err="1" smtClean="0"/>
              <a:t>luctus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, </a:t>
            </a:r>
            <a:r>
              <a:rPr lang="en-US" dirty="0" err="1" smtClean="0"/>
              <a:t>hendrerit</a:t>
            </a:r>
            <a:r>
              <a:rPr lang="en-US" dirty="0" smtClean="0"/>
              <a:t> id, </a:t>
            </a:r>
            <a:r>
              <a:rPr lang="en-US" dirty="0" err="1" smtClean="0"/>
              <a:t>lorem</a:t>
            </a:r>
            <a:r>
              <a:rPr lang="en-US" dirty="0" smtClean="0"/>
              <a:t>. Maecenas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 et ante </a:t>
            </a:r>
            <a:r>
              <a:rPr lang="en-US" dirty="0" err="1" smtClean="0"/>
              <a:t>tincidunt</a:t>
            </a:r>
            <a:r>
              <a:rPr lang="en-US" dirty="0" smtClean="0"/>
              <a:t> tempus. </a:t>
            </a:r>
            <a:r>
              <a:rPr lang="en-US" dirty="0" err="1" smtClean="0"/>
              <a:t>Donec</a:t>
            </a:r>
            <a:r>
              <a:rPr lang="en-US" dirty="0" smtClean="0"/>
              <a:t> vitae </a:t>
            </a:r>
            <a:r>
              <a:rPr lang="en-US" dirty="0" err="1" smtClean="0"/>
              <a:t>sapien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ante. </a:t>
            </a:r>
            <a:r>
              <a:rPr lang="en-US" dirty="0" err="1" smtClean="0"/>
              <a:t>Etiam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nib</a:t>
            </a:r>
          </a:p>
        </p:txBody>
      </p:sp>
    </p:spTree>
    <p:extLst>
      <p:ext uri="{BB962C8B-B14F-4D97-AF65-F5344CB8AC3E}">
        <p14:creationId xmlns:p14="http://schemas.microsoft.com/office/powerpoint/2010/main" val="263685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23681" y="1757739"/>
            <a:ext cx="7854471" cy="468116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rgbClr val="BFBFBF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Image Placeholder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984437" y="627065"/>
            <a:ext cx="6493715" cy="45026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aseline="0">
                <a:solidFill>
                  <a:srgbClr val="000090"/>
                </a:solidFill>
                <a:latin typeface="Verdana"/>
                <a:cs typeface="Verdana"/>
              </a:defRPr>
            </a:lvl1pPr>
            <a:lvl2pPr marL="457200" indent="0">
              <a:buNone/>
              <a:defRPr sz="3200">
                <a:solidFill>
                  <a:srgbClr val="000090"/>
                </a:solidFill>
                <a:latin typeface="Verdana"/>
                <a:cs typeface="Verdana"/>
              </a:defRPr>
            </a:lvl2pPr>
            <a:lvl3pPr marL="914400" indent="0">
              <a:buNone/>
              <a:defRPr sz="3200">
                <a:solidFill>
                  <a:srgbClr val="000090"/>
                </a:solidFill>
                <a:latin typeface="Verdana"/>
                <a:cs typeface="Verdana"/>
              </a:defRPr>
            </a:lvl3pPr>
            <a:lvl4pPr marL="1371600" indent="0">
              <a:buNone/>
              <a:defRPr sz="3200">
                <a:solidFill>
                  <a:srgbClr val="000090"/>
                </a:solidFill>
                <a:latin typeface="Verdana"/>
                <a:cs typeface="Verdana"/>
              </a:defRPr>
            </a:lvl4pPr>
            <a:lvl5pPr marL="1828800" indent="0">
              <a:buNone/>
              <a:defRPr sz="3200">
                <a:solidFill>
                  <a:srgbClr val="000090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dirty="0" smtClean="0"/>
              <a:t>LOREM IPSUM DOLOR SIT 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2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+ Header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612375" y="2982478"/>
            <a:ext cx="7866464" cy="345642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rgbClr val="BFBFBF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Image Placeholder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984437" y="627065"/>
            <a:ext cx="6493715" cy="45026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aseline="0">
                <a:solidFill>
                  <a:srgbClr val="000090"/>
                </a:solidFill>
                <a:latin typeface="Verdana"/>
                <a:cs typeface="Verdana"/>
              </a:defRPr>
            </a:lvl1pPr>
            <a:lvl2pPr marL="457200" indent="0">
              <a:buNone/>
              <a:defRPr sz="3200">
                <a:solidFill>
                  <a:srgbClr val="000090"/>
                </a:solidFill>
                <a:latin typeface="Verdana"/>
                <a:cs typeface="Verdana"/>
              </a:defRPr>
            </a:lvl2pPr>
            <a:lvl3pPr marL="914400" indent="0">
              <a:buNone/>
              <a:defRPr sz="3200">
                <a:solidFill>
                  <a:srgbClr val="000090"/>
                </a:solidFill>
                <a:latin typeface="Verdana"/>
                <a:cs typeface="Verdana"/>
              </a:defRPr>
            </a:lvl3pPr>
            <a:lvl4pPr marL="1371600" indent="0">
              <a:buNone/>
              <a:defRPr sz="3200">
                <a:solidFill>
                  <a:srgbClr val="000090"/>
                </a:solidFill>
                <a:latin typeface="Verdana"/>
                <a:cs typeface="Verdana"/>
              </a:defRPr>
            </a:lvl4pPr>
            <a:lvl5pPr marL="1828800" indent="0">
              <a:buNone/>
              <a:defRPr sz="3200">
                <a:solidFill>
                  <a:srgbClr val="000090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dirty="0" smtClean="0"/>
              <a:t>LOREM IPSUM DOLOR SIT AMET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12375" y="1757739"/>
            <a:ext cx="7866463" cy="4111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>
                <a:solidFill>
                  <a:srgbClr val="000090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dirty="0" smtClean="0"/>
              <a:t>VIVAMUS ELEMENTUM SEMPER NIS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612375" y="2260340"/>
            <a:ext cx="7866464" cy="620077"/>
          </a:xfrm>
          <a:prstGeom prst="rect">
            <a:avLst/>
          </a:prstGeom>
        </p:spPr>
        <p:txBody>
          <a:bodyPr vert="horz"/>
          <a:lstStyle>
            <a:lvl1pPr marL="0" indent="0">
              <a:buClr>
                <a:srgbClr val="FF9900"/>
              </a:buClr>
              <a:buFont typeface="Arial"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1pPr>
            <a:lvl2pPr marL="742950" indent="-285750">
              <a:buFont typeface="Arial"/>
              <a:buChar char="•"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2pPr>
            <a:lvl3pPr marL="914400" indent="0">
              <a:buNone/>
              <a:defRPr sz="1200">
                <a:solidFill>
                  <a:srgbClr val="595959"/>
                </a:solidFill>
                <a:latin typeface="Verdana"/>
                <a:cs typeface="Verdana"/>
              </a:defRPr>
            </a:lvl3pPr>
          </a:lstStyle>
          <a:p>
            <a:pPr lvl="0"/>
            <a:r>
              <a:rPr lang="en-US" dirty="0" smtClean="0"/>
              <a:t>Maecenas tempus, </a:t>
            </a:r>
            <a:r>
              <a:rPr lang="en-US" dirty="0" err="1" smtClean="0"/>
              <a:t>tellus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condimentum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, </a:t>
            </a:r>
            <a:r>
              <a:rPr lang="en-US" dirty="0" err="1" smtClean="0"/>
              <a:t>sem</a:t>
            </a:r>
            <a:r>
              <a:rPr lang="en-US" dirty="0" smtClean="0"/>
              <a:t> quam semper </a:t>
            </a:r>
            <a:r>
              <a:rPr lang="en-US" dirty="0" err="1" smtClean="0"/>
              <a:t>libero</a:t>
            </a:r>
            <a:r>
              <a:rPr lang="en-US" dirty="0" smtClean="0"/>
              <a:t>,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. Nam quam </a:t>
            </a:r>
            <a:r>
              <a:rPr lang="en-US" dirty="0" err="1" smtClean="0"/>
              <a:t>nunc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58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984437" y="627065"/>
            <a:ext cx="6493715" cy="45026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aseline="0">
                <a:solidFill>
                  <a:srgbClr val="000090"/>
                </a:solidFill>
                <a:latin typeface="Verdana"/>
                <a:cs typeface="Verdana"/>
              </a:defRPr>
            </a:lvl1pPr>
            <a:lvl2pPr marL="457200" indent="0">
              <a:buNone/>
              <a:defRPr sz="3200">
                <a:solidFill>
                  <a:srgbClr val="000090"/>
                </a:solidFill>
                <a:latin typeface="Verdana"/>
                <a:cs typeface="Verdana"/>
              </a:defRPr>
            </a:lvl2pPr>
            <a:lvl3pPr marL="914400" indent="0">
              <a:buNone/>
              <a:defRPr sz="3200">
                <a:solidFill>
                  <a:srgbClr val="000090"/>
                </a:solidFill>
                <a:latin typeface="Verdana"/>
                <a:cs typeface="Verdana"/>
              </a:defRPr>
            </a:lvl3pPr>
            <a:lvl4pPr marL="1371600" indent="0">
              <a:buNone/>
              <a:defRPr sz="3200">
                <a:solidFill>
                  <a:srgbClr val="000090"/>
                </a:solidFill>
                <a:latin typeface="Verdana"/>
                <a:cs typeface="Verdana"/>
              </a:defRPr>
            </a:lvl4pPr>
            <a:lvl5pPr marL="1828800" indent="0">
              <a:buNone/>
              <a:defRPr sz="3200">
                <a:solidFill>
                  <a:srgbClr val="000090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dirty="0" smtClean="0"/>
              <a:t>LOREM IPSUM DOLOR SIT AMET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612375" y="2483508"/>
            <a:ext cx="7866464" cy="395539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rgbClr val="BFBFBF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Image Placeholder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612375" y="1757738"/>
            <a:ext cx="7866464" cy="620077"/>
          </a:xfrm>
          <a:prstGeom prst="rect">
            <a:avLst/>
          </a:prstGeom>
        </p:spPr>
        <p:txBody>
          <a:bodyPr vert="horz"/>
          <a:lstStyle>
            <a:lvl1pPr marL="0" indent="0">
              <a:buClr>
                <a:srgbClr val="FF9900"/>
              </a:buClr>
              <a:buFont typeface="Arial"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1pPr>
            <a:lvl2pPr marL="742950" indent="-285750">
              <a:buFont typeface="Arial"/>
              <a:buChar char="•"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2pPr>
            <a:lvl3pPr marL="914400" indent="0">
              <a:buNone/>
              <a:defRPr sz="1200">
                <a:solidFill>
                  <a:srgbClr val="595959"/>
                </a:solidFill>
                <a:latin typeface="Verdana"/>
                <a:cs typeface="Verdana"/>
              </a:defRPr>
            </a:lvl3pPr>
          </a:lstStyle>
          <a:p>
            <a:pPr lvl="0"/>
            <a:r>
              <a:rPr lang="en-US" dirty="0" smtClean="0"/>
              <a:t>Maecenas tempus, </a:t>
            </a:r>
            <a:r>
              <a:rPr lang="en-US" dirty="0" err="1" smtClean="0"/>
              <a:t>tellus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condimentum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, </a:t>
            </a:r>
            <a:r>
              <a:rPr lang="en-US" dirty="0" err="1" smtClean="0"/>
              <a:t>sem</a:t>
            </a:r>
            <a:r>
              <a:rPr lang="en-US" dirty="0" smtClean="0"/>
              <a:t> quam semper </a:t>
            </a:r>
            <a:r>
              <a:rPr lang="en-US" dirty="0" err="1" smtClean="0"/>
              <a:t>libero</a:t>
            </a:r>
            <a:r>
              <a:rPr lang="en-US" dirty="0" smtClean="0"/>
              <a:t>,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. Nam quam </a:t>
            </a:r>
            <a:r>
              <a:rPr lang="en-US" dirty="0" err="1" smtClean="0"/>
              <a:t>nunc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775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ragraph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12375" y="1757738"/>
            <a:ext cx="2982290" cy="4681161"/>
          </a:xfrm>
          <a:prstGeom prst="rect">
            <a:avLst/>
          </a:prstGeom>
        </p:spPr>
        <p:txBody>
          <a:bodyPr vert="horz"/>
          <a:lstStyle>
            <a:lvl1pPr marL="0" indent="0">
              <a:buClr>
                <a:schemeClr val="accent6">
                  <a:lumMod val="75000"/>
                </a:schemeClr>
              </a:buClr>
              <a:buFont typeface="Arial"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dirty="0" smtClean="0"/>
              <a:t>Maecenas tempus, </a:t>
            </a:r>
            <a:r>
              <a:rPr lang="en-US" dirty="0" err="1" smtClean="0"/>
              <a:t>tellus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condimentum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, </a:t>
            </a:r>
            <a:r>
              <a:rPr lang="en-US" dirty="0" err="1" smtClean="0"/>
              <a:t>sem</a:t>
            </a:r>
            <a:r>
              <a:rPr lang="en-US" dirty="0" smtClean="0"/>
              <a:t> quam semper </a:t>
            </a:r>
            <a:r>
              <a:rPr lang="en-US" dirty="0" err="1" smtClean="0"/>
              <a:t>libero</a:t>
            </a:r>
            <a:r>
              <a:rPr lang="en-US" dirty="0" smtClean="0"/>
              <a:t>,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. Nam quam </a:t>
            </a:r>
            <a:r>
              <a:rPr lang="en-US" dirty="0" err="1" smtClean="0"/>
              <a:t>nunc</a:t>
            </a:r>
            <a:r>
              <a:rPr lang="en-US" dirty="0" smtClean="0"/>
              <a:t>, </a:t>
            </a:r>
            <a:r>
              <a:rPr lang="en-US" dirty="0" err="1" smtClean="0"/>
              <a:t>blandit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, </a:t>
            </a:r>
            <a:r>
              <a:rPr lang="en-US" dirty="0" err="1" smtClean="0"/>
              <a:t>luctus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, </a:t>
            </a:r>
            <a:r>
              <a:rPr lang="en-US" dirty="0" err="1" smtClean="0"/>
              <a:t>hendrerit</a:t>
            </a:r>
            <a:r>
              <a:rPr lang="en-US" dirty="0" smtClean="0"/>
              <a:t> id, </a:t>
            </a:r>
            <a:r>
              <a:rPr lang="en-US" dirty="0" err="1" smtClean="0"/>
              <a:t>lorem</a:t>
            </a:r>
            <a:r>
              <a:rPr lang="en-US" dirty="0" smtClean="0"/>
              <a:t>. Maecenas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 et ante </a:t>
            </a:r>
            <a:r>
              <a:rPr lang="en-US" dirty="0" err="1" smtClean="0"/>
              <a:t>tincidunt</a:t>
            </a:r>
            <a:r>
              <a:rPr lang="en-US" dirty="0" smtClean="0"/>
              <a:t> tempus. </a:t>
            </a:r>
            <a:r>
              <a:rPr lang="en-US" dirty="0" err="1" smtClean="0"/>
              <a:t>Donec</a:t>
            </a:r>
            <a:r>
              <a:rPr lang="en-US" dirty="0" smtClean="0"/>
              <a:t> vitae </a:t>
            </a:r>
            <a:r>
              <a:rPr lang="en-US" dirty="0" err="1" smtClean="0"/>
              <a:t>sapien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ante. </a:t>
            </a:r>
            <a:r>
              <a:rPr lang="en-US" dirty="0" err="1" smtClean="0"/>
              <a:t>Etiam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. 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3708061" y="1757738"/>
            <a:ext cx="4770091" cy="468116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rgbClr val="BFBFBF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Image Placeholder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984437" y="627065"/>
            <a:ext cx="6493715" cy="45026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aseline="0">
                <a:solidFill>
                  <a:srgbClr val="000090"/>
                </a:solidFill>
                <a:latin typeface="Verdana"/>
                <a:cs typeface="Verdana"/>
              </a:defRPr>
            </a:lvl1pPr>
            <a:lvl2pPr marL="457200" indent="0">
              <a:buNone/>
              <a:defRPr sz="3200">
                <a:solidFill>
                  <a:srgbClr val="000090"/>
                </a:solidFill>
                <a:latin typeface="Verdana"/>
                <a:cs typeface="Verdana"/>
              </a:defRPr>
            </a:lvl2pPr>
            <a:lvl3pPr marL="914400" indent="0">
              <a:buNone/>
              <a:defRPr sz="3200">
                <a:solidFill>
                  <a:srgbClr val="000090"/>
                </a:solidFill>
                <a:latin typeface="Verdana"/>
                <a:cs typeface="Verdana"/>
              </a:defRPr>
            </a:lvl3pPr>
            <a:lvl4pPr marL="1371600" indent="0">
              <a:buNone/>
              <a:defRPr sz="3200">
                <a:solidFill>
                  <a:srgbClr val="000090"/>
                </a:solidFill>
                <a:latin typeface="Verdana"/>
                <a:cs typeface="Verdana"/>
              </a:defRPr>
            </a:lvl4pPr>
            <a:lvl5pPr marL="1828800" indent="0">
              <a:buNone/>
              <a:defRPr sz="3200">
                <a:solidFill>
                  <a:srgbClr val="000090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dirty="0" smtClean="0"/>
              <a:t>LOREM IPSUM DOLOR SIT 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0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ullet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612375" y="1757738"/>
            <a:ext cx="2982290" cy="4681161"/>
          </a:xfrm>
          <a:prstGeom prst="rect">
            <a:avLst/>
          </a:prstGeom>
        </p:spPr>
        <p:txBody>
          <a:bodyPr vert="horz"/>
          <a:lstStyle>
            <a:lvl1pPr marL="285750" indent="-285750">
              <a:buClr>
                <a:schemeClr val="accent6">
                  <a:lumMod val="75000"/>
                </a:schemeClr>
              </a:buClr>
              <a:buFont typeface="Arial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dirty="0" smtClean="0"/>
              <a:t>Maecenas tempus, </a:t>
            </a:r>
            <a:r>
              <a:rPr lang="en-US" dirty="0" err="1" smtClean="0"/>
              <a:t>tellus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endParaRPr lang="en-US" dirty="0" smtClean="0"/>
          </a:p>
          <a:p>
            <a:pPr lvl="0"/>
            <a:r>
              <a:rPr lang="en-US" dirty="0" err="1" smtClean="0"/>
              <a:t>condimentum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,</a:t>
            </a:r>
          </a:p>
          <a:p>
            <a:pPr lvl="0"/>
            <a:r>
              <a:rPr lang="en-US" dirty="0" err="1" smtClean="0"/>
              <a:t>sem</a:t>
            </a:r>
            <a:r>
              <a:rPr lang="en-US" dirty="0" smtClean="0"/>
              <a:t> quam semper </a:t>
            </a:r>
            <a:r>
              <a:rPr lang="en-US" dirty="0" err="1" smtClean="0"/>
              <a:t>libero</a:t>
            </a:r>
            <a:r>
              <a:rPr lang="en-US" dirty="0" smtClean="0"/>
              <a:t>,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0"/>
            <a:r>
              <a:rPr lang="en-US" dirty="0" smtClean="0"/>
              <a:t>Nam quam </a:t>
            </a:r>
            <a:r>
              <a:rPr lang="en-US" dirty="0" err="1" smtClean="0"/>
              <a:t>nunc</a:t>
            </a:r>
            <a:r>
              <a:rPr lang="en-US" dirty="0" smtClean="0"/>
              <a:t>, </a:t>
            </a:r>
            <a:r>
              <a:rPr lang="en-US" dirty="0" err="1" smtClean="0"/>
              <a:t>blandit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, </a:t>
            </a:r>
            <a:r>
              <a:rPr lang="en-US" dirty="0" err="1" smtClean="0"/>
              <a:t>luctus</a:t>
            </a:r>
            <a:endParaRPr lang="en-US" dirty="0" smtClean="0"/>
          </a:p>
          <a:p>
            <a:pPr lvl="0"/>
            <a:r>
              <a:rPr lang="en-US" dirty="0" err="1" smtClean="0"/>
              <a:t>pulvinar</a:t>
            </a:r>
            <a:r>
              <a:rPr lang="en-US" dirty="0" smtClean="0"/>
              <a:t>, </a:t>
            </a:r>
            <a:r>
              <a:rPr lang="en-US" dirty="0" err="1" smtClean="0"/>
              <a:t>hendrerit</a:t>
            </a:r>
            <a:r>
              <a:rPr lang="en-US" dirty="0" smtClean="0"/>
              <a:t> id</a:t>
            </a:r>
          </a:p>
          <a:p>
            <a:pPr lvl="0"/>
            <a:r>
              <a:rPr lang="en-US" dirty="0" smtClean="0"/>
              <a:t>Maecenas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 et ante </a:t>
            </a:r>
            <a:r>
              <a:rPr lang="en-US" dirty="0" err="1" smtClean="0"/>
              <a:t>tincidunt</a:t>
            </a:r>
            <a:r>
              <a:rPr lang="en-US" dirty="0" smtClean="0"/>
              <a:t> tempus.</a:t>
            </a:r>
          </a:p>
          <a:p>
            <a:pPr lvl="0"/>
            <a:r>
              <a:rPr lang="en-US" dirty="0" err="1" smtClean="0"/>
              <a:t>Donec</a:t>
            </a:r>
            <a:r>
              <a:rPr lang="en-US" dirty="0" smtClean="0"/>
              <a:t> vitae </a:t>
            </a:r>
            <a:r>
              <a:rPr lang="en-US" dirty="0" err="1" smtClean="0"/>
              <a:t>sapien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endParaRPr lang="en-US" dirty="0" smtClean="0"/>
          </a:p>
          <a:p>
            <a:pPr lvl="0"/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ante.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708061" y="1757738"/>
            <a:ext cx="4770091" cy="468116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rgbClr val="BFBFBF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Image Placeholder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984437" y="627065"/>
            <a:ext cx="6493715" cy="45026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aseline="0">
                <a:solidFill>
                  <a:srgbClr val="000090"/>
                </a:solidFill>
                <a:latin typeface="Verdana"/>
                <a:cs typeface="Verdana"/>
              </a:defRPr>
            </a:lvl1pPr>
            <a:lvl2pPr marL="457200" indent="0">
              <a:buNone/>
              <a:defRPr sz="3200">
                <a:solidFill>
                  <a:srgbClr val="000090"/>
                </a:solidFill>
                <a:latin typeface="Verdana"/>
                <a:cs typeface="Verdana"/>
              </a:defRPr>
            </a:lvl2pPr>
            <a:lvl3pPr marL="914400" indent="0">
              <a:buNone/>
              <a:defRPr sz="3200">
                <a:solidFill>
                  <a:srgbClr val="000090"/>
                </a:solidFill>
                <a:latin typeface="Verdana"/>
                <a:cs typeface="Verdana"/>
              </a:defRPr>
            </a:lvl3pPr>
            <a:lvl4pPr marL="1371600" indent="0">
              <a:buNone/>
              <a:defRPr sz="3200">
                <a:solidFill>
                  <a:srgbClr val="000090"/>
                </a:solidFill>
                <a:latin typeface="Verdana"/>
                <a:cs typeface="Verdana"/>
              </a:defRPr>
            </a:lvl4pPr>
            <a:lvl5pPr marL="1828800" indent="0">
              <a:buNone/>
              <a:defRPr sz="3200">
                <a:solidFill>
                  <a:srgbClr val="000090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dirty="0" smtClean="0"/>
              <a:t>LOREM IPSUM DOLOR SIT 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1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423" y="-54356"/>
            <a:ext cx="9214230" cy="693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 baseline="0">
          <a:solidFill>
            <a:srgbClr val="3300CC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704" y="-48845"/>
            <a:ext cx="9236510" cy="695140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8152" y="6656711"/>
            <a:ext cx="493873" cy="201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7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82" r:id="rId3"/>
    <p:sldLayoutId id="2147483664" r:id="rId4"/>
    <p:sldLayoutId id="2147483663" r:id="rId5"/>
    <p:sldLayoutId id="2147483678" r:id="rId6"/>
    <p:sldLayoutId id="2147483680" r:id="rId7"/>
    <p:sldLayoutId id="2147483681" r:id="rId8"/>
    <p:sldLayoutId id="2147483662" r:id="rId9"/>
    <p:sldLayoutId id="2147483661" r:id="rId10"/>
    <p:sldLayoutId id="214748367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rgbClr val="3300CC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AIMMS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WebUI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5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Typical </a:t>
            </a:r>
            <a:r>
              <a:rPr lang="en-US" dirty="0">
                <a:solidFill>
                  <a:srgbClr val="FFC000"/>
                </a:solidFill>
              </a:rPr>
              <a:t>AIMMS 3</a:t>
            </a:r>
            <a:r>
              <a:rPr lang="en-US" dirty="0"/>
              <a:t> Usage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12375" y="1757739"/>
            <a:ext cx="7866464" cy="2370641"/>
          </a:xfrm>
        </p:spPr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Model </a:t>
            </a:r>
            <a:r>
              <a:rPr lang="en-US" dirty="0"/>
              <a:t>Development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Model Execution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Model Optimization (solve)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End User View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All on a single (desktop) computer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979" y="4651351"/>
            <a:ext cx="957143" cy="9357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87626" y="4374351"/>
            <a:ext cx="10358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C000"/>
                </a:solidFill>
              </a:rPr>
              <a:t>AIMMS</a:t>
            </a:r>
          </a:p>
        </p:txBody>
      </p:sp>
    </p:spTree>
    <p:extLst>
      <p:ext uri="{BB962C8B-B14F-4D97-AF65-F5344CB8AC3E}">
        <p14:creationId xmlns:p14="http://schemas.microsoft.com/office/powerpoint/2010/main" val="385369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Typical </a:t>
            </a:r>
            <a:r>
              <a:rPr lang="en-US" dirty="0">
                <a:solidFill>
                  <a:srgbClr val="FFC000"/>
                </a:solidFill>
              </a:rPr>
              <a:t>AIMMS </a:t>
            </a:r>
            <a:r>
              <a:rPr lang="en-US" dirty="0" smtClean="0">
                <a:solidFill>
                  <a:srgbClr val="FFC000"/>
                </a:solidFill>
              </a:rPr>
              <a:t>PRO</a:t>
            </a:r>
            <a:r>
              <a:rPr lang="en-US" dirty="0" smtClean="0"/>
              <a:t> </a:t>
            </a:r>
            <a:r>
              <a:rPr lang="en-US" dirty="0"/>
              <a:t>Usage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66" y="3180895"/>
            <a:ext cx="957143" cy="9357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977" y="2633641"/>
            <a:ext cx="971429" cy="8428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93" y="4086418"/>
            <a:ext cx="971429" cy="8428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414" y="3818531"/>
            <a:ext cx="957143" cy="9357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3656" y="4231384"/>
            <a:ext cx="19526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 Development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37953" y="2379107"/>
            <a:ext cx="10883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</a:t>
            </a:r>
          </a:p>
          <a:p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87405" y="4346643"/>
            <a:ext cx="19526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 Optimization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04414" y="4793118"/>
            <a:ext cx="19526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 User View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25527" y="2403934"/>
            <a:ext cx="10358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AIMMS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3297" y="3866123"/>
            <a:ext cx="10358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AIMMS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92637" y="3512780"/>
            <a:ext cx="10358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AIMMS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6542" y="2846508"/>
            <a:ext cx="10358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AIMMS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71533" y="5393875"/>
            <a:ext cx="1683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47068" y="5377531"/>
            <a:ext cx="137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512167" y="3180896"/>
            <a:ext cx="1239427" cy="46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26737" y="3133561"/>
            <a:ext cx="1152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publish</a:t>
            </a:r>
          </a:p>
        </p:txBody>
      </p:sp>
      <p:cxnSp>
        <p:nvCxnSpPr>
          <p:cNvPr id="26" name="Straight Arrow Connector 25"/>
          <p:cNvCxnSpPr>
            <a:stCxn id="11" idx="2"/>
          </p:cNvCxnSpPr>
          <p:nvPr/>
        </p:nvCxnSpPr>
        <p:spPr>
          <a:xfrm>
            <a:off x="3301691" y="3476498"/>
            <a:ext cx="0" cy="3896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876747" y="3148517"/>
            <a:ext cx="2186048" cy="8100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640" y="2296892"/>
            <a:ext cx="957143" cy="93571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961640" y="3271479"/>
            <a:ext cx="17275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 User View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49863" y="1991141"/>
            <a:ext cx="10358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AIMMS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876747" y="2548701"/>
            <a:ext cx="3084893" cy="5748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36599" y="3874235"/>
            <a:ext cx="19526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</a:t>
            </a:r>
          </a:p>
          <a:p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332376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Typical </a:t>
            </a:r>
            <a:r>
              <a:rPr lang="en-US" dirty="0" smtClean="0">
                <a:solidFill>
                  <a:srgbClr val="FFC000"/>
                </a:solidFill>
              </a:rPr>
              <a:t>AIMMS WebUI</a:t>
            </a:r>
            <a:r>
              <a:rPr lang="en-US" dirty="0" smtClean="0"/>
              <a:t> </a:t>
            </a:r>
            <a:r>
              <a:rPr lang="en-US" dirty="0"/>
              <a:t>Usage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66" y="3180895"/>
            <a:ext cx="957143" cy="9357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977" y="2633641"/>
            <a:ext cx="971429" cy="8428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93" y="4086418"/>
            <a:ext cx="971429" cy="8428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414" y="3818531"/>
            <a:ext cx="957143" cy="9357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3656" y="4231384"/>
            <a:ext cx="19526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 Development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87405" y="4346643"/>
            <a:ext cx="19526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 Optimization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04414" y="4793118"/>
            <a:ext cx="19526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 User View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25527" y="2403934"/>
            <a:ext cx="10358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AIMMS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3297" y="3866123"/>
            <a:ext cx="10358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AIMMS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6542" y="2846508"/>
            <a:ext cx="10358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AIMMS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71533" y="5393875"/>
            <a:ext cx="1683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47068" y="5377531"/>
            <a:ext cx="137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512167" y="3180896"/>
            <a:ext cx="1239427" cy="46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26737" y="3133561"/>
            <a:ext cx="1152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publish</a:t>
            </a:r>
          </a:p>
        </p:txBody>
      </p:sp>
      <p:cxnSp>
        <p:nvCxnSpPr>
          <p:cNvPr id="26" name="Straight Arrow Connector 25"/>
          <p:cNvCxnSpPr>
            <a:stCxn id="11" idx="2"/>
          </p:cNvCxnSpPr>
          <p:nvPr/>
        </p:nvCxnSpPr>
        <p:spPr>
          <a:xfrm>
            <a:off x="3301691" y="3476498"/>
            <a:ext cx="0" cy="3896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876747" y="3148517"/>
            <a:ext cx="2186048" cy="8100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61640" y="3271479"/>
            <a:ext cx="17275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 User View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876747" y="2548701"/>
            <a:ext cx="3084893" cy="5748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24182" y="2624229"/>
            <a:ext cx="16078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 Execution</a:t>
            </a:r>
            <a:endParaRPr lang="en-US" sz="135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62795" y="3476499"/>
            <a:ext cx="10358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C000"/>
                </a:solidFill>
              </a:rPr>
              <a:t>browser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75432" y="2032033"/>
            <a:ext cx="10358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C000"/>
                </a:solidFill>
              </a:rPr>
              <a:t>browser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432" y="2316364"/>
            <a:ext cx="650000" cy="80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8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AIMMS WebUI Components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60121" y="1861604"/>
            <a:ext cx="2714625" cy="271462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v</a:t>
            </a:r>
          </a:p>
        </p:txBody>
      </p:sp>
      <p:sp>
        <p:nvSpPr>
          <p:cNvPr id="36" name="Oval 35"/>
          <p:cNvSpPr/>
          <p:nvPr/>
        </p:nvSpPr>
        <p:spPr>
          <a:xfrm>
            <a:off x="1298321" y="3395382"/>
            <a:ext cx="1038225" cy="104749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v</a:t>
            </a:r>
          </a:p>
        </p:txBody>
      </p:sp>
      <p:sp>
        <p:nvSpPr>
          <p:cNvPr id="37" name="Oval 36"/>
          <p:cNvSpPr/>
          <p:nvPr/>
        </p:nvSpPr>
        <p:spPr>
          <a:xfrm>
            <a:off x="5727446" y="3395381"/>
            <a:ext cx="1038225" cy="104749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v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66531" y="1946370"/>
            <a:ext cx="10358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AIMMS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38834" y="3780629"/>
            <a:ext cx="1035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CubeServer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76179" y="3780629"/>
            <a:ext cx="120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WidgetServer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570283" y="2422139"/>
            <a:ext cx="1366838" cy="54292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Pages and widget database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229514" y="5236343"/>
            <a:ext cx="1688307" cy="613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3" name="TextBox 42"/>
          <p:cNvSpPr txBox="1"/>
          <p:nvPr/>
        </p:nvSpPr>
        <p:spPr>
          <a:xfrm>
            <a:off x="3733181" y="5379219"/>
            <a:ext cx="1035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browser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803146" y="4442877"/>
            <a:ext cx="1415654" cy="7934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928536" y="4442878"/>
            <a:ext cx="1212164" cy="793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468181" y="4616957"/>
            <a:ext cx="1152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48234" y="4616957"/>
            <a:ext cx="1152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UI</a:t>
            </a:r>
          </a:p>
        </p:txBody>
      </p:sp>
      <p:cxnSp>
        <p:nvCxnSpPr>
          <p:cNvPr id="48" name="Straight Arrow Connector 47"/>
          <p:cNvCxnSpPr>
            <a:stCxn id="37" idx="0"/>
            <a:endCxn id="41" idx="2"/>
          </p:cNvCxnSpPr>
          <p:nvPr/>
        </p:nvCxnSpPr>
        <p:spPr>
          <a:xfrm flipV="1">
            <a:off x="6246559" y="2965064"/>
            <a:ext cx="7143" cy="4303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523600" y="3442000"/>
            <a:ext cx="1038225" cy="104749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v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54568" y="3723373"/>
            <a:ext cx="11144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WebUI Runtime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02155" y="2432524"/>
            <a:ext cx="1366838" cy="54292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 and widget code</a:t>
            </a:r>
          </a:p>
        </p:txBody>
      </p:sp>
      <p:cxnSp>
        <p:nvCxnSpPr>
          <p:cNvPr id="52" name="Straight Arrow Connector 51"/>
          <p:cNvCxnSpPr>
            <a:endCxn id="51" idx="2"/>
          </p:cNvCxnSpPr>
          <p:nvPr/>
        </p:nvCxnSpPr>
        <p:spPr>
          <a:xfrm flipV="1">
            <a:off x="4078430" y="2975449"/>
            <a:ext cx="7144" cy="4478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4"/>
          </p:cNvCxnSpPr>
          <p:nvPr/>
        </p:nvCxnSpPr>
        <p:spPr>
          <a:xfrm>
            <a:off x="4042712" y="4489497"/>
            <a:ext cx="897" cy="7468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068538" y="4624037"/>
            <a:ext cx="1152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framework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464" y="4945223"/>
            <a:ext cx="923864" cy="91975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485" y="1947222"/>
            <a:ext cx="864829" cy="914861"/>
          </a:xfrm>
          <a:prstGeom prst="rect">
            <a:avLst/>
          </a:prstGeom>
        </p:spPr>
      </p:pic>
      <p:sp>
        <p:nvSpPr>
          <p:cNvPr id="57" name="Oval 56"/>
          <p:cNvSpPr/>
          <p:nvPr/>
        </p:nvSpPr>
        <p:spPr>
          <a:xfrm>
            <a:off x="7880025" y="3559104"/>
            <a:ext cx="828268" cy="8195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880025" y="3780629"/>
            <a:ext cx="828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WebUI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67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WebUI demo - Meet John @ Meals R Us</a:t>
            </a:r>
            <a:endParaRPr lang="en-US" dirty="0"/>
          </a:p>
        </p:txBody>
      </p:sp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147230" y="1766655"/>
            <a:ext cx="8802290" cy="333566"/>
            <a:chOff x="-288089" y="638326"/>
            <a:chExt cx="17091861" cy="647700"/>
          </a:xfrm>
        </p:grpSpPr>
        <p:pic>
          <p:nvPicPr>
            <p:cNvPr id="2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88089" y="638326"/>
              <a:ext cx="5429250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2310" y="638326"/>
              <a:ext cx="5429250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6879" y="638326"/>
              <a:ext cx="5429250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8980" y="638326"/>
              <a:ext cx="5429250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88089" y="710515"/>
              <a:ext cx="2152650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5697" y="638326"/>
              <a:ext cx="5429250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74522" y="638326"/>
              <a:ext cx="5429250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913" y="2272937"/>
            <a:ext cx="3433763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83859" y="2272937"/>
            <a:ext cx="539805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Scope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Daily planning of 4 weeks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 production lines 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beef/chicken/salmon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 meal types (demand, price)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\day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 ingredients (supply, price)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\day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Stock option for meals produced 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Needs to satisfy customer delivery SLA (%)</a:t>
            </a:r>
          </a:p>
          <a:p>
            <a:endParaRPr lang="en-US" dirty="0">
              <a:solidFill>
                <a:srgbClr val="00339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6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MMS_POTX_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AIMMS 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</TotalTime>
  <Words>348</Words>
  <Application>Microsoft Office PowerPoint</Application>
  <PresentationFormat>On-screen Show (4:3)</PresentationFormat>
  <Paragraphs>90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Verdana</vt:lpstr>
      <vt:lpstr>AIMMS_POTX_02</vt:lpstr>
      <vt:lpstr>AIMMS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Kris Black 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 Black</dc:creator>
  <cp:lastModifiedBy>Koos Heerink</cp:lastModifiedBy>
  <cp:revision>88</cp:revision>
  <dcterms:created xsi:type="dcterms:W3CDTF">2013-12-09T12:35:51Z</dcterms:created>
  <dcterms:modified xsi:type="dcterms:W3CDTF">2014-08-18T14:49:44Z</dcterms:modified>
</cp:coreProperties>
</file>