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435"/>
    <a:srgbClr val="069079"/>
    <a:srgbClr val="08C3A6"/>
    <a:srgbClr val="0A3152"/>
    <a:srgbClr val="07A98E"/>
    <a:srgbClr val="DA8C00"/>
    <a:srgbClr val="FFB536"/>
    <a:srgbClr val="0C3E67"/>
    <a:srgbClr val="08B89B"/>
    <a:srgbClr val="09E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0" d="100"/>
          <a:sy n="400" d="100"/>
        </p:scale>
        <p:origin x="-17838" y="-6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F68290-078F-4047-AB47-EFAD392BD8A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A88F740-CB63-490A-B7A7-E9147E229733}">
      <dgm:prSet phldrT="[Текст]"/>
      <dgm:spPr>
        <a:solidFill>
          <a:srgbClr val="0C3E67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7AB1834-3964-4527-A8A6-8DDF1CC46A7C}" type="parTrans" cxnId="{ECC62FA9-B229-41DB-8C2C-A20850B29791}">
      <dgm:prSet/>
      <dgm:spPr/>
      <dgm:t>
        <a:bodyPr/>
        <a:lstStyle/>
        <a:p>
          <a:endParaRPr lang="ru-RU"/>
        </a:p>
      </dgm:t>
    </dgm:pt>
    <dgm:pt modelId="{F27ADDC0-0C8B-422F-A281-E46774341702}" type="sibTrans" cxnId="{ECC62FA9-B229-41DB-8C2C-A20850B29791}">
      <dgm:prSet/>
      <dgm:spPr/>
      <dgm:t>
        <a:bodyPr/>
        <a:lstStyle/>
        <a:p>
          <a:endParaRPr lang="ru-RU"/>
        </a:p>
      </dgm:t>
    </dgm:pt>
    <dgm:pt modelId="{2194288D-34F2-4B4C-A217-D06363285B9D}">
      <dgm:prSet phldrT="[Текст]"/>
      <dgm:spPr>
        <a:solidFill>
          <a:srgbClr val="FFB536"/>
        </a:solidFill>
      </dgm:spPr>
      <dgm:t>
        <a:bodyPr/>
        <a:lstStyle/>
        <a:p>
          <a:r>
            <a:rPr lang="en-US" dirty="0"/>
            <a:t> </a:t>
          </a:r>
          <a:endParaRPr lang="ru-RU" dirty="0"/>
        </a:p>
      </dgm:t>
    </dgm:pt>
    <dgm:pt modelId="{9C963A8D-7BBD-4E20-AA4B-1D2F47802828}" type="parTrans" cxnId="{B7F9F4A9-8F17-454D-8056-840F04446A75}">
      <dgm:prSet/>
      <dgm:spPr/>
      <dgm:t>
        <a:bodyPr/>
        <a:lstStyle/>
        <a:p>
          <a:endParaRPr lang="ru-RU"/>
        </a:p>
      </dgm:t>
    </dgm:pt>
    <dgm:pt modelId="{F3C7E177-1BED-40EB-AB33-BCE02F6C5BED}" type="sibTrans" cxnId="{B7F9F4A9-8F17-454D-8056-840F04446A75}">
      <dgm:prSet/>
      <dgm:spPr/>
      <dgm:t>
        <a:bodyPr/>
        <a:lstStyle/>
        <a:p>
          <a:endParaRPr lang="ru-RU"/>
        </a:p>
      </dgm:t>
    </dgm:pt>
    <dgm:pt modelId="{E119A664-1F5D-4ADA-BC42-0CA0F3063990}">
      <dgm:prSet phldrT="[Текст]"/>
      <dgm:spPr>
        <a:solidFill>
          <a:srgbClr val="08C3A6"/>
        </a:solidFill>
      </dgm:spPr>
      <dgm:t>
        <a:bodyPr/>
        <a:lstStyle/>
        <a:p>
          <a:r>
            <a:rPr lang="en-US" dirty="0"/>
            <a:t> </a:t>
          </a:r>
          <a:endParaRPr lang="ru-RU" dirty="0"/>
        </a:p>
      </dgm:t>
    </dgm:pt>
    <dgm:pt modelId="{D0CC3D0C-E728-4D1D-9C66-CE9355C97681}" type="sibTrans" cxnId="{FD2E5B1C-D33C-468A-8926-AC30772C9A2B}">
      <dgm:prSet/>
      <dgm:spPr/>
      <dgm:t>
        <a:bodyPr/>
        <a:lstStyle/>
        <a:p>
          <a:endParaRPr lang="ru-RU"/>
        </a:p>
      </dgm:t>
    </dgm:pt>
    <dgm:pt modelId="{2FA31B2B-5713-4F8C-8818-7C1D51287773}" type="parTrans" cxnId="{FD2E5B1C-D33C-468A-8926-AC30772C9A2B}">
      <dgm:prSet/>
      <dgm:spPr/>
      <dgm:t>
        <a:bodyPr/>
        <a:lstStyle/>
        <a:p>
          <a:endParaRPr lang="ru-RU"/>
        </a:p>
      </dgm:t>
    </dgm:pt>
    <dgm:pt modelId="{7CDCDE42-FF2D-4837-93F6-98251910B94D}" type="pres">
      <dgm:prSet presAssocID="{EFF68290-078F-4047-AB47-EFAD392BD8A6}" presName="Name0" presStyleCnt="0">
        <dgm:presLayoutVars>
          <dgm:dir/>
          <dgm:animLvl val="lvl"/>
          <dgm:resizeHandles val="exact"/>
        </dgm:presLayoutVars>
      </dgm:prSet>
      <dgm:spPr/>
    </dgm:pt>
    <dgm:pt modelId="{7008DC57-1F18-4FAF-8FF3-D4CB917D3DEB}" type="pres">
      <dgm:prSet presAssocID="{4A88F740-CB63-490A-B7A7-E9147E229733}" presName="parTxOnly" presStyleLbl="node1" presStyleIdx="0" presStyleCnt="3" custLinFactNeighborX="-821">
        <dgm:presLayoutVars>
          <dgm:chMax val="0"/>
          <dgm:chPref val="0"/>
          <dgm:bulletEnabled val="1"/>
        </dgm:presLayoutVars>
      </dgm:prSet>
      <dgm:spPr/>
    </dgm:pt>
    <dgm:pt modelId="{02CC30B7-3153-4A37-9409-27D8B56CD917}" type="pres">
      <dgm:prSet presAssocID="{F27ADDC0-0C8B-422F-A281-E46774341702}" presName="parTxOnlySpace" presStyleCnt="0"/>
      <dgm:spPr/>
    </dgm:pt>
    <dgm:pt modelId="{BE3D127E-2CC3-4750-BF72-8DA31B4273A6}" type="pres">
      <dgm:prSet presAssocID="{E119A664-1F5D-4ADA-BC42-0CA0F306399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BD47107-4CAC-4E80-9E3D-672F3DB604FA}" type="pres">
      <dgm:prSet presAssocID="{D0CC3D0C-E728-4D1D-9C66-CE9355C97681}" presName="parTxOnlySpace" presStyleCnt="0"/>
      <dgm:spPr/>
    </dgm:pt>
    <dgm:pt modelId="{782758D8-5C4A-41E1-B9E4-7A487D4DDBD6}" type="pres">
      <dgm:prSet presAssocID="{2194288D-34F2-4B4C-A217-D06363285B9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A6A0012-2F1F-43E2-8A4F-EC32CDCFB5A4}" type="presOf" srcId="{4A88F740-CB63-490A-B7A7-E9147E229733}" destId="{7008DC57-1F18-4FAF-8FF3-D4CB917D3DEB}" srcOrd="0" destOrd="0" presId="urn:microsoft.com/office/officeart/2005/8/layout/chevron1"/>
    <dgm:cxn modelId="{FD2E5B1C-D33C-468A-8926-AC30772C9A2B}" srcId="{EFF68290-078F-4047-AB47-EFAD392BD8A6}" destId="{E119A664-1F5D-4ADA-BC42-0CA0F3063990}" srcOrd="1" destOrd="0" parTransId="{2FA31B2B-5713-4F8C-8818-7C1D51287773}" sibTransId="{D0CC3D0C-E728-4D1D-9C66-CE9355C97681}"/>
    <dgm:cxn modelId="{62DADD68-FB6D-4474-9466-BFDA3B7F41DD}" type="presOf" srcId="{2194288D-34F2-4B4C-A217-D06363285B9D}" destId="{782758D8-5C4A-41E1-B9E4-7A487D4DDBD6}" srcOrd="0" destOrd="0" presId="urn:microsoft.com/office/officeart/2005/8/layout/chevron1"/>
    <dgm:cxn modelId="{ECC62FA9-B229-41DB-8C2C-A20850B29791}" srcId="{EFF68290-078F-4047-AB47-EFAD392BD8A6}" destId="{4A88F740-CB63-490A-B7A7-E9147E229733}" srcOrd="0" destOrd="0" parTransId="{77AB1834-3964-4527-A8A6-8DDF1CC46A7C}" sibTransId="{F27ADDC0-0C8B-422F-A281-E46774341702}"/>
    <dgm:cxn modelId="{B7F9F4A9-8F17-454D-8056-840F04446A75}" srcId="{EFF68290-078F-4047-AB47-EFAD392BD8A6}" destId="{2194288D-34F2-4B4C-A217-D06363285B9D}" srcOrd="2" destOrd="0" parTransId="{9C963A8D-7BBD-4E20-AA4B-1D2F47802828}" sibTransId="{F3C7E177-1BED-40EB-AB33-BCE02F6C5BED}"/>
    <dgm:cxn modelId="{6CE8C0D1-CB26-4042-AE8D-2A4F5589BE80}" type="presOf" srcId="{E119A664-1F5D-4ADA-BC42-0CA0F3063990}" destId="{BE3D127E-2CC3-4750-BF72-8DA31B4273A6}" srcOrd="0" destOrd="0" presId="urn:microsoft.com/office/officeart/2005/8/layout/chevron1"/>
    <dgm:cxn modelId="{5353CFE2-A968-4E13-83D8-47FBCA37FD46}" type="presOf" srcId="{EFF68290-078F-4047-AB47-EFAD392BD8A6}" destId="{7CDCDE42-FF2D-4837-93F6-98251910B94D}" srcOrd="0" destOrd="0" presId="urn:microsoft.com/office/officeart/2005/8/layout/chevron1"/>
    <dgm:cxn modelId="{BFDE4C04-B994-4AA9-A32E-471D6634F9C7}" type="presParOf" srcId="{7CDCDE42-FF2D-4837-93F6-98251910B94D}" destId="{7008DC57-1F18-4FAF-8FF3-D4CB917D3DEB}" srcOrd="0" destOrd="0" presId="urn:microsoft.com/office/officeart/2005/8/layout/chevron1"/>
    <dgm:cxn modelId="{E446EACD-8214-4C89-A772-725199A05BCD}" type="presParOf" srcId="{7CDCDE42-FF2D-4837-93F6-98251910B94D}" destId="{02CC30B7-3153-4A37-9409-27D8B56CD917}" srcOrd="1" destOrd="0" presId="urn:microsoft.com/office/officeart/2005/8/layout/chevron1"/>
    <dgm:cxn modelId="{A841D72B-ED1A-4D7E-A81F-9BFA5CA3A06C}" type="presParOf" srcId="{7CDCDE42-FF2D-4837-93F6-98251910B94D}" destId="{BE3D127E-2CC3-4750-BF72-8DA31B4273A6}" srcOrd="2" destOrd="0" presId="urn:microsoft.com/office/officeart/2005/8/layout/chevron1"/>
    <dgm:cxn modelId="{34D337CB-60EF-4974-979F-ABF1E28E7949}" type="presParOf" srcId="{7CDCDE42-FF2D-4837-93F6-98251910B94D}" destId="{BBD47107-4CAC-4E80-9E3D-672F3DB604FA}" srcOrd="3" destOrd="0" presId="urn:microsoft.com/office/officeart/2005/8/layout/chevron1"/>
    <dgm:cxn modelId="{65730983-F27C-4E06-B1AE-856B90CDE2E6}" type="presParOf" srcId="{7CDCDE42-FF2D-4837-93F6-98251910B94D}" destId="{782758D8-5C4A-41E1-B9E4-7A487D4DDBD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8DC57-1F18-4FAF-8FF3-D4CB917D3DEB}">
      <dsp:nvSpPr>
        <dsp:cNvPr id="0" name=""/>
        <dsp:cNvSpPr/>
      </dsp:nvSpPr>
      <dsp:spPr>
        <a:xfrm>
          <a:off x="0" y="1424994"/>
          <a:ext cx="3753370" cy="1501348"/>
        </a:xfrm>
        <a:prstGeom prst="chevron">
          <a:avLst/>
        </a:prstGeom>
        <a:solidFill>
          <a:srgbClr val="0C3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750674" y="1424994"/>
        <a:ext cx="2252022" cy="1501348"/>
      </dsp:txXfrm>
    </dsp:sp>
    <dsp:sp modelId="{BE3D127E-2CC3-4750-BF72-8DA31B4273A6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solidFill>
          <a:srgbClr val="08C3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  <a:endParaRPr lang="ru-RU" sz="6500" kern="1200" dirty="0"/>
        </a:p>
      </dsp:txBody>
      <dsp:txXfrm>
        <a:off x="4131788" y="1424994"/>
        <a:ext cx="2252022" cy="1501348"/>
      </dsp:txXfrm>
    </dsp:sp>
    <dsp:sp modelId="{782758D8-5C4A-41E1-B9E4-7A487D4DDBD6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solidFill>
          <a:srgbClr val="FFB5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  <a:endParaRPr lang="ru-RU" sz="6500" kern="1200" dirty="0"/>
        </a:p>
      </dsp:txBody>
      <dsp:txXfrm>
        <a:off x="7509822" y="1424994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28062-2651-48A9-9D45-51A9051A8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7F6D8F-AA96-43EB-8979-EC0A4703C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DB9AA6-8685-41F7-B4A1-B97C5233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FA1A-06F2-49EE-BEF8-2D9635A8EE3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E2150D-CD37-4005-94F0-7C537177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82F6DD-5BA1-46B2-8EB1-D7BFCA0C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D0E8-F3E7-4DC8-8380-3851DC320F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52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F5BA7-7E18-4B7C-8783-526C4F60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B97F77-42AB-421D-9E78-502BF0451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3BE4F2-6BB4-46FD-B08F-F3B39422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FA1A-06F2-49EE-BEF8-2D9635A8EE3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36401A-5D35-4EB6-9215-B4251271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5790E6-9171-4984-9F93-D3DBFF92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D0E8-F3E7-4DC8-8380-3851DC320F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60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C4B53B-165D-4FEC-A450-B19AE1D68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6E8D8F-373F-41F6-8740-434B08B9F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1E794E-2ED6-4EF4-9B06-AEFD5A10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FA1A-06F2-49EE-BEF8-2D9635A8EE3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FDDC81-15A1-45ED-83D7-ED142208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7EBAAB-2B87-4520-B246-FBA23DA8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D0E8-F3E7-4DC8-8380-3851DC320F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19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225E3-4F49-4E9E-8AA2-8B951108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FD4DA3-8C5D-4A36-B966-3C3C15354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DD35CD-BC12-4681-BAFE-BEDE600F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FA1A-06F2-49EE-BEF8-2D9635A8EE3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F48444-A188-43EC-A238-9A9E6807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C3DE71-BB6B-4D9E-9EB2-62DFB26F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D0E8-F3E7-4DC8-8380-3851DC320F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02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13671-FB12-4926-B836-4BB4B45B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F934A5-0AE5-49AA-B93B-DCDB02A81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A04A81-A702-4299-8636-BE29FE90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FA1A-06F2-49EE-BEF8-2D9635A8EE3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B9EFDD-5F53-4A5B-AFA7-56C2B8C6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ADE63C-37D7-43B0-BB30-68F25206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D0E8-F3E7-4DC8-8380-3851DC320F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8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2F3AB-F211-4769-B7E7-2E3FCDFE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DA7706-0269-459D-8B50-66C0E6F94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AC6E87-FF51-4DC5-93E9-5C1E26FDB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AF591C-CBEE-4950-9D99-15913058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FA1A-06F2-49EE-BEF8-2D9635A8EE3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FBE4E4-A249-455A-98AB-977F5755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231082-A415-4256-A3D2-A84B686D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D0E8-F3E7-4DC8-8380-3851DC320F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8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7FBA6-87C3-4337-9AD7-9167C229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F1585C-F4C8-4FFF-81EC-945E17B02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32981B-1E07-4CC9-8B88-0743D2756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4880C8-99BF-4463-A8D4-2F4904D2D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8115A9-C668-4BE3-83F9-6A8421B0D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E5D4A6B-6DEA-4311-9BB1-3BBA2AF2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FA1A-06F2-49EE-BEF8-2D9635A8EE3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DFE0E55-1578-48C2-884D-0D23D583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5837E7-1E28-42D1-A937-4D8B2704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D0E8-F3E7-4DC8-8380-3851DC320F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0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17FC6-0044-47FC-8A39-9C6A8704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67CE3E-0456-49E5-A1EC-A1827819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FA1A-06F2-49EE-BEF8-2D9635A8EE3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684BB2-20CB-4F7E-8372-C92906D2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E48F86-A540-46ED-9CEC-876C2A17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D0E8-F3E7-4DC8-8380-3851DC320F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5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FCF909-5AED-42CC-992C-119027DB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FA1A-06F2-49EE-BEF8-2D9635A8EE3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8B420B-07BC-4E69-8B76-E9AC3B8D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35474F-28DA-4535-AF87-75634151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D0E8-F3E7-4DC8-8380-3851DC320F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84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BDD56-ABBB-4754-8C6E-4D71C4AB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089D52-7A3A-4B14-AA44-47FF578AB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F03E9A-E7D6-435B-B869-AF9C4CF62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915598-BC9E-45CE-A666-E5AE4354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FA1A-06F2-49EE-BEF8-2D9635A8EE3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B829C7-982E-46F0-BF0A-DDAC780B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4EFEE8-378C-49DE-83B2-714C8F05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D0E8-F3E7-4DC8-8380-3851DC320F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11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49F71-40ED-459D-A509-661E6873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B7FCDF-3005-4231-BF20-AD5A292CE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7B4148-13D2-45B5-B60C-5CE5B1A14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9C3510-DFDD-49C2-B14C-E2C7833A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FA1A-06F2-49EE-BEF8-2D9635A8EE3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12BD3F-862A-4E27-B1E5-5417586F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8B37D9-A858-47BD-B09C-36A6766B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D0E8-F3E7-4DC8-8380-3851DC320F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86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93A6-E27A-4CDF-AEAF-A3015DB6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0AC999-40E6-4F16-A24D-4583546BD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54A268-F3FD-4291-ABF4-616BB1770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FA1A-06F2-49EE-BEF8-2D9635A8EE3E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858016-E2B9-4EF8-805E-33C2769A7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BDADE2-93D3-4838-A5D0-257E6DB7C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6D0E8-F3E7-4DC8-8380-3851DC320F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3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«НаСТРОЙся на БУДУЩЕЕ» на Всероссийском открытом уроке">
            <a:extLst>
              <a:ext uri="{FF2B5EF4-FFF2-40B4-BE49-F238E27FC236}">
                <a16:creationId xmlns:a16="http://schemas.microsoft.com/office/drawing/2014/main" id="{655A6FFF-CE08-4577-800C-B002218F1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A7DC9-A3B2-40D9-B5B1-0C98DE1B2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  <a:latin typeface="Arial Black" panose="020B0A04020102020204" pitchFamily="34" charset="0"/>
              </a:rPr>
              <a:t>Text game</a:t>
            </a:r>
            <a:endParaRPr lang="ru-RU" sz="800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E6980F-733F-42C6-A656-92EFC2CC7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ru-RU" sz="2800">
                <a:solidFill>
                  <a:srgbClr val="FFFFFF"/>
                </a:solidFill>
              </a:rPr>
              <a:t>Просто небольшая игра про будущее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73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C278C-739C-44F0-A022-5298518F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548" y="1335469"/>
            <a:ext cx="6366171" cy="13007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ru-RU" sz="6000" dirty="0">
                <a:solidFill>
                  <a:srgbClr val="FFFFFF"/>
                </a:solidFill>
              </a:rPr>
              <a:t>Вопрос про библиотеки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A503E-DDC3-414D-A217-5C14A640E013}"/>
              </a:ext>
            </a:extLst>
          </p:cNvPr>
          <p:cNvSpPr txBox="1"/>
          <p:nvPr/>
        </p:nvSpPr>
        <p:spPr>
          <a:xfrm rot="20983433">
            <a:off x="3875902" y="2866919"/>
            <a:ext cx="2622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-Кхм, с этим проблемы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75F38-AD45-429D-8B01-8105636C56A9}"/>
              </a:ext>
            </a:extLst>
          </p:cNvPr>
          <p:cNvSpPr txBox="1"/>
          <p:nvPr/>
        </p:nvSpPr>
        <p:spPr>
          <a:xfrm rot="1465051">
            <a:off x="6718990" y="3350212"/>
            <a:ext cx="129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-А где они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D8ECF-8B83-407A-9F3E-816DA511F469}"/>
              </a:ext>
            </a:extLst>
          </p:cNvPr>
          <p:cNvSpPr txBox="1"/>
          <p:nvPr/>
        </p:nvSpPr>
        <p:spPr>
          <a:xfrm rot="20886672">
            <a:off x="4795896" y="4421742"/>
            <a:ext cx="226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-Нууу их вроде нет…</a:t>
            </a:r>
          </a:p>
        </p:txBody>
      </p:sp>
    </p:spTree>
    <p:extLst>
      <p:ext uri="{BB962C8B-B14F-4D97-AF65-F5344CB8AC3E}">
        <p14:creationId xmlns:p14="http://schemas.microsoft.com/office/powerpoint/2010/main" val="238992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8A4455-36B0-468F-B16B-0B5294CE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A1C22-7915-4743-B5C5-D4BF6D91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02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Схема работы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827682E-893A-4231-AA91-BCDE3794A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8867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D850F7-6D98-4D54-8995-1A1B35299967}"/>
              </a:ext>
            </a:extLst>
          </p:cNvPr>
          <p:cNvSpPr txBox="1"/>
          <p:nvPr/>
        </p:nvSpPr>
        <p:spPr>
          <a:xfrm>
            <a:off x="1383225" y="4763501"/>
            <a:ext cx="317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A3152"/>
                </a:solidFill>
              </a:rPr>
              <a:t>Планировка задач</a:t>
            </a:r>
          </a:p>
        </p:txBody>
      </p:sp>
      <p:pic>
        <p:nvPicPr>
          <p:cNvPr id="9" name="Рисунок 8" descr="Изображение выглядит как рисунок, часы, знак&#10;&#10;Автоматически созданное описание">
            <a:extLst>
              <a:ext uri="{FF2B5EF4-FFF2-40B4-BE49-F238E27FC236}">
                <a16:creationId xmlns:a16="http://schemas.microsoft.com/office/drawing/2014/main" id="{5B3B06C9-3008-4A9B-97BA-D128487A0E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55" y="3467819"/>
            <a:ext cx="1000265" cy="106694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33D00BA-9544-4A34-B309-BECCF17F19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3947" y="3382168"/>
            <a:ext cx="1200150" cy="12382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EEF26F8-4745-4B7A-B1DD-A2750367AF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9449" y="3325018"/>
            <a:ext cx="1495425" cy="1352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5D7738-B2E8-4776-B10C-CA3E8034EE1B}"/>
              </a:ext>
            </a:extLst>
          </p:cNvPr>
          <p:cNvSpPr txBox="1"/>
          <p:nvPr/>
        </p:nvSpPr>
        <p:spPr>
          <a:xfrm>
            <a:off x="4907845" y="4783354"/>
            <a:ext cx="2113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69079"/>
                </a:solidFill>
              </a:rPr>
              <a:t>Процесс работы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690390-9DCB-4597-9406-3CFE25CCD3D6}"/>
              </a:ext>
            </a:extLst>
          </p:cNvPr>
          <p:cNvSpPr txBox="1"/>
          <p:nvPr/>
        </p:nvSpPr>
        <p:spPr>
          <a:xfrm>
            <a:off x="7859758" y="4763501"/>
            <a:ext cx="2784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A8C00"/>
                </a:solidFill>
              </a:rPr>
              <a:t>Доработка, поиск багов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A420E-5B27-4645-99B8-C0B0F9474210}"/>
              </a:ext>
            </a:extLst>
          </p:cNvPr>
          <p:cNvSpPr txBox="1"/>
          <p:nvPr/>
        </p:nvSpPr>
        <p:spPr>
          <a:xfrm>
            <a:off x="7269289" y="886584"/>
            <a:ext cx="356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Тактика, которой мы придерживались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F6563C-10C1-4A9C-BE05-3E9D8B919CB6}"/>
              </a:ext>
            </a:extLst>
          </p:cNvPr>
          <p:cNvSpPr txBox="1"/>
          <p:nvPr/>
        </p:nvSpPr>
        <p:spPr>
          <a:xfrm>
            <a:off x="7091195" y="825028"/>
            <a:ext cx="356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(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231401-C8ED-49EB-82A9-8A372C25C8D7}"/>
              </a:ext>
            </a:extLst>
          </p:cNvPr>
          <p:cNvSpPr txBox="1"/>
          <p:nvPr/>
        </p:nvSpPr>
        <p:spPr>
          <a:xfrm>
            <a:off x="9252156" y="825028"/>
            <a:ext cx="356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055DD3-93B0-4CC8-88DE-C195ECF5BE82}"/>
              </a:ext>
            </a:extLst>
          </p:cNvPr>
          <p:cNvSpPr txBox="1"/>
          <p:nvPr/>
        </p:nvSpPr>
        <p:spPr>
          <a:xfrm>
            <a:off x="1383225" y="5023012"/>
            <a:ext cx="2225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A3152"/>
                </a:solidFill>
              </a:rPr>
              <a:t>Мы распределили роли, у нас был сценарист, программист и дебаггер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80B61E-F57C-4A01-BCA2-D88284B6CB15}"/>
              </a:ext>
            </a:extLst>
          </p:cNvPr>
          <p:cNvSpPr txBox="1"/>
          <p:nvPr/>
        </p:nvSpPr>
        <p:spPr>
          <a:xfrm>
            <a:off x="4994906" y="5023012"/>
            <a:ext cx="1717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69079"/>
                </a:solidFill>
              </a:rPr>
              <a:t>Мы заставили друг друга работать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56B89C-F86F-4C09-8AE2-6B3D78DFF4C5}"/>
              </a:ext>
            </a:extLst>
          </p:cNvPr>
          <p:cNvSpPr txBox="1"/>
          <p:nvPr/>
        </p:nvSpPr>
        <p:spPr>
          <a:xfrm>
            <a:off x="8242533" y="5023012"/>
            <a:ext cx="244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E2A435"/>
                </a:solidFill>
              </a:rPr>
              <a:t>Просто решили наиграться сами, перед показом)</a:t>
            </a:r>
          </a:p>
        </p:txBody>
      </p:sp>
    </p:spTree>
    <p:extLst>
      <p:ext uri="{BB962C8B-B14F-4D97-AF65-F5344CB8AC3E}">
        <p14:creationId xmlns:p14="http://schemas.microsoft.com/office/powerpoint/2010/main" val="40262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EE9BC-608E-46D7-9BA9-D68119D6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583435"/>
            <a:ext cx="9144000" cy="135575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НУ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вообще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То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ВсЁ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дОлжНО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было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БыТь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круЧе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Но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оно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ЗаБагаЛось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Картинки по запросу ошибка">
            <a:extLst>
              <a:ext uri="{FF2B5EF4-FFF2-40B4-BE49-F238E27FC236}">
                <a16:creationId xmlns:a16="http://schemas.microsoft.com/office/drawing/2014/main" id="{C0609293-2892-43D8-A90C-F73E5F6506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3" r="1" b="19954"/>
          <a:stretch/>
        </p:blipFill>
        <p:spPr bwMode="auto">
          <a:xfrm>
            <a:off x="3649318" y="10"/>
            <a:ext cx="8542682" cy="2130463"/>
          </a:xfrm>
          <a:custGeom>
            <a:avLst/>
            <a:gdLst>
              <a:gd name="connsiteX0" fmla="*/ 986689 w 8542682"/>
              <a:gd name="connsiteY0" fmla="*/ 0 h 2130473"/>
              <a:gd name="connsiteX1" fmla="*/ 8542682 w 8542682"/>
              <a:gd name="connsiteY1" fmla="*/ 0 h 2130473"/>
              <a:gd name="connsiteX2" fmla="*/ 8542682 w 8542682"/>
              <a:gd name="connsiteY2" fmla="*/ 2130473 h 2130473"/>
              <a:gd name="connsiteX3" fmla="*/ 0 w 8542682"/>
              <a:gd name="connsiteY3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2682" h="2130473">
                <a:moveTo>
                  <a:pt x="986689" y="0"/>
                </a:moveTo>
                <a:lnTo>
                  <a:pt x="8542682" y="0"/>
                </a:lnTo>
                <a:lnTo>
                  <a:pt x="8542682" y="2130473"/>
                </a:lnTo>
                <a:lnTo>
                  <a:pt x="0" y="21304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Картинки по запросу ошибка">
            <a:extLst>
              <a:ext uri="{FF2B5EF4-FFF2-40B4-BE49-F238E27FC236}">
                <a16:creationId xmlns:a16="http://schemas.microsoft.com/office/drawing/2014/main" id="{B6977D26-4258-40C2-8FE7-ED575C12FE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8" r="2" b="5139"/>
          <a:stretch/>
        </p:blipFill>
        <p:spPr bwMode="auto">
          <a:xfrm>
            <a:off x="20" y="-6956"/>
            <a:ext cx="4475120" cy="2130473"/>
          </a:xfrm>
          <a:custGeom>
            <a:avLst/>
            <a:gdLst>
              <a:gd name="connsiteX0" fmla="*/ 0 w 4475140"/>
              <a:gd name="connsiteY0" fmla="*/ 0 h 2130473"/>
              <a:gd name="connsiteX1" fmla="*/ 1074821 w 4475140"/>
              <a:gd name="connsiteY1" fmla="*/ 0 h 2130473"/>
              <a:gd name="connsiteX2" fmla="*/ 1074821 w 4475140"/>
              <a:gd name="connsiteY2" fmla="*/ 239 h 2130473"/>
              <a:gd name="connsiteX3" fmla="*/ 4475140 w 4475140"/>
              <a:gd name="connsiteY3" fmla="*/ 239 h 2130473"/>
              <a:gd name="connsiteX4" fmla="*/ 3488563 w 4475140"/>
              <a:gd name="connsiteY4" fmla="*/ 2130473 h 2130473"/>
              <a:gd name="connsiteX5" fmla="*/ 0 w 4475140"/>
              <a:gd name="connsiteY5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473">
                <a:moveTo>
                  <a:pt x="0" y="0"/>
                </a:moveTo>
                <a:lnTo>
                  <a:pt x="1074821" y="0"/>
                </a:lnTo>
                <a:lnTo>
                  <a:pt x="1074821" y="239"/>
                </a:lnTo>
                <a:lnTo>
                  <a:pt x="4475140" y="239"/>
                </a:lnTo>
                <a:lnTo>
                  <a:pt x="3488563" y="2130473"/>
                </a:lnTo>
                <a:lnTo>
                  <a:pt x="0" y="21304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Картинки по запросу ошибка">
            <a:extLst>
              <a:ext uri="{FF2B5EF4-FFF2-40B4-BE49-F238E27FC236}">
                <a16:creationId xmlns:a16="http://schemas.microsoft.com/office/drawing/2014/main" id="{3042DBC1-E8EE-4DD5-8700-D13A103BB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6" r="1" b="1"/>
          <a:stretch/>
        </p:blipFill>
        <p:spPr bwMode="auto">
          <a:xfrm>
            <a:off x="7716860" y="4727528"/>
            <a:ext cx="4475140" cy="2174680"/>
          </a:xfrm>
          <a:custGeom>
            <a:avLst/>
            <a:gdLst>
              <a:gd name="connsiteX0" fmla="*/ 1006941 w 4475140"/>
              <a:gd name="connsiteY0" fmla="*/ 0 h 2174680"/>
              <a:gd name="connsiteX1" fmla="*/ 4475140 w 4475140"/>
              <a:gd name="connsiteY1" fmla="*/ 0 h 2174680"/>
              <a:gd name="connsiteX2" fmla="*/ 4475140 w 4475140"/>
              <a:gd name="connsiteY2" fmla="*/ 2174680 h 2174680"/>
              <a:gd name="connsiteX3" fmla="*/ 3400319 w 4475140"/>
              <a:gd name="connsiteY3" fmla="*/ 2174680 h 2174680"/>
              <a:gd name="connsiteX4" fmla="*/ 3400319 w 4475140"/>
              <a:gd name="connsiteY4" fmla="*/ 2174202 h 2174680"/>
              <a:gd name="connsiteX5" fmla="*/ 0 w 4475140"/>
              <a:gd name="connsiteY5" fmla="*/ 2174202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1006941" y="0"/>
                </a:moveTo>
                <a:lnTo>
                  <a:pt x="4475140" y="0"/>
                </a:lnTo>
                <a:lnTo>
                  <a:pt x="4475140" y="2174680"/>
                </a:lnTo>
                <a:lnTo>
                  <a:pt x="3400319" y="2174680"/>
                </a:lnTo>
                <a:lnTo>
                  <a:pt x="3400319" y="2174202"/>
                </a:lnTo>
                <a:lnTo>
                  <a:pt x="0" y="217420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Картинки по запросу ошибка">
            <a:extLst>
              <a:ext uri="{FF2B5EF4-FFF2-40B4-BE49-F238E27FC236}">
                <a16:creationId xmlns:a16="http://schemas.microsoft.com/office/drawing/2014/main" id="{2865F3D5-A603-429C-97A3-BDB9A9392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67" r="-2" b="22757"/>
          <a:stretch/>
        </p:blipFill>
        <p:spPr bwMode="auto">
          <a:xfrm>
            <a:off x="20" y="4682840"/>
            <a:ext cx="8563356" cy="2175160"/>
          </a:xfrm>
          <a:custGeom>
            <a:avLst/>
            <a:gdLst>
              <a:gd name="connsiteX0" fmla="*/ 0 w 8563376"/>
              <a:gd name="connsiteY0" fmla="*/ 0 h 2175160"/>
              <a:gd name="connsiteX1" fmla="*/ 8563376 w 8563376"/>
              <a:gd name="connsiteY1" fmla="*/ 0 h 2175160"/>
              <a:gd name="connsiteX2" fmla="*/ 7555992 w 8563376"/>
              <a:gd name="connsiteY2" fmla="*/ 2175160 h 2175160"/>
              <a:gd name="connsiteX3" fmla="*/ 0 w 8563376"/>
              <a:gd name="connsiteY3" fmla="*/ 2175160 h 217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3376" h="2175160">
                <a:moveTo>
                  <a:pt x="0" y="0"/>
                </a:moveTo>
                <a:lnTo>
                  <a:pt x="8563376" y="0"/>
                </a:lnTo>
                <a:lnTo>
                  <a:pt x="7555992" y="2175160"/>
                </a:lnTo>
                <a:lnTo>
                  <a:pt x="0" y="21751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2F49F6-C99E-48F9-85C5-3C2C93146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2352" y="3529464"/>
            <a:ext cx="1117922" cy="2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434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Bahnschrift Light Condensed</vt:lpstr>
      <vt:lpstr>Calibri</vt:lpstr>
      <vt:lpstr>Calibri Light</vt:lpstr>
      <vt:lpstr>Тема Office</vt:lpstr>
      <vt:lpstr>Text game</vt:lpstr>
      <vt:lpstr>Вопрос про библиотеки</vt:lpstr>
      <vt:lpstr>Схема работы</vt:lpstr>
      <vt:lpstr>НУ вообще То ВсЁ дОлжНО было БыТь круЧе, Но оно ЗаБагаЛось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game</dc:title>
  <dc:creator>varyacher@outlook.com</dc:creator>
  <cp:lastModifiedBy>varyacher@outlook.com</cp:lastModifiedBy>
  <cp:revision>1</cp:revision>
  <dcterms:created xsi:type="dcterms:W3CDTF">2019-12-07T15:40:54Z</dcterms:created>
  <dcterms:modified xsi:type="dcterms:W3CDTF">2019-12-07T15:44:13Z</dcterms:modified>
</cp:coreProperties>
</file>