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72" r:id="rId3"/>
    <p:sldId id="274" r:id="rId4"/>
    <p:sldId id="275" r:id="rId5"/>
    <p:sldId id="276" r:id="rId6"/>
    <p:sldId id="277" r:id="rId7"/>
    <p:sldId id="281" r:id="rId8"/>
    <p:sldId id="278" r:id="rId9"/>
    <p:sldId id="279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160A"/>
    <a:srgbClr val="FFC000"/>
    <a:srgbClr val="000000"/>
    <a:srgbClr val="FFFFFF"/>
    <a:srgbClr val="2D2837"/>
    <a:srgbClr val="CC9900"/>
    <a:srgbClr val="FFFF00"/>
    <a:srgbClr val="FFFF66"/>
    <a:srgbClr val="29221B"/>
    <a:srgbClr val="525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6" autoAdjust="0"/>
    <p:restoredTop sz="94660"/>
  </p:normalViewPr>
  <p:slideViewPr>
    <p:cSldViewPr snapToGrid="0">
      <p:cViewPr>
        <p:scale>
          <a:sx n="33" d="100"/>
          <a:sy n="33" d="100"/>
        </p:scale>
        <p:origin x="3552" y="2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06910-16CF-41FD-B1DC-0DC32DFFAAC1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55778-0274-42DA-8C48-658DC3E2A51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629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55778-0274-42DA-8C48-658DC3E2A519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800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51A45E-14CC-C774-45A0-C2DE5E0EA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81EF652-5A48-31D9-229C-B85A1D65F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4AB21B-8CBD-3FEB-6425-678A410F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68DC-7377-48CB-AFF5-8759030A0A47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65321E6-865C-2B47-0734-EEE834D2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C357EC-93CA-6C74-74CF-010A321E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B00-2C6C-48AF-B09D-8C0335B2C7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811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89EDC1-D138-A86B-84D5-84C753AD3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03DE341-C659-2870-1F63-98C8ECB82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A107FB-E484-1B7A-5908-A36A7A08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68DC-7377-48CB-AFF5-8759030A0A47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38001-D349-744D-A2D1-980E9F42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C11965-64C6-204F-A25C-48C8DE98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B00-2C6C-48AF-B09D-8C0335B2C7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310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B67ABA0-B344-05E2-ECF7-D61B9DE15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183D30D-14DF-CB6E-3D28-D0E26EC5A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A6B92CB-262B-6268-A427-2F97D073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68DC-7377-48CB-AFF5-8759030A0A47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653949-FB62-0EEB-923D-682237D1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005EA89-6B6D-EF1A-DFF2-F2E71DE3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B00-2C6C-48AF-B09D-8C0335B2C7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9120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C46E25-48AA-A1BA-B14E-0D298AB3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1E95E2-EBE9-C1CD-9797-BCCB5D81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035C60C-DD2E-6C14-1802-0B0740E4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68DC-7377-48CB-AFF5-8759030A0A47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82A1D8-F5C1-2B9D-FCB5-E0A48F4F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BECDCD-59E9-197C-ABFE-F6B22E7FE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B00-2C6C-48AF-B09D-8C0335B2C7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27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E85C6D-935E-03F1-AAE8-4BE19DBED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540C38-56F8-7EE4-06B9-8ABA4CC14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BB6992-F553-82CF-5B02-654AEE21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68DC-7377-48CB-AFF5-8759030A0A47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1FAFC9A-83AC-5974-2A21-3436CEC8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518DD8-A632-2C19-ED94-8B2AD782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B00-2C6C-48AF-B09D-8C0335B2C7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6548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9E0E6E-5D2F-2045-A8F3-D42DEBCF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C9D7E6-E028-DDF3-759C-0EC050B9D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7ECF12-C3F5-8D83-8D89-EA63A2A4D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99C885B-46D9-E799-8B4B-F60040B2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68DC-7377-48CB-AFF5-8759030A0A47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131863C-891A-5247-C845-5D07539C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BBED0C5-F056-77A6-4F7A-2E6B76DA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B00-2C6C-48AF-B09D-8C0335B2C7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240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E116D-14C5-EE00-987C-F931CEBA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6D25F5A-329B-5E87-E9F7-51A453A3B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ABDDBAB-961C-9AE3-750F-664599079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1E57339-7F04-F8AA-4CE7-104D2713B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729BE99-D7E7-32F9-B3BA-4BE479E3E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880E917-5FBB-1542-CC99-D7DA83C8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68DC-7377-48CB-AFF5-8759030A0A47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3572E44-1304-629D-5D79-019E96B5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595FB91-01A5-51C4-CEF5-84C3551D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B00-2C6C-48AF-B09D-8C0335B2C7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81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DD49F2-E5AF-FA8E-69B3-77946E51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CEFFE80-6466-B51A-C23F-EBD547C3A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68DC-7377-48CB-AFF5-8759030A0A47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6170EF1-CDEB-9ECF-4895-9968094A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FB308B8-4DFF-6085-B3C8-ABF8FD28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B00-2C6C-48AF-B09D-8C0335B2C7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268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C20974A-A588-986D-6E2D-28641C6D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68DC-7377-48CB-AFF5-8759030A0A47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FE3F669-8466-DF40-52F6-73BFD21C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11C5A83-6B43-2CAE-8D48-2285F02B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B00-2C6C-48AF-B09D-8C0335B2C7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336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934068-6822-DF0D-FBFB-5D1E678E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C18976-3842-5030-3F09-74A9C596B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791E9C6-76A6-501C-8D65-B01C74B91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92AEEDE-664C-A2F0-AF3D-370E8B74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68DC-7377-48CB-AFF5-8759030A0A47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AF0CC94-2066-8D8A-33EB-1152B92B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83AD386-88B5-A55B-E485-A60D25DB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B00-2C6C-48AF-B09D-8C0335B2C7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60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F34C50-6CD1-16CE-5BC2-1E0D3A56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DAC49F2-90A2-070C-325E-0F29F13AF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EBF306E-C4E6-CFEC-4783-7412462D9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9D0F3A6-15BD-48C6-D3BB-00D2C153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68DC-7377-48CB-AFF5-8759030A0A47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B79E0F0-132A-C7E5-BC70-154F7C6D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E8433AE-873C-23F2-8158-50C285D5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A0B00-2C6C-48AF-B09D-8C0335B2C7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757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0A9605C-F886-022C-EA6C-6FF2A90D0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175AEB6-F2B3-5E77-E5F4-08E36B98D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BAB70F-EDCA-4B96-402F-3349B3630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5468DC-7377-48CB-AFF5-8759030A0A47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1B4322-FC28-FA25-3CF6-12A4C82B3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E323F1A-B47E-6447-37C9-5D879C317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A0B00-2C6C-48AF-B09D-8C0335B2C7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5018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CD8ECED6-63BB-C960-4215-00E3645B0D49}"/>
              </a:ext>
            </a:extLst>
          </p:cNvPr>
          <p:cNvGrpSpPr/>
          <p:nvPr/>
        </p:nvGrpSpPr>
        <p:grpSpPr>
          <a:xfrm>
            <a:off x="1062037" y="-5342567"/>
            <a:ext cx="10067926" cy="7181851"/>
            <a:chOff x="1062037" y="-5047599"/>
            <a:chExt cx="10067926" cy="7181851"/>
          </a:xfrm>
        </p:grpSpPr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1449038E-F83D-C2A4-0781-8610E7C5979A}"/>
                </a:ext>
              </a:extLst>
            </p:cNvPr>
            <p:cNvGrpSpPr/>
            <p:nvPr/>
          </p:nvGrpSpPr>
          <p:grpSpPr>
            <a:xfrm>
              <a:off x="1062037" y="-5047599"/>
              <a:ext cx="10067926" cy="7181851"/>
              <a:chOff x="971548" y="-61912"/>
              <a:chExt cx="10067926" cy="7181851"/>
            </a:xfrm>
          </p:grpSpPr>
          <p:sp>
            <p:nvSpPr>
              <p:cNvPr id="3" name="Téglalap 2">
                <a:extLst>
                  <a:ext uri="{FF2B5EF4-FFF2-40B4-BE49-F238E27FC236}">
                    <a16:creationId xmlns:a16="http://schemas.microsoft.com/office/drawing/2014/main" id="{EEB7503E-8351-1CAC-FC9A-1EAAC41D5E45}"/>
                  </a:ext>
                </a:extLst>
              </p:cNvPr>
              <p:cNvSpPr/>
              <p:nvPr/>
            </p:nvSpPr>
            <p:spPr>
              <a:xfrm>
                <a:off x="5972175" y="5805488"/>
                <a:ext cx="66675" cy="7239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6" name="Szabadkézi sokszög: alakzat 5">
                <a:extLst>
                  <a:ext uri="{FF2B5EF4-FFF2-40B4-BE49-F238E27FC236}">
                    <a16:creationId xmlns:a16="http://schemas.microsoft.com/office/drawing/2014/main" id="{27732D41-C3B1-16E8-65DC-44ADFD307F7E}"/>
                  </a:ext>
                </a:extLst>
              </p:cNvPr>
              <p:cNvSpPr/>
              <p:nvPr/>
            </p:nvSpPr>
            <p:spPr>
              <a:xfrm>
                <a:off x="5681662" y="6462713"/>
                <a:ext cx="647700" cy="657226"/>
              </a:xfrm>
              <a:custGeom>
                <a:avLst/>
                <a:gdLst>
                  <a:gd name="connsiteX0" fmla="*/ 323850 w 647700"/>
                  <a:gd name="connsiteY0" fmla="*/ 71437 h 657226"/>
                  <a:gd name="connsiteX1" fmla="*/ 73818 w 647700"/>
                  <a:gd name="connsiteY1" fmla="*/ 328612 h 657226"/>
                  <a:gd name="connsiteX2" fmla="*/ 323850 w 647700"/>
                  <a:gd name="connsiteY2" fmla="*/ 585787 h 657226"/>
                  <a:gd name="connsiteX3" fmla="*/ 573882 w 647700"/>
                  <a:gd name="connsiteY3" fmla="*/ 328612 h 657226"/>
                  <a:gd name="connsiteX4" fmla="*/ 323850 w 647700"/>
                  <a:gd name="connsiteY4" fmla="*/ 71437 h 657226"/>
                  <a:gd name="connsiteX5" fmla="*/ 323850 w 647700"/>
                  <a:gd name="connsiteY5" fmla="*/ 0 h 657226"/>
                  <a:gd name="connsiteX6" fmla="*/ 647700 w 647700"/>
                  <a:gd name="connsiteY6" fmla="*/ 328613 h 657226"/>
                  <a:gd name="connsiteX7" fmla="*/ 323850 w 647700"/>
                  <a:gd name="connsiteY7" fmla="*/ 657226 h 657226"/>
                  <a:gd name="connsiteX8" fmla="*/ 0 w 647700"/>
                  <a:gd name="connsiteY8" fmla="*/ 328613 h 657226"/>
                  <a:gd name="connsiteX9" fmla="*/ 323850 w 647700"/>
                  <a:gd name="connsiteY9" fmla="*/ 0 h 657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7700" h="657226">
                    <a:moveTo>
                      <a:pt x="323850" y="71437"/>
                    </a:moveTo>
                    <a:cubicBezTo>
                      <a:pt x="185761" y="71437"/>
                      <a:pt x="73818" y="186578"/>
                      <a:pt x="73818" y="328612"/>
                    </a:cubicBezTo>
                    <a:cubicBezTo>
                      <a:pt x="73818" y="470646"/>
                      <a:pt x="185761" y="585787"/>
                      <a:pt x="323850" y="585787"/>
                    </a:cubicBezTo>
                    <a:cubicBezTo>
                      <a:pt x="461939" y="585787"/>
                      <a:pt x="573882" y="470646"/>
                      <a:pt x="573882" y="328612"/>
                    </a:cubicBezTo>
                    <a:cubicBezTo>
                      <a:pt x="573882" y="186578"/>
                      <a:pt x="461939" y="71437"/>
                      <a:pt x="323850" y="71437"/>
                    </a:cubicBezTo>
                    <a:close/>
                    <a:moveTo>
                      <a:pt x="323850" y="0"/>
                    </a:moveTo>
                    <a:cubicBezTo>
                      <a:pt x="502707" y="0"/>
                      <a:pt x="647700" y="147125"/>
                      <a:pt x="647700" y="328613"/>
                    </a:cubicBezTo>
                    <a:cubicBezTo>
                      <a:pt x="647700" y="510101"/>
                      <a:pt x="502707" y="657226"/>
                      <a:pt x="323850" y="657226"/>
                    </a:cubicBezTo>
                    <a:cubicBezTo>
                      <a:pt x="144993" y="657226"/>
                      <a:pt x="0" y="510101"/>
                      <a:pt x="0" y="328613"/>
                    </a:cubicBezTo>
                    <a:cubicBezTo>
                      <a:pt x="0" y="147125"/>
                      <a:pt x="144993" y="0"/>
                      <a:pt x="3238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hu-HU" dirty="0"/>
              </a:p>
            </p:txBody>
          </p:sp>
          <p:sp>
            <p:nvSpPr>
              <p:cNvPr id="8" name="Téglalap 7">
                <a:extLst>
                  <a:ext uri="{FF2B5EF4-FFF2-40B4-BE49-F238E27FC236}">
                    <a16:creationId xmlns:a16="http://schemas.microsoft.com/office/drawing/2014/main" id="{63E1993B-9588-5594-26D3-232562D162BA}"/>
                  </a:ext>
                </a:extLst>
              </p:cNvPr>
              <p:cNvSpPr/>
              <p:nvPr/>
            </p:nvSpPr>
            <p:spPr>
              <a:xfrm>
                <a:off x="1157286" y="171450"/>
                <a:ext cx="9696450" cy="53054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" name="Téglalap 6">
                <a:extLst>
                  <a:ext uri="{FF2B5EF4-FFF2-40B4-BE49-F238E27FC236}">
                    <a16:creationId xmlns:a16="http://schemas.microsoft.com/office/drawing/2014/main" id="{CA1D61DB-B121-DCF2-5EB2-5B3893195183}"/>
                  </a:ext>
                </a:extLst>
              </p:cNvPr>
              <p:cNvSpPr/>
              <p:nvPr/>
            </p:nvSpPr>
            <p:spPr>
              <a:xfrm>
                <a:off x="971549" y="5338764"/>
                <a:ext cx="10067925" cy="4667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" name="Téglalap 9">
                <a:extLst>
                  <a:ext uri="{FF2B5EF4-FFF2-40B4-BE49-F238E27FC236}">
                    <a16:creationId xmlns:a16="http://schemas.microsoft.com/office/drawing/2014/main" id="{DBE4D4B7-2F25-3C88-D2FD-747323C3B9FE}"/>
                  </a:ext>
                </a:extLst>
              </p:cNvPr>
              <p:cNvSpPr/>
              <p:nvPr/>
            </p:nvSpPr>
            <p:spPr>
              <a:xfrm>
                <a:off x="971548" y="-61912"/>
                <a:ext cx="10067925" cy="4667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6367F2DB-1A8D-1288-96BB-D5AC21EEA968}"/>
                </a:ext>
              </a:extLst>
            </p:cNvPr>
            <p:cNvSpPr txBox="1"/>
            <p:nvPr/>
          </p:nvSpPr>
          <p:spPr>
            <a:xfrm>
              <a:off x="1752600" y="-3962400"/>
              <a:ext cx="88392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200" dirty="0">
                  <a:latin typeface="Baskerville Old Face" panose="02020602080505020303" pitchFamily="18" charset="0"/>
                </a:rPr>
                <a:t>IKT PROJEKMUNKA AUTÓK </a:t>
              </a:r>
            </a:p>
          </p:txBody>
        </p:sp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977289BA-8551-FCB6-9921-AAD5BF947D7A}"/>
                </a:ext>
              </a:extLst>
            </p:cNvPr>
            <p:cNvSpPr txBox="1"/>
            <p:nvPr/>
          </p:nvSpPr>
          <p:spPr>
            <a:xfrm>
              <a:off x="3429000" y="-133350"/>
              <a:ext cx="548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Készítette : </a:t>
              </a:r>
              <a:r>
                <a:rPr lang="hu-HU" dirty="0" err="1"/>
                <a:t>Verbánszky</a:t>
              </a:r>
              <a:r>
                <a:rPr lang="hu-HU" dirty="0"/>
                <a:t> Zsolt és Tóth Tihamér</a:t>
              </a:r>
            </a:p>
          </p:txBody>
        </p:sp>
      </p:grpSp>
      <p:grpSp>
        <p:nvGrpSpPr>
          <p:cNvPr id="19" name="Csoportba foglalás 18">
            <a:extLst>
              <a:ext uri="{FF2B5EF4-FFF2-40B4-BE49-F238E27FC236}">
                <a16:creationId xmlns:a16="http://schemas.microsoft.com/office/drawing/2014/main" id="{4A0C49F0-32BA-1A53-E954-6DC689148ED3}"/>
              </a:ext>
            </a:extLst>
          </p:cNvPr>
          <p:cNvGrpSpPr/>
          <p:nvPr/>
        </p:nvGrpSpPr>
        <p:grpSpPr>
          <a:xfrm>
            <a:off x="10910525" y="-160506"/>
            <a:ext cx="1370678" cy="1370678"/>
            <a:chOff x="10910525" y="-160506"/>
            <a:chExt cx="1370678" cy="1370678"/>
          </a:xfrm>
          <a:effectLst>
            <a:outerShdw blurRad="139700" dist="88900" dir="8340000" sx="102000" sy="102000" algn="tr" rotWithShape="0">
              <a:prstClr val="black">
                <a:alpha val="64000"/>
              </a:prstClr>
            </a:outerShdw>
          </a:effectLst>
        </p:grpSpPr>
        <p:pic>
          <p:nvPicPr>
            <p:cNvPr id="16" name="Ábra 15" descr="Könyvjelző egyszínű kitöltéssel">
              <a:extLst>
                <a:ext uri="{FF2B5EF4-FFF2-40B4-BE49-F238E27FC236}">
                  <a16:creationId xmlns:a16="http://schemas.microsoft.com/office/drawing/2014/main" id="{D5CE73C4-D83A-6341-F9A7-75C31DA43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10525" y="-160506"/>
              <a:ext cx="1370678" cy="1370678"/>
            </a:xfrm>
            <a:prstGeom prst="rect">
              <a:avLst/>
            </a:prstGeom>
          </p:spPr>
        </p:pic>
        <p:pic>
          <p:nvPicPr>
            <p:cNvPr id="18" name="Ábra 17" descr="Értekezlet körvonalas">
              <a:extLst>
                <a:ext uri="{FF2B5EF4-FFF2-40B4-BE49-F238E27FC236}">
                  <a16:creationId xmlns:a16="http://schemas.microsoft.com/office/drawing/2014/main" id="{9A494535-EE24-F1F9-16C5-93116F157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15700" y="196221"/>
              <a:ext cx="532708" cy="5327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628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B36453-12C9-1018-64CB-86BB7D67B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45DE5C9A-C426-45C7-DEC3-AC4C405266C1}"/>
              </a:ext>
            </a:extLst>
          </p:cNvPr>
          <p:cNvGrpSpPr/>
          <p:nvPr/>
        </p:nvGrpSpPr>
        <p:grpSpPr>
          <a:xfrm>
            <a:off x="1062037" y="-323851"/>
            <a:ext cx="10067926" cy="7181851"/>
            <a:chOff x="1062037" y="-5047599"/>
            <a:chExt cx="10067926" cy="7181851"/>
          </a:xfrm>
        </p:grpSpPr>
        <p:grpSp>
          <p:nvGrpSpPr>
            <p:cNvPr id="15" name="Csoportba foglalás 14">
              <a:extLst>
                <a:ext uri="{FF2B5EF4-FFF2-40B4-BE49-F238E27FC236}">
                  <a16:creationId xmlns:a16="http://schemas.microsoft.com/office/drawing/2014/main" id="{7A8D0829-AE82-1C53-B9AA-4DE8FA5E85E1}"/>
                </a:ext>
              </a:extLst>
            </p:cNvPr>
            <p:cNvGrpSpPr/>
            <p:nvPr/>
          </p:nvGrpSpPr>
          <p:grpSpPr>
            <a:xfrm>
              <a:off x="1062037" y="-5047599"/>
              <a:ext cx="10067926" cy="7181851"/>
              <a:chOff x="971548" y="-61912"/>
              <a:chExt cx="10067926" cy="7181851"/>
            </a:xfrm>
          </p:grpSpPr>
          <p:sp>
            <p:nvSpPr>
              <p:cNvPr id="18" name="Téglalap 17">
                <a:extLst>
                  <a:ext uri="{FF2B5EF4-FFF2-40B4-BE49-F238E27FC236}">
                    <a16:creationId xmlns:a16="http://schemas.microsoft.com/office/drawing/2014/main" id="{B70D4C3A-64A1-A62B-A6E8-D27DA3155895}"/>
                  </a:ext>
                </a:extLst>
              </p:cNvPr>
              <p:cNvSpPr/>
              <p:nvPr/>
            </p:nvSpPr>
            <p:spPr>
              <a:xfrm>
                <a:off x="5972175" y="5805488"/>
                <a:ext cx="66675" cy="7239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9" name="Szabadkézi sokszög: alakzat 18">
                <a:extLst>
                  <a:ext uri="{FF2B5EF4-FFF2-40B4-BE49-F238E27FC236}">
                    <a16:creationId xmlns:a16="http://schemas.microsoft.com/office/drawing/2014/main" id="{02E5B65C-AC2B-0C6F-3728-D5F64BE6EDA7}"/>
                  </a:ext>
                </a:extLst>
              </p:cNvPr>
              <p:cNvSpPr/>
              <p:nvPr/>
            </p:nvSpPr>
            <p:spPr>
              <a:xfrm>
                <a:off x="5681662" y="6462713"/>
                <a:ext cx="647700" cy="657226"/>
              </a:xfrm>
              <a:custGeom>
                <a:avLst/>
                <a:gdLst>
                  <a:gd name="connsiteX0" fmla="*/ 323850 w 647700"/>
                  <a:gd name="connsiteY0" fmla="*/ 71437 h 657226"/>
                  <a:gd name="connsiteX1" fmla="*/ 73818 w 647700"/>
                  <a:gd name="connsiteY1" fmla="*/ 328612 h 657226"/>
                  <a:gd name="connsiteX2" fmla="*/ 323850 w 647700"/>
                  <a:gd name="connsiteY2" fmla="*/ 585787 h 657226"/>
                  <a:gd name="connsiteX3" fmla="*/ 573882 w 647700"/>
                  <a:gd name="connsiteY3" fmla="*/ 328612 h 657226"/>
                  <a:gd name="connsiteX4" fmla="*/ 323850 w 647700"/>
                  <a:gd name="connsiteY4" fmla="*/ 71437 h 657226"/>
                  <a:gd name="connsiteX5" fmla="*/ 323850 w 647700"/>
                  <a:gd name="connsiteY5" fmla="*/ 0 h 657226"/>
                  <a:gd name="connsiteX6" fmla="*/ 647700 w 647700"/>
                  <a:gd name="connsiteY6" fmla="*/ 328613 h 657226"/>
                  <a:gd name="connsiteX7" fmla="*/ 323850 w 647700"/>
                  <a:gd name="connsiteY7" fmla="*/ 657226 h 657226"/>
                  <a:gd name="connsiteX8" fmla="*/ 0 w 647700"/>
                  <a:gd name="connsiteY8" fmla="*/ 328613 h 657226"/>
                  <a:gd name="connsiteX9" fmla="*/ 323850 w 647700"/>
                  <a:gd name="connsiteY9" fmla="*/ 0 h 657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7700" h="657226">
                    <a:moveTo>
                      <a:pt x="323850" y="71437"/>
                    </a:moveTo>
                    <a:cubicBezTo>
                      <a:pt x="185761" y="71437"/>
                      <a:pt x="73818" y="186578"/>
                      <a:pt x="73818" y="328612"/>
                    </a:cubicBezTo>
                    <a:cubicBezTo>
                      <a:pt x="73818" y="470646"/>
                      <a:pt x="185761" y="585787"/>
                      <a:pt x="323850" y="585787"/>
                    </a:cubicBezTo>
                    <a:cubicBezTo>
                      <a:pt x="461939" y="585787"/>
                      <a:pt x="573882" y="470646"/>
                      <a:pt x="573882" y="328612"/>
                    </a:cubicBezTo>
                    <a:cubicBezTo>
                      <a:pt x="573882" y="186578"/>
                      <a:pt x="461939" y="71437"/>
                      <a:pt x="323850" y="71437"/>
                    </a:cubicBezTo>
                    <a:close/>
                    <a:moveTo>
                      <a:pt x="323850" y="0"/>
                    </a:moveTo>
                    <a:cubicBezTo>
                      <a:pt x="502707" y="0"/>
                      <a:pt x="647700" y="147125"/>
                      <a:pt x="647700" y="328613"/>
                    </a:cubicBezTo>
                    <a:cubicBezTo>
                      <a:pt x="647700" y="510101"/>
                      <a:pt x="502707" y="657226"/>
                      <a:pt x="323850" y="657226"/>
                    </a:cubicBezTo>
                    <a:cubicBezTo>
                      <a:pt x="144993" y="657226"/>
                      <a:pt x="0" y="510101"/>
                      <a:pt x="0" y="328613"/>
                    </a:cubicBezTo>
                    <a:cubicBezTo>
                      <a:pt x="0" y="147125"/>
                      <a:pt x="144993" y="0"/>
                      <a:pt x="3238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hu-HU" dirty="0"/>
              </a:p>
            </p:txBody>
          </p:sp>
          <p:sp>
            <p:nvSpPr>
              <p:cNvPr id="20" name="Téglalap 19">
                <a:extLst>
                  <a:ext uri="{FF2B5EF4-FFF2-40B4-BE49-F238E27FC236}">
                    <a16:creationId xmlns:a16="http://schemas.microsoft.com/office/drawing/2014/main" id="{405C8677-A4D2-1623-5F7F-44A652A99DE6}"/>
                  </a:ext>
                </a:extLst>
              </p:cNvPr>
              <p:cNvSpPr/>
              <p:nvPr/>
            </p:nvSpPr>
            <p:spPr>
              <a:xfrm>
                <a:off x="1157286" y="171450"/>
                <a:ext cx="9696450" cy="53054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584A4A6D-3A92-233C-8F5C-600CFA11CCC2}"/>
                  </a:ext>
                </a:extLst>
              </p:cNvPr>
              <p:cNvSpPr/>
              <p:nvPr/>
            </p:nvSpPr>
            <p:spPr>
              <a:xfrm>
                <a:off x="971549" y="5338764"/>
                <a:ext cx="10067925" cy="4667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" name="Téglalap 21">
                <a:extLst>
                  <a:ext uri="{FF2B5EF4-FFF2-40B4-BE49-F238E27FC236}">
                    <a16:creationId xmlns:a16="http://schemas.microsoft.com/office/drawing/2014/main" id="{15893BBB-4507-2B01-3399-0A23AFBA5893}"/>
                  </a:ext>
                </a:extLst>
              </p:cNvPr>
              <p:cNvSpPr/>
              <p:nvPr/>
            </p:nvSpPr>
            <p:spPr>
              <a:xfrm>
                <a:off x="971548" y="-61912"/>
                <a:ext cx="10067925" cy="4667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B98BF06E-4803-1DC0-E735-7DD8E5262058}"/>
                </a:ext>
              </a:extLst>
            </p:cNvPr>
            <p:cNvSpPr txBox="1"/>
            <p:nvPr/>
          </p:nvSpPr>
          <p:spPr>
            <a:xfrm>
              <a:off x="1752600" y="-3962400"/>
              <a:ext cx="88392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200" dirty="0">
                  <a:latin typeface="Baskerville Old Face" panose="02020602080505020303" pitchFamily="18" charset="0"/>
                </a:rPr>
                <a:t>IKT PROJEKMUNKA AUTÓK </a:t>
              </a:r>
            </a:p>
          </p:txBody>
        </p:sp>
        <p:sp>
          <p:nvSpPr>
            <p:cNvPr id="17" name="Szövegdoboz 16">
              <a:extLst>
                <a:ext uri="{FF2B5EF4-FFF2-40B4-BE49-F238E27FC236}">
                  <a16:creationId xmlns:a16="http://schemas.microsoft.com/office/drawing/2014/main" id="{2FB8B9FE-2A65-ECBF-EA4A-0286433C095D}"/>
                </a:ext>
              </a:extLst>
            </p:cNvPr>
            <p:cNvSpPr txBox="1"/>
            <p:nvPr/>
          </p:nvSpPr>
          <p:spPr>
            <a:xfrm>
              <a:off x="3429000" y="-133350"/>
              <a:ext cx="548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Készítette : </a:t>
              </a:r>
              <a:r>
                <a:rPr lang="hu-HU" dirty="0" err="1"/>
                <a:t>Verbánszky</a:t>
              </a:r>
              <a:r>
                <a:rPr lang="hu-HU" dirty="0"/>
                <a:t> Zsolt és Tóth Tihamér</a:t>
              </a:r>
            </a:p>
          </p:txBody>
        </p:sp>
      </p:grpSp>
      <p:grpSp>
        <p:nvGrpSpPr>
          <p:cNvPr id="26" name="Csoportba foglalás 25">
            <a:extLst>
              <a:ext uri="{FF2B5EF4-FFF2-40B4-BE49-F238E27FC236}">
                <a16:creationId xmlns:a16="http://schemas.microsoft.com/office/drawing/2014/main" id="{B56F861E-A005-A67C-23DA-D66C16B5EDED}"/>
              </a:ext>
            </a:extLst>
          </p:cNvPr>
          <p:cNvGrpSpPr/>
          <p:nvPr/>
        </p:nvGrpSpPr>
        <p:grpSpPr>
          <a:xfrm>
            <a:off x="10910525" y="-160506"/>
            <a:ext cx="1370678" cy="1370678"/>
            <a:chOff x="10910525" y="-160506"/>
            <a:chExt cx="1370678" cy="1370678"/>
          </a:xfrm>
          <a:effectLst>
            <a:outerShdw blurRad="139700" dist="88900" dir="8340000" sx="102000" sy="102000" algn="tr" rotWithShape="0">
              <a:prstClr val="black">
                <a:alpha val="64000"/>
              </a:prstClr>
            </a:outerShdw>
          </a:effectLst>
        </p:grpSpPr>
        <p:pic>
          <p:nvPicPr>
            <p:cNvPr id="27" name="Ábra 26" descr="Könyvjelző egyszínű kitöltéssel">
              <a:extLst>
                <a:ext uri="{FF2B5EF4-FFF2-40B4-BE49-F238E27FC236}">
                  <a16:creationId xmlns:a16="http://schemas.microsoft.com/office/drawing/2014/main" id="{9F060438-3D03-B171-06AB-5C00F6EE9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10525" y="-160506"/>
              <a:ext cx="1370678" cy="1370678"/>
            </a:xfrm>
            <a:prstGeom prst="rect">
              <a:avLst/>
            </a:prstGeom>
          </p:spPr>
        </p:pic>
        <p:pic>
          <p:nvPicPr>
            <p:cNvPr id="28" name="Ábra 27" descr="Értekezlet körvonalas">
              <a:extLst>
                <a:ext uri="{FF2B5EF4-FFF2-40B4-BE49-F238E27FC236}">
                  <a16:creationId xmlns:a16="http://schemas.microsoft.com/office/drawing/2014/main" id="{EF766927-AC40-425D-EE4C-F0D9DD877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15700" y="196221"/>
              <a:ext cx="532708" cy="532708"/>
            </a:xfrm>
            <a:prstGeom prst="rect">
              <a:avLst/>
            </a:prstGeom>
          </p:spPr>
        </p:pic>
      </p:grp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2ACBD4CE-C382-F600-54A8-A5BA57DD73D9}"/>
              </a:ext>
            </a:extLst>
          </p:cNvPr>
          <p:cNvSpPr txBox="1"/>
          <p:nvPr/>
        </p:nvSpPr>
        <p:spPr>
          <a:xfrm>
            <a:off x="3143246" y="-1476694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dirty="0">
                <a:solidFill>
                  <a:schemeClr val="bg1">
                    <a:lumMod val="85000"/>
                  </a:schemeClr>
                </a:solidFill>
                <a:latin typeface="Baskerville Old Face" panose="02020602080505020303" pitchFamily="18" charset="0"/>
              </a:rPr>
              <a:t>TRATALOM</a:t>
            </a:r>
          </a:p>
        </p:txBody>
      </p:sp>
      <p:sp>
        <p:nvSpPr>
          <p:cNvPr id="30" name="Szabadkézi sokszög: alakzat 29">
            <a:extLst>
              <a:ext uri="{FF2B5EF4-FFF2-40B4-BE49-F238E27FC236}">
                <a16:creationId xmlns:a16="http://schemas.microsoft.com/office/drawing/2014/main" id="{6D2A358D-9286-60D5-8457-7A7DF6D43215}"/>
              </a:ext>
            </a:extLst>
          </p:cNvPr>
          <p:cNvSpPr/>
          <p:nvPr/>
        </p:nvSpPr>
        <p:spPr>
          <a:xfrm>
            <a:off x="-4329112" y="1609724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FELADAT</a:t>
            </a:r>
          </a:p>
        </p:txBody>
      </p:sp>
      <p:sp>
        <p:nvSpPr>
          <p:cNvPr id="31" name="Szabadkézi sokszög: alakzat 30">
            <a:extLst>
              <a:ext uri="{FF2B5EF4-FFF2-40B4-BE49-F238E27FC236}">
                <a16:creationId xmlns:a16="http://schemas.microsoft.com/office/drawing/2014/main" id="{6AA56661-D6AA-7B66-E85F-42FFECB8E0AB}"/>
              </a:ext>
            </a:extLst>
          </p:cNvPr>
          <p:cNvSpPr/>
          <p:nvPr/>
        </p:nvSpPr>
        <p:spPr>
          <a:xfrm>
            <a:off x="-4329112" y="5295899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B2160A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ÖSSZEGZÉS</a:t>
            </a:r>
          </a:p>
        </p:txBody>
      </p:sp>
      <p:sp>
        <p:nvSpPr>
          <p:cNvPr id="32" name="Szabadkézi sokszög: alakzat 31">
            <a:extLst>
              <a:ext uri="{FF2B5EF4-FFF2-40B4-BE49-F238E27FC236}">
                <a16:creationId xmlns:a16="http://schemas.microsoft.com/office/drawing/2014/main" id="{2F627903-A461-F25E-0469-839768CFC65C}"/>
              </a:ext>
            </a:extLst>
          </p:cNvPr>
          <p:cNvSpPr/>
          <p:nvPr/>
        </p:nvSpPr>
        <p:spPr>
          <a:xfrm>
            <a:off x="-4329112" y="2838449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CSAPAT</a:t>
            </a:r>
          </a:p>
        </p:txBody>
      </p:sp>
      <p:sp>
        <p:nvSpPr>
          <p:cNvPr id="33" name="Szabadkézi sokszög: alakzat 32">
            <a:extLst>
              <a:ext uri="{FF2B5EF4-FFF2-40B4-BE49-F238E27FC236}">
                <a16:creationId xmlns:a16="http://schemas.microsoft.com/office/drawing/2014/main" id="{02EE11A1-1C7A-B337-4F8C-957D68E8DE7F}"/>
              </a:ext>
            </a:extLst>
          </p:cNvPr>
          <p:cNvSpPr/>
          <p:nvPr/>
        </p:nvSpPr>
        <p:spPr>
          <a:xfrm>
            <a:off x="-4329112" y="4067174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IDŐ</a:t>
            </a:r>
          </a:p>
        </p:txBody>
      </p:sp>
    </p:spTree>
    <p:extLst>
      <p:ext uri="{BB962C8B-B14F-4D97-AF65-F5344CB8AC3E}">
        <p14:creationId xmlns:p14="http://schemas.microsoft.com/office/powerpoint/2010/main" val="19014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1B2D17-6F4F-2816-1F1D-3C61132D3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B82D0AEF-4B5A-DB43-7301-23A92D90FCF6}"/>
              </a:ext>
            </a:extLst>
          </p:cNvPr>
          <p:cNvGrpSpPr/>
          <p:nvPr/>
        </p:nvGrpSpPr>
        <p:grpSpPr>
          <a:xfrm>
            <a:off x="3737771" y="-3331311"/>
            <a:ext cx="4783130" cy="1080000"/>
            <a:chOff x="3704436" y="5502442"/>
            <a:chExt cx="4783130" cy="1080000"/>
          </a:xfrm>
        </p:grpSpPr>
        <p:sp>
          <p:nvSpPr>
            <p:cNvPr id="3" name="Szabadkézi sokszög: alakzat 2">
              <a:extLst>
                <a:ext uri="{FF2B5EF4-FFF2-40B4-BE49-F238E27FC236}">
                  <a16:creationId xmlns:a16="http://schemas.microsoft.com/office/drawing/2014/main" id="{700A2AD5-7E34-B37C-8AAE-5A4A75F8D33A}"/>
                </a:ext>
              </a:extLst>
            </p:cNvPr>
            <p:cNvSpPr/>
            <p:nvPr/>
          </p:nvSpPr>
          <p:spPr>
            <a:xfrm>
              <a:off x="3704436" y="5502442"/>
              <a:ext cx="4783128" cy="756000"/>
            </a:xfrm>
            <a:custGeom>
              <a:avLst/>
              <a:gdLst>
                <a:gd name="connsiteX0" fmla="*/ 392538 w 4783128"/>
                <a:gd name="connsiteY0" fmla="*/ 0 h 756000"/>
                <a:gd name="connsiteX1" fmla="*/ 4390590 w 4783128"/>
                <a:gd name="connsiteY1" fmla="*/ 0 h 756000"/>
                <a:gd name="connsiteX2" fmla="*/ 4783128 w 4783128"/>
                <a:gd name="connsiteY2" fmla="*/ 756000 h 756000"/>
                <a:gd name="connsiteX3" fmla="*/ 0 w 4783128"/>
                <a:gd name="connsiteY3" fmla="*/ 756000 h 756000"/>
                <a:gd name="connsiteX4" fmla="*/ 392538 w 4783128"/>
                <a:gd name="connsiteY4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3128" h="756000">
                  <a:moveTo>
                    <a:pt x="392538" y="0"/>
                  </a:moveTo>
                  <a:lnTo>
                    <a:pt x="4390590" y="0"/>
                  </a:lnTo>
                  <a:lnTo>
                    <a:pt x="4783128" y="756000"/>
                  </a:lnTo>
                  <a:lnTo>
                    <a:pt x="0" y="756000"/>
                  </a:lnTo>
                  <a:lnTo>
                    <a:pt x="392538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4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Times New Roman" panose="02020603050405020304" pitchFamily="18" charset="0"/>
                </a:rPr>
                <a:t>04</a:t>
              </a:r>
            </a:p>
          </p:txBody>
        </p:sp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8C01A942-DDA5-AB44-B17A-812E1346938F}"/>
                </a:ext>
              </a:extLst>
            </p:cNvPr>
            <p:cNvSpPr/>
            <p:nvPr/>
          </p:nvSpPr>
          <p:spPr>
            <a:xfrm flipV="1">
              <a:off x="3704436" y="6258442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5" name="Szabadkézi sokszög: alakzat 4">
              <a:extLst>
                <a:ext uri="{FF2B5EF4-FFF2-40B4-BE49-F238E27FC236}">
                  <a16:creationId xmlns:a16="http://schemas.microsoft.com/office/drawing/2014/main" id="{1A52CD67-9378-31C6-1E65-15E6FE7E7BB4}"/>
                </a:ext>
              </a:extLst>
            </p:cNvPr>
            <p:cNvSpPr/>
            <p:nvPr/>
          </p:nvSpPr>
          <p:spPr>
            <a:xfrm flipV="1">
              <a:off x="8091566" y="6258442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248F0AE8-FF1A-5C30-655E-A4F2CCA77878}"/>
              </a:ext>
            </a:extLst>
          </p:cNvPr>
          <p:cNvGrpSpPr/>
          <p:nvPr/>
        </p:nvGrpSpPr>
        <p:grpSpPr>
          <a:xfrm>
            <a:off x="4325006" y="-4462280"/>
            <a:ext cx="3608661" cy="1080000"/>
            <a:chOff x="4291671" y="4371473"/>
            <a:chExt cx="3608661" cy="1080000"/>
          </a:xfrm>
        </p:grpSpPr>
        <p:sp>
          <p:nvSpPr>
            <p:cNvPr id="7" name="Szabadkézi sokszög: alakzat 6">
              <a:extLst>
                <a:ext uri="{FF2B5EF4-FFF2-40B4-BE49-F238E27FC236}">
                  <a16:creationId xmlns:a16="http://schemas.microsoft.com/office/drawing/2014/main" id="{556690AA-FB38-CAE5-6EB6-72392FEE5B10}"/>
                </a:ext>
              </a:extLst>
            </p:cNvPr>
            <p:cNvSpPr/>
            <p:nvPr/>
          </p:nvSpPr>
          <p:spPr>
            <a:xfrm>
              <a:off x="4291671" y="4371473"/>
              <a:ext cx="3608661" cy="756000"/>
            </a:xfrm>
            <a:custGeom>
              <a:avLst/>
              <a:gdLst>
                <a:gd name="connsiteX0" fmla="*/ 392538 w 3608661"/>
                <a:gd name="connsiteY0" fmla="*/ 0 h 756000"/>
                <a:gd name="connsiteX1" fmla="*/ 3216122 w 3608661"/>
                <a:gd name="connsiteY1" fmla="*/ 0 h 756000"/>
                <a:gd name="connsiteX2" fmla="*/ 3608661 w 3608661"/>
                <a:gd name="connsiteY2" fmla="*/ 756000 h 756000"/>
                <a:gd name="connsiteX3" fmla="*/ 0 w 3608661"/>
                <a:gd name="connsiteY3" fmla="*/ 756000 h 756000"/>
                <a:gd name="connsiteX4" fmla="*/ 392538 w 3608661"/>
                <a:gd name="connsiteY4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8661" h="756000">
                  <a:moveTo>
                    <a:pt x="392538" y="0"/>
                  </a:moveTo>
                  <a:lnTo>
                    <a:pt x="3216122" y="0"/>
                  </a:lnTo>
                  <a:lnTo>
                    <a:pt x="3608661" y="756000"/>
                  </a:lnTo>
                  <a:lnTo>
                    <a:pt x="0" y="756000"/>
                  </a:lnTo>
                  <a:lnTo>
                    <a:pt x="39253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4000" dirty="0">
                  <a:solidFill>
                    <a:schemeClr val="accent2">
                      <a:lumMod val="50000"/>
                    </a:schemeClr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Times New Roman" panose="02020603050405020304" pitchFamily="18" charset="0"/>
                </a:rPr>
                <a:t>03</a:t>
              </a:r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3AE2EF5C-BEEC-69FA-2CBC-B1ED4F0CB48F}"/>
                </a:ext>
              </a:extLst>
            </p:cNvPr>
            <p:cNvSpPr/>
            <p:nvPr/>
          </p:nvSpPr>
          <p:spPr>
            <a:xfrm flipV="1">
              <a:off x="4291671" y="5127473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9810B2B4-31F6-0A37-D4C4-4972D2981B85}"/>
                </a:ext>
              </a:extLst>
            </p:cNvPr>
            <p:cNvSpPr/>
            <p:nvPr/>
          </p:nvSpPr>
          <p:spPr>
            <a:xfrm flipV="1">
              <a:off x="7504331" y="5127473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A989EDE3-1D49-58A9-D6F1-2FE1D3171A5A}"/>
              </a:ext>
            </a:extLst>
          </p:cNvPr>
          <p:cNvGrpSpPr/>
          <p:nvPr/>
        </p:nvGrpSpPr>
        <p:grpSpPr>
          <a:xfrm>
            <a:off x="4912237" y="-5595252"/>
            <a:ext cx="2434193" cy="1080000"/>
            <a:chOff x="4878905" y="3240504"/>
            <a:chExt cx="2434193" cy="1080000"/>
          </a:xfrm>
        </p:grpSpPr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17FF5410-3847-0BA6-EE2B-496A0CABCF49}"/>
                </a:ext>
              </a:extLst>
            </p:cNvPr>
            <p:cNvSpPr/>
            <p:nvPr/>
          </p:nvSpPr>
          <p:spPr>
            <a:xfrm>
              <a:off x="4878905" y="3240504"/>
              <a:ext cx="2434193" cy="756000"/>
            </a:xfrm>
            <a:custGeom>
              <a:avLst/>
              <a:gdLst>
                <a:gd name="connsiteX0" fmla="*/ 392538 w 2434193"/>
                <a:gd name="connsiteY0" fmla="*/ 0 h 756000"/>
                <a:gd name="connsiteX1" fmla="*/ 2041654 w 2434193"/>
                <a:gd name="connsiteY1" fmla="*/ 0 h 756000"/>
                <a:gd name="connsiteX2" fmla="*/ 2434193 w 2434193"/>
                <a:gd name="connsiteY2" fmla="*/ 756000 h 756000"/>
                <a:gd name="connsiteX3" fmla="*/ 0 w 2434193"/>
                <a:gd name="connsiteY3" fmla="*/ 756000 h 756000"/>
                <a:gd name="connsiteX4" fmla="*/ 392538 w 2434193"/>
                <a:gd name="connsiteY4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4193" h="756000">
                  <a:moveTo>
                    <a:pt x="392538" y="0"/>
                  </a:moveTo>
                  <a:lnTo>
                    <a:pt x="2041654" y="0"/>
                  </a:lnTo>
                  <a:lnTo>
                    <a:pt x="2434193" y="756000"/>
                  </a:lnTo>
                  <a:lnTo>
                    <a:pt x="0" y="756000"/>
                  </a:lnTo>
                  <a:lnTo>
                    <a:pt x="392538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4000" dirty="0">
                  <a:solidFill>
                    <a:schemeClr val="accent6">
                      <a:lumMod val="75000"/>
                    </a:schemeClr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Angsana New" panose="02020603050405020304" pitchFamily="18" charset="-34"/>
                </a:rPr>
                <a:t>02</a:t>
              </a:r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24DF58AA-EC1D-F49C-4C93-2DFCCDA9B3B1}"/>
                </a:ext>
              </a:extLst>
            </p:cNvPr>
            <p:cNvSpPr/>
            <p:nvPr/>
          </p:nvSpPr>
          <p:spPr>
            <a:xfrm flipV="1">
              <a:off x="4878905" y="399650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17EB1F99-423D-9387-AB90-A8FBB6AD2084}"/>
                </a:ext>
              </a:extLst>
            </p:cNvPr>
            <p:cNvSpPr/>
            <p:nvPr/>
          </p:nvSpPr>
          <p:spPr>
            <a:xfrm flipV="1">
              <a:off x="6917098" y="399650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0971C628-CFFB-70AE-22FF-8DA6D69B3685}"/>
              </a:ext>
            </a:extLst>
          </p:cNvPr>
          <p:cNvGrpSpPr/>
          <p:nvPr/>
        </p:nvGrpSpPr>
        <p:grpSpPr>
          <a:xfrm>
            <a:off x="5499468" y="-6991422"/>
            <a:ext cx="1259730" cy="1369684"/>
            <a:chOff x="5466136" y="1819850"/>
            <a:chExt cx="1259730" cy="1369684"/>
          </a:xfrm>
        </p:grpSpPr>
        <p:sp>
          <p:nvSpPr>
            <p:cNvPr id="15" name="Szabadkézi sokszög: alakzat 14">
              <a:extLst>
                <a:ext uri="{FF2B5EF4-FFF2-40B4-BE49-F238E27FC236}">
                  <a16:creationId xmlns:a16="http://schemas.microsoft.com/office/drawing/2014/main" id="{3E465F77-4480-C26C-812E-D5C52C68BACD}"/>
                </a:ext>
              </a:extLst>
            </p:cNvPr>
            <p:cNvSpPr/>
            <p:nvPr/>
          </p:nvSpPr>
          <p:spPr>
            <a:xfrm flipV="1">
              <a:off x="5466136" y="286553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BD80A2C4-2E7E-27CF-BC68-1B5F7A2EDDD5}"/>
                </a:ext>
              </a:extLst>
            </p:cNvPr>
            <p:cNvSpPr/>
            <p:nvPr/>
          </p:nvSpPr>
          <p:spPr>
            <a:xfrm flipV="1">
              <a:off x="6329866" y="286553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ABC97D8D-F524-9A8E-59A9-44E901115BD1}"/>
                </a:ext>
              </a:extLst>
            </p:cNvPr>
            <p:cNvSpPr/>
            <p:nvPr/>
          </p:nvSpPr>
          <p:spPr>
            <a:xfrm>
              <a:off x="5466136" y="1819850"/>
              <a:ext cx="1259730" cy="1045684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3600" dirty="0">
                  <a:solidFill>
                    <a:srgbClr val="FFC000"/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Times New Roman" panose="02020603050405020304" pitchFamily="18" charset="0"/>
                </a:rPr>
                <a:t>01</a:t>
              </a:r>
            </a:p>
          </p:txBody>
        </p:sp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1195A991-3EE0-9997-D5BC-1203376CDDC4}"/>
              </a:ext>
            </a:extLst>
          </p:cNvPr>
          <p:cNvGrpSpPr/>
          <p:nvPr/>
        </p:nvGrpSpPr>
        <p:grpSpPr>
          <a:xfrm>
            <a:off x="1062034" y="-14292403"/>
            <a:ext cx="10067926" cy="7181851"/>
            <a:chOff x="1062037" y="-5047599"/>
            <a:chExt cx="10067926" cy="7181851"/>
          </a:xfrm>
        </p:grpSpPr>
        <p:grpSp>
          <p:nvGrpSpPr>
            <p:cNvPr id="31" name="Csoportba foglalás 30">
              <a:extLst>
                <a:ext uri="{FF2B5EF4-FFF2-40B4-BE49-F238E27FC236}">
                  <a16:creationId xmlns:a16="http://schemas.microsoft.com/office/drawing/2014/main" id="{89C65D1A-F671-A214-37E7-4EF4B888E1F5}"/>
                </a:ext>
              </a:extLst>
            </p:cNvPr>
            <p:cNvGrpSpPr/>
            <p:nvPr/>
          </p:nvGrpSpPr>
          <p:grpSpPr>
            <a:xfrm>
              <a:off x="1062037" y="-5047599"/>
              <a:ext cx="10067926" cy="7181851"/>
              <a:chOff x="971548" y="-61912"/>
              <a:chExt cx="10067926" cy="7181851"/>
            </a:xfrm>
          </p:grpSpPr>
          <p:sp>
            <p:nvSpPr>
              <p:cNvPr id="34" name="Téglalap 33">
                <a:extLst>
                  <a:ext uri="{FF2B5EF4-FFF2-40B4-BE49-F238E27FC236}">
                    <a16:creationId xmlns:a16="http://schemas.microsoft.com/office/drawing/2014/main" id="{9A456658-7E2B-FCD9-CEE8-8E37E95D9A48}"/>
                  </a:ext>
                </a:extLst>
              </p:cNvPr>
              <p:cNvSpPr/>
              <p:nvPr/>
            </p:nvSpPr>
            <p:spPr>
              <a:xfrm>
                <a:off x="5972175" y="5805488"/>
                <a:ext cx="66675" cy="7239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5" name="Szabadkézi sokszög: alakzat 34">
                <a:extLst>
                  <a:ext uri="{FF2B5EF4-FFF2-40B4-BE49-F238E27FC236}">
                    <a16:creationId xmlns:a16="http://schemas.microsoft.com/office/drawing/2014/main" id="{F57E7BD1-0E9D-2620-3251-08F3C64A2A53}"/>
                  </a:ext>
                </a:extLst>
              </p:cNvPr>
              <p:cNvSpPr/>
              <p:nvPr/>
            </p:nvSpPr>
            <p:spPr>
              <a:xfrm>
                <a:off x="5681662" y="6462713"/>
                <a:ext cx="647700" cy="657226"/>
              </a:xfrm>
              <a:custGeom>
                <a:avLst/>
                <a:gdLst>
                  <a:gd name="connsiteX0" fmla="*/ 323850 w 647700"/>
                  <a:gd name="connsiteY0" fmla="*/ 71437 h 657226"/>
                  <a:gd name="connsiteX1" fmla="*/ 73818 w 647700"/>
                  <a:gd name="connsiteY1" fmla="*/ 328612 h 657226"/>
                  <a:gd name="connsiteX2" fmla="*/ 323850 w 647700"/>
                  <a:gd name="connsiteY2" fmla="*/ 585787 h 657226"/>
                  <a:gd name="connsiteX3" fmla="*/ 573882 w 647700"/>
                  <a:gd name="connsiteY3" fmla="*/ 328612 h 657226"/>
                  <a:gd name="connsiteX4" fmla="*/ 323850 w 647700"/>
                  <a:gd name="connsiteY4" fmla="*/ 71437 h 657226"/>
                  <a:gd name="connsiteX5" fmla="*/ 323850 w 647700"/>
                  <a:gd name="connsiteY5" fmla="*/ 0 h 657226"/>
                  <a:gd name="connsiteX6" fmla="*/ 647700 w 647700"/>
                  <a:gd name="connsiteY6" fmla="*/ 328613 h 657226"/>
                  <a:gd name="connsiteX7" fmla="*/ 323850 w 647700"/>
                  <a:gd name="connsiteY7" fmla="*/ 657226 h 657226"/>
                  <a:gd name="connsiteX8" fmla="*/ 0 w 647700"/>
                  <a:gd name="connsiteY8" fmla="*/ 328613 h 657226"/>
                  <a:gd name="connsiteX9" fmla="*/ 323850 w 647700"/>
                  <a:gd name="connsiteY9" fmla="*/ 0 h 657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7700" h="657226">
                    <a:moveTo>
                      <a:pt x="323850" y="71437"/>
                    </a:moveTo>
                    <a:cubicBezTo>
                      <a:pt x="185761" y="71437"/>
                      <a:pt x="73818" y="186578"/>
                      <a:pt x="73818" y="328612"/>
                    </a:cubicBezTo>
                    <a:cubicBezTo>
                      <a:pt x="73818" y="470646"/>
                      <a:pt x="185761" y="585787"/>
                      <a:pt x="323850" y="585787"/>
                    </a:cubicBezTo>
                    <a:cubicBezTo>
                      <a:pt x="461939" y="585787"/>
                      <a:pt x="573882" y="470646"/>
                      <a:pt x="573882" y="328612"/>
                    </a:cubicBezTo>
                    <a:cubicBezTo>
                      <a:pt x="573882" y="186578"/>
                      <a:pt x="461939" y="71437"/>
                      <a:pt x="323850" y="71437"/>
                    </a:cubicBezTo>
                    <a:close/>
                    <a:moveTo>
                      <a:pt x="323850" y="0"/>
                    </a:moveTo>
                    <a:cubicBezTo>
                      <a:pt x="502707" y="0"/>
                      <a:pt x="647700" y="147125"/>
                      <a:pt x="647700" y="328613"/>
                    </a:cubicBezTo>
                    <a:cubicBezTo>
                      <a:pt x="647700" y="510101"/>
                      <a:pt x="502707" y="657226"/>
                      <a:pt x="323850" y="657226"/>
                    </a:cubicBezTo>
                    <a:cubicBezTo>
                      <a:pt x="144993" y="657226"/>
                      <a:pt x="0" y="510101"/>
                      <a:pt x="0" y="328613"/>
                    </a:cubicBezTo>
                    <a:cubicBezTo>
                      <a:pt x="0" y="147125"/>
                      <a:pt x="144993" y="0"/>
                      <a:pt x="3238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hu-HU" dirty="0"/>
              </a:p>
            </p:txBody>
          </p:sp>
          <p:sp>
            <p:nvSpPr>
              <p:cNvPr id="36" name="Téglalap 35">
                <a:extLst>
                  <a:ext uri="{FF2B5EF4-FFF2-40B4-BE49-F238E27FC236}">
                    <a16:creationId xmlns:a16="http://schemas.microsoft.com/office/drawing/2014/main" id="{29E69FAB-AFBD-E8A9-615A-9FC2470D8828}"/>
                  </a:ext>
                </a:extLst>
              </p:cNvPr>
              <p:cNvSpPr/>
              <p:nvPr/>
            </p:nvSpPr>
            <p:spPr>
              <a:xfrm>
                <a:off x="1157286" y="171450"/>
                <a:ext cx="9696450" cy="53054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7" name="Téglalap 36">
                <a:extLst>
                  <a:ext uri="{FF2B5EF4-FFF2-40B4-BE49-F238E27FC236}">
                    <a16:creationId xmlns:a16="http://schemas.microsoft.com/office/drawing/2014/main" id="{7CEFF603-E816-00B5-0599-72B2C1675E30}"/>
                  </a:ext>
                </a:extLst>
              </p:cNvPr>
              <p:cNvSpPr/>
              <p:nvPr/>
            </p:nvSpPr>
            <p:spPr>
              <a:xfrm>
                <a:off x="971549" y="5338764"/>
                <a:ext cx="10067925" cy="4667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" name="Téglalap 37">
                <a:extLst>
                  <a:ext uri="{FF2B5EF4-FFF2-40B4-BE49-F238E27FC236}">
                    <a16:creationId xmlns:a16="http://schemas.microsoft.com/office/drawing/2014/main" id="{4384F0D7-C705-C273-4092-5F1E320E7681}"/>
                  </a:ext>
                </a:extLst>
              </p:cNvPr>
              <p:cNvSpPr/>
              <p:nvPr/>
            </p:nvSpPr>
            <p:spPr>
              <a:xfrm>
                <a:off x="971548" y="-61912"/>
                <a:ext cx="10067925" cy="4667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sp>
          <p:nvSpPr>
            <p:cNvPr id="32" name="Szövegdoboz 31">
              <a:extLst>
                <a:ext uri="{FF2B5EF4-FFF2-40B4-BE49-F238E27FC236}">
                  <a16:creationId xmlns:a16="http://schemas.microsoft.com/office/drawing/2014/main" id="{60013412-FD64-431C-987C-BEED5AF25D95}"/>
                </a:ext>
              </a:extLst>
            </p:cNvPr>
            <p:cNvSpPr txBox="1"/>
            <p:nvPr/>
          </p:nvSpPr>
          <p:spPr>
            <a:xfrm>
              <a:off x="1752600" y="-3962400"/>
              <a:ext cx="88392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200" dirty="0">
                  <a:latin typeface="Baskerville Old Face" panose="02020602080505020303" pitchFamily="18" charset="0"/>
                </a:rPr>
                <a:t>IKT PROJEKMUNKA AUTÓK </a:t>
              </a:r>
            </a:p>
          </p:txBody>
        </p:sp>
        <p:sp>
          <p:nvSpPr>
            <p:cNvPr id="33" name="Szövegdoboz 32">
              <a:extLst>
                <a:ext uri="{FF2B5EF4-FFF2-40B4-BE49-F238E27FC236}">
                  <a16:creationId xmlns:a16="http://schemas.microsoft.com/office/drawing/2014/main" id="{CADD83D6-57B9-F55A-68A0-794707B3C6EE}"/>
                </a:ext>
              </a:extLst>
            </p:cNvPr>
            <p:cNvSpPr txBox="1"/>
            <p:nvPr/>
          </p:nvSpPr>
          <p:spPr>
            <a:xfrm>
              <a:off x="3429000" y="-133350"/>
              <a:ext cx="548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Készítette : </a:t>
              </a:r>
              <a:r>
                <a:rPr lang="hu-HU" dirty="0" err="1"/>
                <a:t>Verbánszky</a:t>
              </a:r>
              <a:r>
                <a:rPr lang="hu-HU" dirty="0"/>
                <a:t> Zsolt és Tóth Tihamér</a:t>
              </a:r>
            </a:p>
          </p:txBody>
        </p:sp>
      </p:grpSp>
      <p:grpSp>
        <p:nvGrpSpPr>
          <p:cNvPr id="42" name="Csoportba foglalás 41">
            <a:extLst>
              <a:ext uri="{FF2B5EF4-FFF2-40B4-BE49-F238E27FC236}">
                <a16:creationId xmlns:a16="http://schemas.microsoft.com/office/drawing/2014/main" id="{9761E838-E26F-38E0-58C9-2BD72BBD40F7}"/>
              </a:ext>
            </a:extLst>
          </p:cNvPr>
          <p:cNvGrpSpPr/>
          <p:nvPr/>
        </p:nvGrpSpPr>
        <p:grpSpPr>
          <a:xfrm>
            <a:off x="10910525" y="-160506"/>
            <a:ext cx="1370678" cy="1370678"/>
            <a:chOff x="10910525" y="-160506"/>
            <a:chExt cx="1370678" cy="1370678"/>
          </a:xfrm>
          <a:effectLst>
            <a:outerShdw blurRad="139700" dist="88900" dir="8340000" sx="102000" sy="102000" algn="tr" rotWithShape="0">
              <a:prstClr val="black">
                <a:alpha val="64000"/>
              </a:prstClr>
            </a:outerShdw>
          </a:effectLst>
        </p:grpSpPr>
        <p:pic>
          <p:nvPicPr>
            <p:cNvPr id="43" name="Ábra 42" descr="Könyvjelző egyszínű kitöltéssel">
              <a:extLst>
                <a:ext uri="{FF2B5EF4-FFF2-40B4-BE49-F238E27FC236}">
                  <a16:creationId xmlns:a16="http://schemas.microsoft.com/office/drawing/2014/main" id="{1E669545-0C87-54BF-70AD-CF0580FA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10525" y="-160506"/>
              <a:ext cx="1370678" cy="1370678"/>
            </a:xfrm>
            <a:prstGeom prst="rect">
              <a:avLst/>
            </a:prstGeom>
          </p:spPr>
        </p:pic>
        <p:pic>
          <p:nvPicPr>
            <p:cNvPr id="44" name="Ábra 43" descr="Értekezlet körvonalas">
              <a:extLst>
                <a:ext uri="{FF2B5EF4-FFF2-40B4-BE49-F238E27FC236}">
                  <a16:creationId xmlns:a16="http://schemas.microsoft.com/office/drawing/2014/main" id="{55BE2534-5FA1-107C-F91A-C2736C28C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15700" y="196221"/>
              <a:ext cx="532708" cy="532708"/>
            </a:xfrm>
            <a:prstGeom prst="rect">
              <a:avLst/>
            </a:prstGeom>
          </p:spPr>
        </p:pic>
      </p:grp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F41A9F99-FD80-D1FA-2814-3982B3B58E43}"/>
              </a:ext>
            </a:extLst>
          </p:cNvPr>
          <p:cNvSpPr txBox="1"/>
          <p:nvPr/>
        </p:nvSpPr>
        <p:spPr>
          <a:xfrm>
            <a:off x="3143246" y="187083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dirty="0">
                <a:solidFill>
                  <a:schemeClr val="bg1">
                    <a:lumMod val="85000"/>
                  </a:schemeClr>
                </a:solidFill>
                <a:latin typeface="Baskerville Old Face" panose="02020602080505020303" pitchFamily="18" charset="0"/>
              </a:rPr>
              <a:t>TARTALOM</a:t>
            </a:r>
          </a:p>
        </p:txBody>
      </p:sp>
      <p:sp>
        <p:nvSpPr>
          <p:cNvPr id="69" name="Szövegdoboz 68">
            <a:extLst>
              <a:ext uri="{FF2B5EF4-FFF2-40B4-BE49-F238E27FC236}">
                <a16:creationId xmlns:a16="http://schemas.microsoft.com/office/drawing/2014/main" id="{71927363-A122-ADE3-7EB8-1565B9709EC1}"/>
              </a:ext>
            </a:extLst>
          </p:cNvPr>
          <p:cNvSpPr txBox="1"/>
          <p:nvPr/>
        </p:nvSpPr>
        <p:spPr>
          <a:xfrm>
            <a:off x="12366348" y="1651129"/>
            <a:ext cx="75601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Egy adott témával kapcsolatos feladatok megoldása.</a:t>
            </a:r>
          </a:p>
          <a:p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Téma: AUTÓK</a:t>
            </a:r>
          </a:p>
          <a:p>
            <a:endParaRPr lang="hu-HU" sz="2800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Írnunk kellet egy </a:t>
            </a:r>
            <a:r>
              <a:rPr lang="hu-HU" sz="2800" dirty="0" err="1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python</a:t>
            </a: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 programot ami  megfelel az elvarasoknak,</a:t>
            </a:r>
            <a:b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</a:b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ezek mellett egy weblapot és egy </a:t>
            </a:r>
            <a:r>
              <a:rPr lang="hu-HU" sz="2800" dirty="0" err="1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ppt</a:t>
            </a: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!</a:t>
            </a:r>
          </a:p>
          <a:p>
            <a:endParaRPr lang="hu-HU" sz="2800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2800" dirty="0" err="1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Github</a:t>
            </a: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 és </a:t>
            </a:r>
            <a:r>
              <a:rPr lang="hu-HU" sz="2800" dirty="0" err="1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trello</a:t>
            </a: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 vezetése!</a:t>
            </a:r>
            <a:br>
              <a:rPr lang="hu-HU" sz="2800" dirty="0"/>
            </a:br>
            <a:endParaRPr lang="hu-HU" sz="2800" dirty="0"/>
          </a:p>
        </p:txBody>
      </p:sp>
      <p:sp>
        <p:nvSpPr>
          <p:cNvPr id="75" name="Szabadkézi sokszög: alakzat 74">
            <a:extLst>
              <a:ext uri="{FF2B5EF4-FFF2-40B4-BE49-F238E27FC236}">
                <a16:creationId xmlns:a16="http://schemas.microsoft.com/office/drawing/2014/main" id="{5A90335E-A5D7-6593-2637-557921EA86E3}"/>
              </a:ext>
            </a:extLst>
          </p:cNvPr>
          <p:cNvSpPr/>
          <p:nvPr/>
        </p:nvSpPr>
        <p:spPr>
          <a:xfrm>
            <a:off x="-9525" y="1609725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FELADAT</a:t>
            </a:r>
          </a:p>
        </p:txBody>
      </p:sp>
      <p:sp>
        <p:nvSpPr>
          <p:cNvPr id="76" name="Szabadkézi sokszög: alakzat 75">
            <a:extLst>
              <a:ext uri="{FF2B5EF4-FFF2-40B4-BE49-F238E27FC236}">
                <a16:creationId xmlns:a16="http://schemas.microsoft.com/office/drawing/2014/main" id="{A8D6C280-AA08-7CAB-4B3A-1D85954F4CB5}"/>
              </a:ext>
            </a:extLst>
          </p:cNvPr>
          <p:cNvSpPr/>
          <p:nvPr/>
        </p:nvSpPr>
        <p:spPr>
          <a:xfrm>
            <a:off x="0" y="5295900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B2160A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ÖSSZEGZÉS</a:t>
            </a:r>
          </a:p>
        </p:txBody>
      </p:sp>
      <p:sp>
        <p:nvSpPr>
          <p:cNvPr id="77" name="Szabadkézi sokszög: alakzat 76">
            <a:extLst>
              <a:ext uri="{FF2B5EF4-FFF2-40B4-BE49-F238E27FC236}">
                <a16:creationId xmlns:a16="http://schemas.microsoft.com/office/drawing/2014/main" id="{EDC5C1C6-81E6-7EAD-5EA5-86506F3FC4D4}"/>
              </a:ext>
            </a:extLst>
          </p:cNvPr>
          <p:cNvSpPr/>
          <p:nvPr/>
        </p:nvSpPr>
        <p:spPr>
          <a:xfrm>
            <a:off x="0" y="2838450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CSAPAT</a:t>
            </a:r>
          </a:p>
        </p:txBody>
      </p:sp>
      <p:sp>
        <p:nvSpPr>
          <p:cNvPr id="78" name="Szabadkézi sokszög: alakzat 77">
            <a:extLst>
              <a:ext uri="{FF2B5EF4-FFF2-40B4-BE49-F238E27FC236}">
                <a16:creationId xmlns:a16="http://schemas.microsoft.com/office/drawing/2014/main" id="{4D797346-14E4-99B3-9060-94EB7F088046}"/>
              </a:ext>
            </a:extLst>
          </p:cNvPr>
          <p:cNvSpPr/>
          <p:nvPr/>
        </p:nvSpPr>
        <p:spPr>
          <a:xfrm>
            <a:off x="0" y="4067175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IDŐ</a:t>
            </a:r>
          </a:p>
        </p:txBody>
      </p:sp>
    </p:spTree>
    <p:extLst>
      <p:ext uri="{BB962C8B-B14F-4D97-AF65-F5344CB8AC3E}">
        <p14:creationId xmlns:p14="http://schemas.microsoft.com/office/powerpoint/2010/main" val="1862209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D4F264-D51C-540F-3202-E48839D95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8FBEE6DB-7021-AD9C-27F6-9E9ADA67DD31}"/>
              </a:ext>
            </a:extLst>
          </p:cNvPr>
          <p:cNvGrpSpPr/>
          <p:nvPr/>
        </p:nvGrpSpPr>
        <p:grpSpPr>
          <a:xfrm>
            <a:off x="3737771" y="-3331311"/>
            <a:ext cx="4783130" cy="1080000"/>
            <a:chOff x="3704436" y="5502442"/>
            <a:chExt cx="4783130" cy="1080000"/>
          </a:xfrm>
        </p:grpSpPr>
        <p:sp>
          <p:nvSpPr>
            <p:cNvPr id="3" name="Szabadkézi sokszög: alakzat 2">
              <a:extLst>
                <a:ext uri="{FF2B5EF4-FFF2-40B4-BE49-F238E27FC236}">
                  <a16:creationId xmlns:a16="http://schemas.microsoft.com/office/drawing/2014/main" id="{2734F4E1-0E2D-B33F-AFCA-EAEBAFB6D38E}"/>
                </a:ext>
              </a:extLst>
            </p:cNvPr>
            <p:cNvSpPr/>
            <p:nvPr/>
          </p:nvSpPr>
          <p:spPr>
            <a:xfrm>
              <a:off x="3704436" y="5502442"/>
              <a:ext cx="4783128" cy="756000"/>
            </a:xfrm>
            <a:custGeom>
              <a:avLst/>
              <a:gdLst>
                <a:gd name="connsiteX0" fmla="*/ 392538 w 4783128"/>
                <a:gd name="connsiteY0" fmla="*/ 0 h 756000"/>
                <a:gd name="connsiteX1" fmla="*/ 4390590 w 4783128"/>
                <a:gd name="connsiteY1" fmla="*/ 0 h 756000"/>
                <a:gd name="connsiteX2" fmla="*/ 4783128 w 4783128"/>
                <a:gd name="connsiteY2" fmla="*/ 756000 h 756000"/>
                <a:gd name="connsiteX3" fmla="*/ 0 w 4783128"/>
                <a:gd name="connsiteY3" fmla="*/ 756000 h 756000"/>
                <a:gd name="connsiteX4" fmla="*/ 392538 w 4783128"/>
                <a:gd name="connsiteY4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3128" h="756000">
                  <a:moveTo>
                    <a:pt x="392538" y="0"/>
                  </a:moveTo>
                  <a:lnTo>
                    <a:pt x="4390590" y="0"/>
                  </a:lnTo>
                  <a:lnTo>
                    <a:pt x="4783128" y="756000"/>
                  </a:lnTo>
                  <a:lnTo>
                    <a:pt x="0" y="756000"/>
                  </a:lnTo>
                  <a:lnTo>
                    <a:pt x="392538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4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Times New Roman" panose="02020603050405020304" pitchFamily="18" charset="0"/>
                </a:rPr>
                <a:t>04</a:t>
              </a:r>
            </a:p>
          </p:txBody>
        </p:sp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8372C85B-994F-6A84-19FB-B81B3BFA8089}"/>
                </a:ext>
              </a:extLst>
            </p:cNvPr>
            <p:cNvSpPr/>
            <p:nvPr/>
          </p:nvSpPr>
          <p:spPr>
            <a:xfrm flipV="1">
              <a:off x="3704436" y="6258442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5" name="Szabadkézi sokszög: alakzat 4">
              <a:extLst>
                <a:ext uri="{FF2B5EF4-FFF2-40B4-BE49-F238E27FC236}">
                  <a16:creationId xmlns:a16="http://schemas.microsoft.com/office/drawing/2014/main" id="{326FEE9A-1F8F-AB8E-8F8B-5CF3BCD6DA0B}"/>
                </a:ext>
              </a:extLst>
            </p:cNvPr>
            <p:cNvSpPr/>
            <p:nvPr/>
          </p:nvSpPr>
          <p:spPr>
            <a:xfrm flipV="1">
              <a:off x="8091566" y="6258442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685DD566-054A-AECF-0C27-1D9648265C03}"/>
              </a:ext>
            </a:extLst>
          </p:cNvPr>
          <p:cNvGrpSpPr/>
          <p:nvPr/>
        </p:nvGrpSpPr>
        <p:grpSpPr>
          <a:xfrm>
            <a:off x="4325006" y="-4462280"/>
            <a:ext cx="3608661" cy="1080000"/>
            <a:chOff x="4291671" y="4371473"/>
            <a:chExt cx="3608661" cy="1080000"/>
          </a:xfrm>
        </p:grpSpPr>
        <p:sp>
          <p:nvSpPr>
            <p:cNvPr id="7" name="Szabadkézi sokszög: alakzat 6">
              <a:extLst>
                <a:ext uri="{FF2B5EF4-FFF2-40B4-BE49-F238E27FC236}">
                  <a16:creationId xmlns:a16="http://schemas.microsoft.com/office/drawing/2014/main" id="{BE9AA9D1-7755-1011-3FDC-BB5B9DC43FF0}"/>
                </a:ext>
              </a:extLst>
            </p:cNvPr>
            <p:cNvSpPr/>
            <p:nvPr/>
          </p:nvSpPr>
          <p:spPr>
            <a:xfrm>
              <a:off x="4291671" y="4371473"/>
              <a:ext cx="3608661" cy="756000"/>
            </a:xfrm>
            <a:custGeom>
              <a:avLst/>
              <a:gdLst>
                <a:gd name="connsiteX0" fmla="*/ 392538 w 3608661"/>
                <a:gd name="connsiteY0" fmla="*/ 0 h 756000"/>
                <a:gd name="connsiteX1" fmla="*/ 3216122 w 3608661"/>
                <a:gd name="connsiteY1" fmla="*/ 0 h 756000"/>
                <a:gd name="connsiteX2" fmla="*/ 3608661 w 3608661"/>
                <a:gd name="connsiteY2" fmla="*/ 756000 h 756000"/>
                <a:gd name="connsiteX3" fmla="*/ 0 w 3608661"/>
                <a:gd name="connsiteY3" fmla="*/ 756000 h 756000"/>
                <a:gd name="connsiteX4" fmla="*/ 392538 w 3608661"/>
                <a:gd name="connsiteY4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8661" h="756000">
                  <a:moveTo>
                    <a:pt x="392538" y="0"/>
                  </a:moveTo>
                  <a:lnTo>
                    <a:pt x="3216122" y="0"/>
                  </a:lnTo>
                  <a:lnTo>
                    <a:pt x="3608661" y="756000"/>
                  </a:lnTo>
                  <a:lnTo>
                    <a:pt x="0" y="756000"/>
                  </a:lnTo>
                  <a:lnTo>
                    <a:pt x="39253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4000" dirty="0">
                  <a:solidFill>
                    <a:schemeClr val="accent2">
                      <a:lumMod val="50000"/>
                    </a:schemeClr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Times New Roman" panose="02020603050405020304" pitchFamily="18" charset="0"/>
                </a:rPr>
                <a:t>03</a:t>
              </a:r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BA0EFCD1-81EA-5783-2C09-DD1AD8094CCF}"/>
                </a:ext>
              </a:extLst>
            </p:cNvPr>
            <p:cNvSpPr/>
            <p:nvPr/>
          </p:nvSpPr>
          <p:spPr>
            <a:xfrm flipV="1">
              <a:off x="4291671" y="5127473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398D0877-756C-3F5C-4176-CA15E0E8DF92}"/>
                </a:ext>
              </a:extLst>
            </p:cNvPr>
            <p:cNvSpPr/>
            <p:nvPr/>
          </p:nvSpPr>
          <p:spPr>
            <a:xfrm flipV="1">
              <a:off x="7504331" y="5127473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053AB75B-51B3-EC48-8CBF-C3E47E26E9A2}"/>
              </a:ext>
            </a:extLst>
          </p:cNvPr>
          <p:cNvGrpSpPr/>
          <p:nvPr/>
        </p:nvGrpSpPr>
        <p:grpSpPr>
          <a:xfrm>
            <a:off x="4912237" y="-5595252"/>
            <a:ext cx="2434193" cy="1080000"/>
            <a:chOff x="4878905" y="3240504"/>
            <a:chExt cx="2434193" cy="1080000"/>
          </a:xfrm>
        </p:grpSpPr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14A08BA7-CC62-2EB3-006C-FB84DC66D0A5}"/>
                </a:ext>
              </a:extLst>
            </p:cNvPr>
            <p:cNvSpPr/>
            <p:nvPr/>
          </p:nvSpPr>
          <p:spPr>
            <a:xfrm>
              <a:off x="4878905" y="3240504"/>
              <a:ext cx="2434193" cy="756000"/>
            </a:xfrm>
            <a:custGeom>
              <a:avLst/>
              <a:gdLst>
                <a:gd name="connsiteX0" fmla="*/ 392538 w 2434193"/>
                <a:gd name="connsiteY0" fmla="*/ 0 h 756000"/>
                <a:gd name="connsiteX1" fmla="*/ 2041654 w 2434193"/>
                <a:gd name="connsiteY1" fmla="*/ 0 h 756000"/>
                <a:gd name="connsiteX2" fmla="*/ 2434193 w 2434193"/>
                <a:gd name="connsiteY2" fmla="*/ 756000 h 756000"/>
                <a:gd name="connsiteX3" fmla="*/ 0 w 2434193"/>
                <a:gd name="connsiteY3" fmla="*/ 756000 h 756000"/>
                <a:gd name="connsiteX4" fmla="*/ 392538 w 2434193"/>
                <a:gd name="connsiteY4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4193" h="756000">
                  <a:moveTo>
                    <a:pt x="392538" y="0"/>
                  </a:moveTo>
                  <a:lnTo>
                    <a:pt x="2041654" y="0"/>
                  </a:lnTo>
                  <a:lnTo>
                    <a:pt x="2434193" y="756000"/>
                  </a:lnTo>
                  <a:lnTo>
                    <a:pt x="0" y="756000"/>
                  </a:lnTo>
                  <a:lnTo>
                    <a:pt x="392538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4000" dirty="0">
                  <a:solidFill>
                    <a:schemeClr val="accent6">
                      <a:lumMod val="75000"/>
                    </a:schemeClr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Angsana New" panose="02020603050405020304" pitchFamily="18" charset="-34"/>
                </a:rPr>
                <a:t>02</a:t>
              </a:r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6A65B63B-0B26-9FD7-D537-7F3087247C82}"/>
                </a:ext>
              </a:extLst>
            </p:cNvPr>
            <p:cNvSpPr/>
            <p:nvPr/>
          </p:nvSpPr>
          <p:spPr>
            <a:xfrm flipV="1">
              <a:off x="4878905" y="399650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8014DAED-F20A-8981-41EA-EFF7F2DBBD06}"/>
                </a:ext>
              </a:extLst>
            </p:cNvPr>
            <p:cNvSpPr/>
            <p:nvPr/>
          </p:nvSpPr>
          <p:spPr>
            <a:xfrm flipV="1">
              <a:off x="6917098" y="399650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7877CFFC-9F56-3C0A-AA70-8225B3F12AEF}"/>
              </a:ext>
            </a:extLst>
          </p:cNvPr>
          <p:cNvGrpSpPr/>
          <p:nvPr/>
        </p:nvGrpSpPr>
        <p:grpSpPr>
          <a:xfrm>
            <a:off x="5499468" y="-6991422"/>
            <a:ext cx="1259730" cy="1369684"/>
            <a:chOff x="5466136" y="1819850"/>
            <a:chExt cx="1259730" cy="1369684"/>
          </a:xfrm>
        </p:grpSpPr>
        <p:sp>
          <p:nvSpPr>
            <p:cNvPr id="15" name="Szabadkézi sokszög: alakzat 14">
              <a:extLst>
                <a:ext uri="{FF2B5EF4-FFF2-40B4-BE49-F238E27FC236}">
                  <a16:creationId xmlns:a16="http://schemas.microsoft.com/office/drawing/2014/main" id="{7850EAFA-C814-2833-1773-C09330808E0C}"/>
                </a:ext>
              </a:extLst>
            </p:cNvPr>
            <p:cNvSpPr/>
            <p:nvPr/>
          </p:nvSpPr>
          <p:spPr>
            <a:xfrm flipV="1">
              <a:off x="5466136" y="286553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2A17BD6F-4581-03D2-1FFD-174BBEA8D6CF}"/>
                </a:ext>
              </a:extLst>
            </p:cNvPr>
            <p:cNvSpPr/>
            <p:nvPr/>
          </p:nvSpPr>
          <p:spPr>
            <a:xfrm flipV="1">
              <a:off x="6329866" y="286553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4FADCDC5-C0A6-4DCF-B50C-2C74FA24C715}"/>
                </a:ext>
              </a:extLst>
            </p:cNvPr>
            <p:cNvSpPr/>
            <p:nvPr/>
          </p:nvSpPr>
          <p:spPr>
            <a:xfrm>
              <a:off x="5466136" y="1819850"/>
              <a:ext cx="1259730" cy="1045684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3600" dirty="0">
                  <a:solidFill>
                    <a:srgbClr val="FFC000"/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Times New Roman" panose="02020603050405020304" pitchFamily="18" charset="0"/>
                </a:rPr>
                <a:t>01</a:t>
              </a:r>
            </a:p>
          </p:txBody>
        </p:sp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CD0442E2-F176-9F7B-0FE2-2A669053E9E9}"/>
              </a:ext>
            </a:extLst>
          </p:cNvPr>
          <p:cNvGrpSpPr/>
          <p:nvPr/>
        </p:nvGrpSpPr>
        <p:grpSpPr>
          <a:xfrm>
            <a:off x="1062034" y="-14292403"/>
            <a:ext cx="10067926" cy="7181851"/>
            <a:chOff x="1062037" y="-5047599"/>
            <a:chExt cx="10067926" cy="7181851"/>
          </a:xfrm>
        </p:grpSpPr>
        <p:grpSp>
          <p:nvGrpSpPr>
            <p:cNvPr id="31" name="Csoportba foglalás 30">
              <a:extLst>
                <a:ext uri="{FF2B5EF4-FFF2-40B4-BE49-F238E27FC236}">
                  <a16:creationId xmlns:a16="http://schemas.microsoft.com/office/drawing/2014/main" id="{F264AD4D-7173-12E2-C46D-F4DE6750C476}"/>
                </a:ext>
              </a:extLst>
            </p:cNvPr>
            <p:cNvGrpSpPr/>
            <p:nvPr/>
          </p:nvGrpSpPr>
          <p:grpSpPr>
            <a:xfrm>
              <a:off x="1062037" y="-5047599"/>
              <a:ext cx="10067926" cy="7181851"/>
              <a:chOff x="971548" y="-61912"/>
              <a:chExt cx="10067926" cy="7181851"/>
            </a:xfrm>
          </p:grpSpPr>
          <p:sp>
            <p:nvSpPr>
              <p:cNvPr id="34" name="Téglalap 33">
                <a:extLst>
                  <a:ext uri="{FF2B5EF4-FFF2-40B4-BE49-F238E27FC236}">
                    <a16:creationId xmlns:a16="http://schemas.microsoft.com/office/drawing/2014/main" id="{51FBB1AF-E2F1-005B-92AE-94076A2453FD}"/>
                  </a:ext>
                </a:extLst>
              </p:cNvPr>
              <p:cNvSpPr/>
              <p:nvPr/>
            </p:nvSpPr>
            <p:spPr>
              <a:xfrm>
                <a:off x="5972175" y="5805488"/>
                <a:ext cx="66675" cy="7239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5" name="Szabadkézi sokszög: alakzat 34">
                <a:extLst>
                  <a:ext uri="{FF2B5EF4-FFF2-40B4-BE49-F238E27FC236}">
                    <a16:creationId xmlns:a16="http://schemas.microsoft.com/office/drawing/2014/main" id="{009AA76A-EA1A-CDBD-80BE-788BA1DADB98}"/>
                  </a:ext>
                </a:extLst>
              </p:cNvPr>
              <p:cNvSpPr/>
              <p:nvPr/>
            </p:nvSpPr>
            <p:spPr>
              <a:xfrm>
                <a:off x="5681662" y="6462713"/>
                <a:ext cx="647700" cy="657226"/>
              </a:xfrm>
              <a:custGeom>
                <a:avLst/>
                <a:gdLst>
                  <a:gd name="connsiteX0" fmla="*/ 323850 w 647700"/>
                  <a:gd name="connsiteY0" fmla="*/ 71437 h 657226"/>
                  <a:gd name="connsiteX1" fmla="*/ 73818 w 647700"/>
                  <a:gd name="connsiteY1" fmla="*/ 328612 h 657226"/>
                  <a:gd name="connsiteX2" fmla="*/ 323850 w 647700"/>
                  <a:gd name="connsiteY2" fmla="*/ 585787 h 657226"/>
                  <a:gd name="connsiteX3" fmla="*/ 573882 w 647700"/>
                  <a:gd name="connsiteY3" fmla="*/ 328612 h 657226"/>
                  <a:gd name="connsiteX4" fmla="*/ 323850 w 647700"/>
                  <a:gd name="connsiteY4" fmla="*/ 71437 h 657226"/>
                  <a:gd name="connsiteX5" fmla="*/ 323850 w 647700"/>
                  <a:gd name="connsiteY5" fmla="*/ 0 h 657226"/>
                  <a:gd name="connsiteX6" fmla="*/ 647700 w 647700"/>
                  <a:gd name="connsiteY6" fmla="*/ 328613 h 657226"/>
                  <a:gd name="connsiteX7" fmla="*/ 323850 w 647700"/>
                  <a:gd name="connsiteY7" fmla="*/ 657226 h 657226"/>
                  <a:gd name="connsiteX8" fmla="*/ 0 w 647700"/>
                  <a:gd name="connsiteY8" fmla="*/ 328613 h 657226"/>
                  <a:gd name="connsiteX9" fmla="*/ 323850 w 647700"/>
                  <a:gd name="connsiteY9" fmla="*/ 0 h 657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7700" h="657226">
                    <a:moveTo>
                      <a:pt x="323850" y="71437"/>
                    </a:moveTo>
                    <a:cubicBezTo>
                      <a:pt x="185761" y="71437"/>
                      <a:pt x="73818" y="186578"/>
                      <a:pt x="73818" y="328612"/>
                    </a:cubicBezTo>
                    <a:cubicBezTo>
                      <a:pt x="73818" y="470646"/>
                      <a:pt x="185761" y="585787"/>
                      <a:pt x="323850" y="585787"/>
                    </a:cubicBezTo>
                    <a:cubicBezTo>
                      <a:pt x="461939" y="585787"/>
                      <a:pt x="573882" y="470646"/>
                      <a:pt x="573882" y="328612"/>
                    </a:cubicBezTo>
                    <a:cubicBezTo>
                      <a:pt x="573882" y="186578"/>
                      <a:pt x="461939" y="71437"/>
                      <a:pt x="323850" y="71437"/>
                    </a:cubicBezTo>
                    <a:close/>
                    <a:moveTo>
                      <a:pt x="323850" y="0"/>
                    </a:moveTo>
                    <a:cubicBezTo>
                      <a:pt x="502707" y="0"/>
                      <a:pt x="647700" y="147125"/>
                      <a:pt x="647700" y="328613"/>
                    </a:cubicBezTo>
                    <a:cubicBezTo>
                      <a:pt x="647700" y="510101"/>
                      <a:pt x="502707" y="657226"/>
                      <a:pt x="323850" y="657226"/>
                    </a:cubicBezTo>
                    <a:cubicBezTo>
                      <a:pt x="144993" y="657226"/>
                      <a:pt x="0" y="510101"/>
                      <a:pt x="0" y="328613"/>
                    </a:cubicBezTo>
                    <a:cubicBezTo>
                      <a:pt x="0" y="147125"/>
                      <a:pt x="144993" y="0"/>
                      <a:pt x="3238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hu-HU" dirty="0"/>
              </a:p>
            </p:txBody>
          </p:sp>
          <p:sp>
            <p:nvSpPr>
              <p:cNvPr id="36" name="Téglalap 35">
                <a:extLst>
                  <a:ext uri="{FF2B5EF4-FFF2-40B4-BE49-F238E27FC236}">
                    <a16:creationId xmlns:a16="http://schemas.microsoft.com/office/drawing/2014/main" id="{923401A3-D674-7F7B-ACA0-A96CA1D9DFEE}"/>
                  </a:ext>
                </a:extLst>
              </p:cNvPr>
              <p:cNvSpPr/>
              <p:nvPr/>
            </p:nvSpPr>
            <p:spPr>
              <a:xfrm>
                <a:off x="1157286" y="171450"/>
                <a:ext cx="9696450" cy="53054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7" name="Téglalap 36">
                <a:extLst>
                  <a:ext uri="{FF2B5EF4-FFF2-40B4-BE49-F238E27FC236}">
                    <a16:creationId xmlns:a16="http://schemas.microsoft.com/office/drawing/2014/main" id="{BF43589F-A1C4-E0EF-8F29-DDDEDCD8AEF6}"/>
                  </a:ext>
                </a:extLst>
              </p:cNvPr>
              <p:cNvSpPr/>
              <p:nvPr/>
            </p:nvSpPr>
            <p:spPr>
              <a:xfrm>
                <a:off x="971549" y="5338764"/>
                <a:ext cx="10067925" cy="4667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" name="Téglalap 37">
                <a:extLst>
                  <a:ext uri="{FF2B5EF4-FFF2-40B4-BE49-F238E27FC236}">
                    <a16:creationId xmlns:a16="http://schemas.microsoft.com/office/drawing/2014/main" id="{5595058B-D4E1-C637-6478-1F3418C5827E}"/>
                  </a:ext>
                </a:extLst>
              </p:cNvPr>
              <p:cNvSpPr/>
              <p:nvPr/>
            </p:nvSpPr>
            <p:spPr>
              <a:xfrm>
                <a:off x="971548" y="-61912"/>
                <a:ext cx="10067925" cy="4667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sp>
          <p:nvSpPr>
            <p:cNvPr id="32" name="Szövegdoboz 31">
              <a:extLst>
                <a:ext uri="{FF2B5EF4-FFF2-40B4-BE49-F238E27FC236}">
                  <a16:creationId xmlns:a16="http://schemas.microsoft.com/office/drawing/2014/main" id="{9B8866AA-534D-4096-277F-7797492D2DDC}"/>
                </a:ext>
              </a:extLst>
            </p:cNvPr>
            <p:cNvSpPr txBox="1"/>
            <p:nvPr/>
          </p:nvSpPr>
          <p:spPr>
            <a:xfrm>
              <a:off x="1752600" y="-3962400"/>
              <a:ext cx="88392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200" dirty="0">
                  <a:latin typeface="Baskerville Old Face" panose="02020602080505020303" pitchFamily="18" charset="0"/>
                </a:rPr>
                <a:t>IKT PROJEKMUNKA AUTÓK </a:t>
              </a:r>
            </a:p>
          </p:txBody>
        </p:sp>
        <p:sp>
          <p:nvSpPr>
            <p:cNvPr id="33" name="Szövegdoboz 32">
              <a:extLst>
                <a:ext uri="{FF2B5EF4-FFF2-40B4-BE49-F238E27FC236}">
                  <a16:creationId xmlns:a16="http://schemas.microsoft.com/office/drawing/2014/main" id="{A314E756-515C-D02A-F193-B8F306840EF7}"/>
                </a:ext>
              </a:extLst>
            </p:cNvPr>
            <p:cNvSpPr txBox="1"/>
            <p:nvPr/>
          </p:nvSpPr>
          <p:spPr>
            <a:xfrm>
              <a:off x="3429000" y="-133350"/>
              <a:ext cx="548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Készítette : </a:t>
              </a:r>
              <a:r>
                <a:rPr lang="hu-HU" dirty="0" err="1"/>
                <a:t>Verbánszky</a:t>
              </a:r>
              <a:r>
                <a:rPr lang="hu-HU" dirty="0"/>
                <a:t> Zsolt és Tóth Tihamér</a:t>
              </a:r>
            </a:p>
          </p:txBody>
        </p:sp>
      </p:grpSp>
      <p:grpSp>
        <p:nvGrpSpPr>
          <p:cNvPr id="42" name="Csoportba foglalás 41">
            <a:extLst>
              <a:ext uri="{FF2B5EF4-FFF2-40B4-BE49-F238E27FC236}">
                <a16:creationId xmlns:a16="http://schemas.microsoft.com/office/drawing/2014/main" id="{3D5F016A-0F7F-7616-0904-1A3289C3BE5E}"/>
              </a:ext>
            </a:extLst>
          </p:cNvPr>
          <p:cNvGrpSpPr/>
          <p:nvPr/>
        </p:nvGrpSpPr>
        <p:grpSpPr>
          <a:xfrm>
            <a:off x="10910525" y="-160506"/>
            <a:ext cx="1370678" cy="1370678"/>
            <a:chOff x="10910525" y="-160506"/>
            <a:chExt cx="1370678" cy="1370678"/>
          </a:xfrm>
          <a:effectLst>
            <a:outerShdw blurRad="139700" dist="88900" dir="8340000" sx="102000" sy="102000" algn="tr" rotWithShape="0">
              <a:prstClr val="black">
                <a:alpha val="64000"/>
              </a:prstClr>
            </a:outerShdw>
          </a:effectLst>
        </p:grpSpPr>
        <p:pic>
          <p:nvPicPr>
            <p:cNvPr id="43" name="Ábra 42" descr="Könyvjelző egyszínű kitöltéssel">
              <a:extLst>
                <a:ext uri="{FF2B5EF4-FFF2-40B4-BE49-F238E27FC236}">
                  <a16:creationId xmlns:a16="http://schemas.microsoft.com/office/drawing/2014/main" id="{A029F63F-DD1E-ADA4-36E5-565EFE56D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910525" y="-160506"/>
              <a:ext cx="1370678" cy="1370678"/>
            </a:xfrm>
            <a:prstGeom prst="rect">
              <a:avLst/>
            </a:prstGeom>
          </p:spPr>
        </p:pic>
        <p:pic>
          <p:nvPicPr>
            <p:cNvPr id="44" name="Ábra 43" descr="Értekezlet körvonalas">
              <a:extLst>
                <a:ext uri="{FF2B5EF4-FFF2-40B4-BE49-F238E27FC236}">
                  <a16:creationId xmlns:a16="http://schemas.microsoft.com/office/drawing/2014/main" id="{74E36159-74C9-0E4D-EA0C-1141EF83A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15700" y="196221"/>
              <a:ext cx="532708" cy="532708"/>
            </a:xfrm>
            <a:prstGeom prst="rect">
              <a:avLst/>
            </a:prstGeom>
          </p:spPr>
        </p:pic>
      </p:grp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B92C8D8F-C131-9F71-72A8-78E3ACD9BC22}"/>
              </a:ext>
            </a:extLst>
          </p:cNvPr>
          <p:cNvSpPr txBox="1"/>
          <p:nvPr/>
        </p:nvSpPr>
        <p:spPr>
          <a:xfrm>
            <a:off x="3143246" y="187083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dirty="0">
                <a:solidFill>
                  <a:schemeClr val="bg1">
                    <a:lumMod val="85000"/>
                  </a:schemeClr>
                </a:solidFill>
                <a:latin typeface="Baskerville Old Face" panose="02020602080505020303" pitchFamily="18" charset="0"/>
              </a:rPr>
              <a:t>TARTALOM</a:t>
            </a:r>
          </a:p>
        </p:txBody>
      </p:sp>
      <p:sp>
        <p:nvSpPr>
          <p:cNvPr id="58" name="Szabadkézi sokszög: alakzat 57">
            <a:extLst>
              <a:ext uri="{FF2B5EF4-FFF2-40B4-BE49-F238E27FC236}">
                <a16:creationId xmlns:a16="http://schemas.microsoft.com/office/drawing/2014/main" id="{A4FFA328-4938-1FCE-2360-5F2BC1C4392B}"/>
              </a:ext>
            </a:extLst>
          </p:cNvPr>
          <p:cNvSpPr/>
          <p:nvPr/>
        </p:nvSpPr>
        <p:spPr>
          <a:xfrm>
            <a:off x="0" y="1609725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FELADAT</a:t>
            </a:r>
          </a:p>
        </p:txBody>
      </p:sp>
      <p:sp>
        <p:nvSpPr>
          <p:cNvPr id="62" name="Szabadkézi sokszög: alakzat 61">
            <a:extLst>
              <a:ext uri="{FF2B5EF4-FFF2-40B4-BE49-F238E27FC236}">
                <a16:creationId xmlns:a16="http://schemas.microsoft.com/office/drawing/2014/main" id="{34C7CC6A-F2E0-C379-5009-34B7315259F7}"/>
              </a:ext>
            </a:extLst>
          </p:cNvPr>
          <p:cNvSpPr/>
          <p:nvPr/>
        </p:nvSpPr>
        <p:spPr>
          <a:xfrm>
            <a:off x="-3009900" y="5295900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B2160A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ÖSSZEGZÉS</a:t>
            </a:r>
          </a:p>
        </p:txBody>
      </p:sp>
      <p:sp>
        <p:nvSpPr>
          <p:cNvPr id="63" name="Szabadkézi sokszög: alakzat 62">
            <a:extLst>
              <a:ext uri="{FF2B5EF4-FFF2-40B4-BE49-F238E27FC236}">
                <a16:creationId xmlns:a16="http://schemas.microsoft.com/office/drawing/2014/main" id="{1AF3D06D-117C-C25C-DB32-9109C334547C}"/>
              </a:ext>
            </a:extLst>
          </p:cNvPr>
          <p:cNvSpPr/>
          <p:nvPr/>
        </p:nvSpPr>
        <p:spPr>
          <a:xfrm>
            <a:off x="-3009900" y="2838450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CSAPAT</a:t>
            </a:r>
          </a:p>
        </p:txBody>
      </p:sp>
      <p:sp>
        <p:nvSpPr>
          <p:cNvPr id="64" name="Szabadkézi sokszög: alakzat 63">
            <a:extLst>
              <a:ext uri="{FF2B5EF4-FFF2-40B4-BE49-F238E27FC236}">
                <a16:creationId xmlns:a16="http://schemas.microsoft.com/office/drawing/2014/main" id="{38145726-1F99-3303-8666-077617D71BCE}"/>
              </a:ext>
            </a:extLst>
          </p:cNvPr>
          <p:cNvSpPr/>
          <p:nvPr/>
        </p:nvSpPr>
        <p:spPr>
          <a:xfrm>
            <a:off x="-3009900" y="4067175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IDŐ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99423970-8D45-52EC-93B4-52947B024824}"/>
              </a:ext>
            </a:extLst>
          </p:cNvPr>
          <p:cNvSpPr txBox="1"/>
          <p:nvPr/>
        </p:nvSpPr>
        <p:spPr>
          <a:xfrm>
            <a:off x="4740800" y="1655530"/>
            <a:ext cx="75601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Egy adott témával kapcsolatos feladatok megoldása.</a:t>
            </a:r>
          </a:p>
          <a:p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Téma: AUTÓK</a:t>
            </a:r>
          </a:p>
          <a:p>
            <a:endParaRPr lang="hu-HU" sz="2800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Írnunk kellet egy </a:t>
            </a:r>
            <a:r>
              <a:rPr lang="hu-HU" sz="2800" dirty="0" err="1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python</a:t>
            </a: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 programot ami  megfelel az elvarasoknak,</a:t>
            </a:r>
            <a:b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</a:b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ezek mellett egy weblapot és egy </a:t>
            </a:r>
            <a:r>
              <a:rPr lang="hu-HU" sz="2800" dirty="0" err="1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ppt</a:t>
            </a: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!</a:t>
            </a:r>
          </a:p>
          <a:p>
            <a:endParaRPr lang="hu-HU" sz="2800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2800" dirty="0" err="1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Github</a:t>
            </a: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 és </a:t>
            </a:r>
            <a:r>
              <a:rPr lang="hu-HU" sz="2800" dirty="0" err="1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trello</a:t>
            </a: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 vezetése!</a:t>
            </a:r>
            <a:br>
              <a:rPr lang="hu-HU" sz="2800" dirty="0"/>
            </a:br>
            <a:endParaRPr lang="hu-HU" sz="2800" dirty="0"/>
          </a:p>
        </p:txBody>
      </p: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C1B3649A-AD93-FC62-D309-509A208708A0}"/>
              </a:ext>
            </a:extLst>
          </p:cNvPr>
          <p:cNvGrpSpPr/>
          <p:nvPr/>
        </p:nvGrpSpPr>
        <p:grpSpPr>
          <a:xfrm>
            <a:off x="12139284" y="1501534"/>
            <a:ext cx="5982125" cy="4455341"/>
            <a:chOff x="4912237" y="1501534"/>
            <a:chExt cx="5982125" cy="4455341"/>
          </a:xfrm>
        </p:grpSpPr>
        <p:pic>
          <p:nvPicPr>
            <p:cNvPr id="26" name="Ábra 25" descr="Felhasználó egyszínű kitöltéssel">
              <a:extLst>
                <a:ext uri="{FF2B5EF4-FFF2-40B4-BE49-F238E27FC236}">
                  <a16:creationId xmlns:a16="http://schemas.microsoft.com/office/drawing/2014/main" id="{B0F51DB2-4CFD-4C07-C2A1-B815D0ECC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912237" y="2368341"/>
              <a:ext cx="3152775" cy="3152775"/>
            </a:xfrm>
            <a:prstGeom prst="rect">
              <a:avLst/>
            </a:prstGeom>
          </p:spPr>
        </p:pic>
        <p:pic>
          <p:nvPicPr>
            <p:cNvPr id="27" name="Ábra 26" descr="Felhasználó egyszínű kitöltéssel">
              <a:extLst>
                <a:ext uri="{FF2B5EF4-FFF2-40B4-BE49-F238E27FC236}">
                  <a16:creationId xmlns:a16="http://schemas.microsoft.com/office/drawing/2014/main" id="{EB4B7A43-F404-4484-4610-F87387840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41587" y="2368341"/>
              <a:ext cx="3152775" cy="3152775"/>
            </a:xfrm>
            <a:prstGeom prst="rect">
              <a:avLst/>
            </a:prstGeom>
          </p:spPr>
        </p:pic>
        <p:sp>
          <p:nvSpPr>
            <p:cNvPr id="28" name="Szövegdoboz 27">
              <a:extLst>
                <a:ext uri="{FF2B5EF4-FFF2-40B4-BE49-F238E27FC236}">
                  <a16:creationId xmlns:a16="http://schemas.microsoft.com/office/drawing/2014/main" id="{7D69B2C4-3544-2E35-7490-50831F4CBC07}"/>
                </a:ext>
              </a:extLst>
            </p:cNvPr>
            <p:cNvSpPr txBox="1"/>
            <p:nvPr/>
          </p:nvSpPr>
          <p:spPr>
            <a:xfrm>
              <a:off x="4912237" y="1501534"/>
              <a:ext cx="59055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000" dirty="0">
                  <a:solidFill>
                    <a:schemeClr val="bg1">
                      <a:lumMod val="85000"/>
                    </a:schemeClr>
                  </a:solidFill>
                  <a:latin typeface="Baskerville Old Face" panose="02020602080505020303" pitchFamily="18" charset="0"/>
                </a:rPr>
                <a:t>Csapat felépítés : 2 személy</a:t>
              </a:r>
            </a:p>
          </p:txBody>
        </p:sp>
        <p:sp>
          <p:nvSpPr>
            <p:cNvPr id="29" name="Szövegdoboz 28">
              <a:extLst>
                <a:ext uri="{FF2B5EF4-FFF2-40B4-BE49-F238E27FC236}">
                  <a16:creationId xmlns:a16="http://schemas.microsoft.com/office/drawing/2014/main" id="{EEF0AE49-4666-FAF5-562F-B74AFB41FC4A}"/>
                </a:ext>
              </a:extLst>
            </p:cNvPr>
            <p:cNvSpPr txBox="1"/>
            <p:nvPr/>
          </p:nvSpPr>
          <p:spPr>
            <a:xfrm>
              <a:off x="5499468" y="5372100"/>
              <a:ext cx="18469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b="1" dirty="0">
                  <a:solidFill>
                    <a:schemeClr val="bg1">
                      <a:lumMod val="85000"/>
                    </a:schemeClr>
                  </a:solidFill>
                  <a:latin typeface="Baskerville Old Face" panose="02020602080505020303" pitchFamily="18" charset="0"/>
                </a:rPr>
                <a:t>TIHI</a:t>
              </a:r>
            </a:p>
          </p:txBody>
        </p:sp>
        <p:sp>
          <p:nvSpPr>
            <p:cNvPr id="39" name="Szövegdoboz 38">
              <a:extLst>
                <a:ext uri="{FF2B5EF4-FFF2-40B4-BE49-F238E27FC236}">
                  <a16:creationId xmlns:a16="http://schemas.microsoft.com/office/drawing/2014/main" id="{173BF44E-8ABF-94CA-F0E7-1CAEAD5ABA13}"/>
                </a:ext>
              </a:extLst>
            </p:cNvPr>
            <p:cNvSpPr txBox="1"/>
            <p:nvPr/>
          </p:nvSpPr>
          <p:spPr>
            <a:xfrm>
              <a:off x="8239125" y="5372100"/>
              <a:ext cx="20478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b="1" dirty="0">
                  <a:solidFill>
                    <a:schemeClr val="bg1">
                      <a:lumMod val="85000"/>
                    </a:schemeClr>
                  </a:solidFill>
                  <a:latin typeface="Baskerville Old Face" panose="02020602080505020303" pitchFamily="18" charset="0"/>
                </a:rPr>
                <a:t>ZSOLT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6365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C85A40-A464-1EC1-6817-AF8BD8D86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4E79807B-87FE-19F2-51F6-C39B29D05CA6}"/>
              </a:ext>
            </a:extLst>
          </p:cNvPr>
          <p:cNvGrpSpPr/>
          <p:nvPr/>
        </p:nvGrpSpPr>
        <p:grpSpPr>
          <a:xfrm>
            <a:off x="3737771" y="-3331311"/>
            <a:ext cx="4783130" cy="1080000"/>
            <a:chOff x="3704436" y="5502442"/>
            <a:chExt cx="4783130" cy="1080000"/>
          </a:xfrm>
        </p:grpSpPr>
        <p:sp>
          <p:nvSpPr>
            <p:cNvPr id="3" name="Szabadkézi sokszög: alakzat 2">
              <a:extLst>
                <a:ext uri="{FF2B5EF4-FFF2-40B4-BE49-F238E27FC236}">
                  <a16:creationId xmlns:a16="http://schemas.microsoft.com/office/drawing/2014/main" id="{091864AB-0ADA-EC61-2E3F-D1C26270D2F6}"/>
                </a:ext>
              </a:extLst>
            </p:cNvPr>
            <p:cNvSpPr/>
            <p:nvPr/>
          </p:nvSpPr>
          <p:spPr>
            <a:xfrm>
              <a:off x="3704436" y="5502442"/>
              <a:ext cx="4783128" cy="756000"/>
            </a:xfrm>
            <a:custGeom>
              <a:avLst/>
              <a:gdLst>
                <a:gd name="connsiteX0" fmla="*/ 392538 w 4783128"/>
                <a:gd name="connsiteY0" fmla="*/ 0 h 756000"/>
                <a:gd name="connsiteX1" fmla="*/ 4390590 w 4783128"/>
                <a:gd name="connsiteY1" fmla="*/ 0 h 756000"/>
                <a:gd name="connsiteX2" fmla="*/ 4783128 w 4783128"/>
                <a:gd name="connsiteY2" fmla="*/ 756000 h 756000"/>
                <a:gd name="connsiteX3" fmla="*/ 0 w 4783128"/>
                <a:gd name="connsiteY3" fmla="*/ 756000 h 756000"/>
                <a:gd name="connsiteX4" fmla="*/ 392538 w 4783128"/>
                <a:gd name="connsiteY4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3128" h="756000">
                  <a:moveTo>
                    <a:pt x="392538" y="0"/>
                  </a:moveTo>
                  <a:lnTo>
                    <a:pt x="4390590" y="0"/>
                  </a:lnTo>
                  <a:lnTo>
                    <a:pt x="4783128" y="756000"/>
                  </a:lnTo>
                  <a:lnTo>
                    <a:pt x="0" y="756000"/>
                  </a:lnTo>
                  <a:lnTo>
                    <a:pt x="392538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4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Times New Roman" panose="02020603050405020304" pitchFamily="18" charset="0"/>
                </a:rPr>
                <a:t>04</a:t>
              </a:r>
            </a:p>
          </p:txBody>
        </p:sp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347AE61A-5441-C076-B468-E41C289CC18D}"/>
                </a:ext>
              </a:extLst>
            </p:cNvPr>
            <p:cNvSpPr/>
            <p:nvPr/>
          </p:nvSpPr>
          <p:spPr>
            <a:xfrm flipV="1">
              <a:off x="3704436" y="6258442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5" name="Szabadkézi sokszög: alakzat 4">
              <a:extLst>
                <a:ext uri="{FF2B5EF4-FFF2-40B4-BE49-F238E27FC236}">
                  <a16:creationId xmlns:a16="http://schemas.microsoft.com/office/drawing/2014/main" id="{6A49F03F-683E-7C69-1C28-555ED43B696D}"/>
                </a:ext>
              </a:extLst>
            </p:cNvPr>
            <p:cNvSpPr/>
            <p:nvPr/>
          </p:nvSpPr>
          <p:spPr>
            <a:xfrm flipV="1">
              <a:off x="8091566" y="6258442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736B5DFE-4C7A-9D3D-B443-00B0812E3360}"/>
              </a:ext>
            </a:extLst>
          </p:cNvPr>
          <p:cNvGrpSpPr/>
          <p:nvPr/>
        </p:nvGrpSpPr>
        <p:grpSpPr>
          <a:xfrm>
            <a:off x="4325006" y="-4462280"/>
            <a:ext cx="3608661" cy="1080000"/>
            <a:chOff x="4291671" y="4371473"/>
            <a:chExt cx="3608661" cy="1080000"/>
          </a:xfrm>
        </p:grpSpPr>
        <p:sp>
          <p:nvSpPr>
            <p:cNvPr id="7" name="Szabadkézi sokszög: alakzat 6">
              <a:extLst>
                <a:ext uri="{FF2B5EF4-FFF2-40B4-BE49-F238E27FC236}">
                  <a16:creationId xmlns:a16="http://schemas.microsoft.com/office/drawing/2014/main" id="{9F74ACE2-54ED-C819-BF83-26B4ACD111E4}"/>
                </a:ext>
              </a:extLst>
            </p:cNvPr>
            <p:cNvSpPr/>
            <p:nvPr/>
          </p:nvSpPr>
          <p:spPr>
            <a:xfrm>
              <a:off x="4291671" y="4371473"/>
              <a:ext cx="3608661" cy="756000"/>
            </a:xfrm>
            <a:custGeom>
              <a:avLst/>
              <a:gdLst>
                <a:gd name="connsiteX0" fmla="*/ 392538 w 3608661"/>
                <a:gd name="connsiteY0" fmla="*/ 0 h 756000"/>
                <a:gd name="connsiteX1" fmla="*/ 3216122 w 3608661"/>
                <a:gd name="connsiteY1" fmla="*/ 0 h 756000"/>
                <a:gd name="connsiteX2" fmla="*/ 3608661 w 3608661"/>
                <a:gd name="connsiteY2" fmla="*/ 756000 h 756000"/>
                <a:gd name="connsiteX3" fmla="*/ 0 w 3608661"/>
                <a:gd name="connsiteY3" fmla="*/ 756000 h 756000"/>
                <a:gd name="connsiteX4" fmla="*/ 392538 w 3608661"/>
                <a:gd name="connsiteY4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8661" h="756000">
                  <a:moveTo>
                    <a:pt x="392538" y="0"/>
                  </a:moveTo>
                  <a:lnTo>
                    <a:pt x="3216122" y="0"/>
                  </a:lnTo>
                  <a:lnTo>
                    <a:pt x="3608661" y="756000"/>
                  </a:lnTo>
                  <a:lnTo>
                    <a:pt x="0" y="756000"/>
                  </a:lnTo>
                  <a:lnTo>
                    <a:pt x="39253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4000" dirty="0">
                  <a:solidFill>
                    <a:schemeClr val="accent2">
                      <a:lumMod val="50000"/>
                    </a:schemeClr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Times New Roman" panose="02020603050405020304" pitchFamily="18" charset="0"/>
                </a:rPr>
                <a:t>03</a:t>
              </a:r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D700B4F1-DBF4-37E9-C418-3BAF26A366D0}"/>
                </a:ext>
              </a:extLst>
            </p:cNvPr>
            <p:cNvSpPr/>
            <p:nvPr/>
          </p:nvSpPr>
          <p:spPr>
            <a:xfrm flipV="1">
              <a:off x="4291671" y="5127473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A2E2BF8F-0ED8-D6F3-68CB-81014B5B7460}"/>
                </a:ext>
              </a:extLst>
            </p:cNvPr>
            <p:cNvSpPr/>
            <p:nvPr/>
          </p:nvSpPr>
          <p:spPr>
            <a:xfrm flipV="1">
              <a:off x="7504331" y="5127473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AB8A6F3D-A834-1DAA-1535-F666FD46D4FD}"/>
              </a:ext>
            </a:extLst>
          </p:cNvPr>
          <p:cNvGrpSpPr/>
          <p:nvPr/>
        </p:nvGrpSpPr>
        <p:grpSpPr>
          <a:xfrm>
            <a:off x="4912237" y="-5595252"/>
            <a:ext cx="2434193" cy="1080000"/>
            <a:chOff x="4878905" y="3240504"/>
            <a:chExt cx="2434193" cy="1080000"/>
          </a:xfrm>
        </p:grpSpPr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2251C9CD-6424-1998-9CB8-690D62B9AD46}"/>
                </a:ext>
              </a:extLst>
            </p:cNvPr>
            <p:cNvSpPr/>
            <p:nvPr/>
          </p:nvSpPr>
          <p:spPr>
            <a:xfrm>
              <a:off x="4878905" y="3240504"/>
              <a:ext cx="2434193" cy="756000"/>
            </a:xfrm>
            <a:custGeom>
              <a:avLst/>
              <a:gdLst>
                <a:gd name="connsiteX0" fmla="*/ 392538 w 2434193"/>
                <a:gd name="connsiteY0" fmla="*/ 0 h 756000"/>
                <a:gd name="connsiteX1" fmla="*/ 2041654 w 2434193"/>
                <a:gd name="connsiteY1" fmla="*/ 0 h 756000"/>
                <a:gd name="connsiteX2" fmla="*/ 2434193 w 2434193"/>
                <a:gd name="connsiteY2" fmla="*/ 756000 h 756000"/>
                <a:gd name="connsiteX3" fmla="*/ 0 w 2434193"/>
                <a:gd name="connsiteY3" fmla="*/ 756000 h 756000"/>
                <a:gd name="connsiteX4" fmla="*/ 392538 w 2434193"/>
                <a:gd name="connsiteY4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4193" h="756000">
                  <a:moveTo>
                    <a:pt x="392538" y="0"/>
                  </a:moveTo>
                  <a:lnTo>
                    <a:pt x="2041654" y="0"/>
                  </a:lnTo>
                  <a:lnTo>
                    <a:pt x="2434193" y="756000"/>
                  </a:lnTo>
                  <a:lnTo>
                    <a:pt x="0" y="756000"/>
                  </a:lnTo>
                  <a:lnTo>
                    <a:pt x="392538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4000" dirty="0">
                  <a:solidFill>
                    <a:schemeClr val="accent6">
                      <a:lumMod val="75000"/>
                    </a:schemeClr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Angsana New" panose="02020603050405020304" pitchFamily="18" charset="-34"/>
                </a:rPr>
                <a:t>02</a:t>
              </a:r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2F494E5B-A970-AF81-8C3F-0A70821C7E73}"/>
                </a:ext>
              </a:extLst>
            </p:cNvPr>
            <p:cNvSpPr/>
            <p:nvPr/>
          </p:nvSpPr>
          <p:spPr>
            <a:xfrm flipV="1">
              <a:off x="4878905" y="399650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99DE728A-767A-51A5-F4C9-5AA82CD27C52}"/>
                </a:ext>
              </a:extLst>
            </p:cNvPr>
            <p:cNvSpPr/>
            <p:nvPr/>
          </p:nvSpPr>
          <p:spPr>
            <a:xfrm flipV="1">
              <a:off x="6917098" y="399650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1E77965A-1F4A-3CD5-5D2F-FF64AF419793}"/>
              </a:ext>
            </a:extLst>
          </p:cNvPr>
          <p:cNvGrpSpPr/>
          <p:nvPr/>
        </p:nvGrpSpPr>
        <p:grpSpPr>
          <a:xfrm>
            <a:off x="5499468" y="-6991422"/>
            <a:ext cx="1259730" cy="1369684"/>
            <a:chOff x="5466136" y="1819850"/>
            <a:chExt cx="1259730" cy="1369684"/>
          </a:xfrm>
        </p:grpSpPr>
        <p:sp>
          <p:nvSpPr>
            <p:cNvPr id="15" name="Szabadkézi sokszög: alakzat 14">
              <a:extLst>
                <a:ext uri="{FF2B5EF4-FFF2-40B4-BE49-F238E27FC236}">
                  <a16:creationId xmlns:a16="http://schemas.microsoft.com/office/drawing/2014/main" id="{6192BCA6-8026-FBC4-A0DC-7766A1B0A978}"/>
                </a:ext>
              </a:extLst>
            </p:cNvPr>
            <p:cNvSpPr/>
            <p:nvPr/>
          </p:nvSpPr>
          <p:spPr>
            <a:xfrm flipV="1">
              <a:off x="5466136" y="286553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E6B9834F-667B-C597-FB52-233AC6283C8A}"/>
                </a:ext>
              </a:extLst>
            </p:cNvPr>
            <p:cNvSpPr/>
            <p:nvPr/>
          </p:nvSpPr>
          <p:spPr>
            <a:xfrm flipV="1">
              <a:off x="6329866" y="286553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B96F4E80-870F-4719-443F-D7DD2E65BC48}"/>
                </a:ext>
              </a:extLst>
            </p:cNvPr>
            <p:cNvSpPr/>
            <p:nvPr/>
          </p:nvSpPr>
          <p:spPr>
            <a:xfrm>
              <a:off x="5466136" y="1819850"/>
              <a:ext cx="1259730" cy="1045684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3600" dirty="0">
                  <a:solidFill>
                    <a:srgbClr val="FFC000"/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Times New Roman" panose="02020603050405020304" pitchFamily="18" charset="0"/>
                </a:rPr>
                <a:t>01</a:t>
              </a:r>
            </a:p>
          </p:txBody>
        </p:sp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7A35845C-B6E8-4BBD-9D8C-2E038A06980E}"/>
              </a:ext>
            </a:extLst>
          </p:cNvPr>
          <p:cNvGrpSpPr/>
          <p:nvPr/>
        </p:nvGrpSpPr>
        <p:grpSpPr>
          <a:xfrm>
            <a:off x="1062034" y="-14292403"/>
            <a:ext cx="10067926" cy="7181851"/>
            <a:chOff x="1062037" y="-5047599"/>
            <a:chExt cx="10067926" cy="7181851"/>
          </a:xfrm>
        </p:grpSpPr>
        <p:grpSp>
          <p:nvGrpSpPr>
            <p:cNvPr id="31" name="Csoportba foglalás 30">
              <a:extLst>
                <a:ext uri="{FF2B5EF4-FFF2-40B4-BE49-F238E27FC236}">
                  <a16:creationId xmlns:a16="http://schemas.microsoft.com/office/drawing/2014/main" id="{44929E05-453C-621A-EA8B-63233B2D0C39}"/>
                </a:ext>
              </a:extLst>
            </p:cNvPr>
            <p:cNvGrpSpPr/>
            <p:nvPr/>
          </p:nvGrpSpPr>
          <p:grpSpPr>
            <a:xfrm>
              <a:off x="1062037" y="-5047599"/>
              <a:ext cx="10067926" cy="7181851"/>
              <a:chOff x="971548" y="-61912"/>
              <a:chExt cx="10067926" cy="7181851"/>
            </a:xfrm>
          </p:grpSpPr>
          <p:sp>
            <p:nvSpPr>
              <p:cNvPr id="34" name="Téglalap 33">
                <a:extLst>
                  <a:ext uri="{FF2B5EF4-FFF2-40B4-BE49-F238E27FC236}">
                    <a16:creationId xmlns:a16="http://schemas.microsoft.com/office/drawing/2014/main" id="{A2DD3130-3FA1-7632-E24D-182E5A3EE322}"/>
                  </a:ext>
                </a:extLst>
              </p:cNvPr>
              <p:cNvSpPr/>
              <p:nvPr/>
            </p:nvSpPr>
            <p:spPr>
              <a:xfrm>
                <a:off x="5972175" y="5805488"/>
                <a:ext cx="66675" cy="7239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5" name="Szabadkézi sokszög: alakzat 34">
                <a:extLst>
                  <a:ext uri="{FF2B5EF4-FFF2-40B4-BE49-F238E27FC236}">
                    <a16:creationId xmlns:a16="http://schemas.microsoft.com/office/drawing/2014/main" id="{2DF75855-B2BD-A241-2A15-07E602ED6154}"/>
                  </a:ext>
                </a:extLst>
              </p:cNvPr>
              <p:cNvSpPr/>
              <p:nvPr/>
            </p:nvSpPr>
            <p:spPr>
              <a:xfrm>
                <a:off x="5681662" y="6462713"/>
                <a:ext cx="647700" cy="657226"/>
              </a:xfrm>
              <a:custGeom>
                <a:avLst/>
                <a:gdLst>
                  <a:gd name="connsiteX0" fmla="*/ 323850 w 647700"/>
                  <a:gd name="connsiteY0" fmla="*/ 71437 h 657226"/>
                  <a:gd name="connsiteX1" fmla="*/ 73818 w 647700"/>
                  <a:gd name="connsiteY1" fmla="*/ 328612 h 657226"/>
                  <a:gd name="connsiteX2" fmla="*/ 323850 w 647700"/>
                  <a:gd name="connsiteY2" fmla="*/ 585787 h 657226"/>
                  <a:gd name="connsiteX3" fmla="*/ 573882 w 647700"/>
                  <a:gd name="connsiteY3" fmla="*/ 328612 h 657226"/>
                  <a:gd name="connsiteX4" fmla="*/ 323850 w 647700"/>
                  <a:gd name="connsiteY4" fmla="*/ 71437 h 657226"/>
                  <a:gd name="connsiteX5" fmla="*/ 323850 w 647700"/>
                  <a:gd name="connsiteY5" fmla="*/ 0 h 657226"/>
                  <a:gd name="connsiteX6" fmla="*/ 647700 w 647700"/>
                  <a:gd name="connsiteY6" fmla="*/ 328613 h 657226"/>
                  <a:gd name="connsiteX7" fmla="*/ 323850 w 647700"/>
                  <a:gd name="connsiteY7" fmla="*/ 657226 h 657226"/>
                  <a:gd name="connsiteX8" fmla="*/ 0 w 647700"/>
                  <a:gd name="connsiteY8" fmla="*/ 328613 h 657226"/>
                  <a:gd name="connsiteX9" fmla="*/ 323850 w 647700"/>
                  <a:gd name="connsiteY9" fmla="*/ 0 h 657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7700" h="657226">
                    <a:moveTo>
                      <a:pt x="323850" y="71437"/>
                    </a:moveTo>
                    <a:cubicBezTo>
                      <a:pt x="185761" y="71437"/>
                      <a:pt x="73818" y="186578"/>
                      <a:pt x="73818" y="328612"/>
                    </a:cubicBezTo>
                    <a:cubicBezTo>
                      <a:pt x="73818" y="470646"/>
                      <a:pt x="185761" y="585787"/>
                      <a:pt x="323850" y="585787"/>
                    </a:cubicBezTo>
                    <a:cubicBezTo>
                      <a:pt x="461939" y="585787"/>
                      <a:pt x="573882" y="470646"/>
                      <a:pt x="573882" y="328612"/>
                    </a:cubicBezTo>
                    <a:cubicBezTo>
                      <a:pt x="573882" y="186578"/>
                      <a:pt x="461939" y="71437"/>
                      <a:pt x="323850" y="71437"/>
                    </a:cubicBezTo>
                    <a:close/>
                    <a:moveTo>
                      <a:pt x="323850" y="0"/>
                    </a:moveTo>
                    <a:cubicBezTo>
                      <a:pt x="502707" y="0"/>
                      <a:pt x="647700" y="147125"/>
                      <a:pt x="647700" y="328613"/>
                    </a:cubicBezTo>
                    <a:cubicBezTo>
                      <a:pt x="647700" y="510101"/>
                      <a:pt x="502707" y="657226"/>
                      <a:pt x="323850" y="657226"/>
                    </a:cubicBezTo>
                    <a:cubicBezTo>
                      <a:pt x="144993" y="657226"/>
                      <a:pt x="0" y="510101"/>
                      <a:pt x="0" y="328613"/>
                    </a:cubicBezTo>
                    <a:cubicBezTo>
                      <a:pt x="0" y="147125"/>
                      <a:pt x="144993" y="0"/>
                      <a:pt x="3238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hu-HU" dirty="0"/>
              </a:p>
            </p:txBody>
          </p:sp>
          <p:sp>
            <p:nvSpPr>
              <p:cNvPr id="36" name="Téglalap 35">
                <a:extLst>
                  <a:ext uri="{FF2B5EF4-FFF2-40B4-BE49-F238E27FC236}">
                    <a16:creationId xmlns:a16="http://schemas.microsoft.com/office/drawing/2014/main" id="{7454B4E1-8741-62BA-B901-300DE3590412}"/>
                  </a:ext>
                </a:extLst>
              </p:cNvPr>
              <p:cNvSpPr/>
              <p:nvPr/>
            </p:nvSpPr>
            <p:spPr>
              <a:xfrm>
                <a:off x="1157286" y="171450"/>
                <a:ext cx="9696450" cy="53054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7" name="Téglalap 36">
                <a:extLst>
                  <a:ext uri="{FF2B5EF4-FFF2-40B4-BE49-F238E27FC236}">
                    <a16:creationId xmlns:a16="http://schemas.microsoft.com/office/drawing/2014/main" id="{215F5007-6E46-690F-937D-B2C603057A0D}"/>
                  </a:ext>
                </a:extLst>
              </p:cNvPr>
              <p:cNvSpPr/>
              <p:nvPr/>
            </p:nvSpPr>
            <p:spPr>
              <a:xfrm>
                <a:off x="971549" y="5338764"/>
                <a:ext cx="10067925" cy="4667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" name="Téglalap 37">
                <a:extLst>
                  <a:ext uri="{FF2B5EF4-FFF2-40B4-BE49-F238E27FC236}">
                    <a16:creationId xmlns:a16="http://schemas.microsoft.com/office/drawing/2014/main" id="{891CA0BB-BC32-1731-AD71-C89842FE63E7}"/>
                  </a:ext>
                </a:extLst>
              </p:cNvPr>
              <p:cNvSpPr/>
              <p:nvPr/>
            </p:nvSpPr>
            <p:spPr>
              <a:xfrm>
                <a:off x="971548" y="-61912"/>
                <a:ext cx="10067925" cy="4667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sp>
          <p:nvSpPr>
            <p:cNvPr id="32" name="Szövegdoboz 31">
              <a:extLst>
                <a:ext uri="{FF2B5EF4-FFF2-40B4-BE49-F238E27FC236}">
                  <a16:creationId xmlns:a16="http://schemas.microsoft.com/office/drawing/2014/main" id="{6694FDF6-78F5-F159-A27F-D5481CA75798}"/>
                </a:ext>
              </a:extLst>
            </p:cNvPr>
            <p:cNvSpPr txBox="1"/>
            <p:nvPr/>
          </p:nvSpPr>
          <p:spPr>
            <a:xfrm>
              <a:off x="1752600" y="-3962400"/>
              <a:ext cx="88392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200" dirty="0">
                  <a:latin typeface="Baskerville Old Face" panose="02020602080505020303" pitchFamily="18" charset="0"/>
                </a:rPr>
                <a:t>IKT PROJEKMUNKA AUTÓK </a:t>
              </a:r>
            </a:p>
          </p:txBody>
        </p:sp>
        <p:sp>
          <p:nvSpPr>
            <p:cNvPr id="33" name="Szövegdoboz 32">
              <a:extLst>
                <a:ext uri="{FF2B5EF4-FFF2-40B4-BE49-F238E27FC236}">
                  <a16:creationId xmlns:a16="http://schemas.microsoft.com/office/drawing/2014/main" id="{D0BAB7C4-36A7-5E01-ADE0-7F5CCC15D395}"/>
                </a:ext>
              </a:extLst>
            </p:cNvPr>
            <p:cNvSpPr txBox="1"/>
            <p:nvPr/>
          </p:nvSpPr>
          <p:spPr>
            <a:xfrm>
              <a:off x="3429000" y="-133350"/>
              <a:ext cx="548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Készítette : </a:t>
              </a:r>
              <a:r>
                <a:rPr lang="hu-HU" dirty="0" err="1"/>
                <a:t>Verbánszky</a:t>
              </a:r>
              <a:r>
                <a:rPr lang="hu-HU" dirty="0"/>
                <a:t> Zsolt és Tóth Tihamér</a:t>
              </a:r>
            </a:p>
          </p:txBody>
        </p:sp>
      </p:grpSp>
      <p:grpSp>
        <p:nvGrpSpPr>
          <p:cNvPr id="42" name="Csoportba foglalás 41">
            <a:extLst>
              <a:ext uri="{FF2B5EF4-FFF2-40B4-BE49-F238E27FC236}">
                <a16:creationId xmlns:a16="http://schemas.microsoft.com/office/drawing/2014/main" id="{79C6D1AE-E852-D76E-E06B-051C768DF5E6}"/>
              </a:ext>
            </a:extLst>
          </p:cNvPr>
          <p:cNvGrpSpPr/>
          <p:nvPr/>
        </p:nvGrpSpPr>
        <p:grpSpPr>
          <a:xfrm>
            <a:off x="10910525" y="-160506"/>
            <a:ext cx="1370678" cy="1370678"/>
            <a:chOff x="10910525" y="-160506"/>
            <a:chExt cx="1370678" cy="1370678"/>
          </a:xfrm>
          <a:effectLst>
            <a:outerShdw blurRad="139700" dist="88900" dir="8340000" sx="102000" sy="102000" algn="tr" rotWithShape="0">
              <a:prstClr val="black">
                <a:alpha val="64000"/>
              </a:prstClr>
            </a:outerShdw>
          </a:effectLst>
        </p:grpSpPr>
        <p:pic>
          <p:nvPicPr>
            <p:cNvPr id="43" name="Ábra 42" descr="Könyvjelző egyszínű kitöltéssel">
              <a:extLst>
                <a:ext uri="{FF2B5EF4-FFF2-40B4-BE49-F238E27FC236}">
                  <a16:creationId xmlns:a16="http://schemas.microsoft.com/office/drawing/2014/main" id="{5D264CC4-886B-0053-E61A-F5433619C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10525" y="-160506"/>
              <a:ext cx="1370678" cy="1370678"/>
            </a:xfrm>
            <a:prstGeom prst="rect">
              <a:avLst/>
            </a:prstGeom>
          </p:spPr>
        </p:pic>
        <p:pic>
          <p:nvPicPr>
            <p:cNvPr id="44" name="Ábra 43" descr="Értekezlet körvonalas">
              <a:extLst>
                <a:ext uri="{FF2B5EF4-FFF2-40B4-BE49-F238E27FC236}">
                  <a16:creationId xmlns:a16="http://schemas.microsoft.com/office/drawing/2014/main" id="{95AC0CFD-B35C-C375-63AC-48A99A461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15700" y="196221"/>
              <a:ext cx="532708" cy="532708"/>
            </a:xfrm>
            <a:prstGeom prst="rect">
              <a:avLst/>
            </a:prstGeom>
          </p:spPr>
        </p:pic>
      </p:grp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2A3C5B02-629C-4989-73B4-877A6231D099}"/>
              </a:ext>
            </a:extLst>
          </p:cNvPr>
          <p:cNvSpPr txBox="1"/>
          <p:nvPr/>
        </p:nvSpPr>
        <p:spPr>
          <a:xfrm>
            <a:off x="3143246" y="187083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dirty="0">
                <a:solidFill>
                  <a:schemeClr val="bg1">
                    <a:lumMod val="85000"/>
                  </a:schemeClr>
                </a:solidFill>
                <a:latin typeface="Baskerville Old Face" panose="02020602080505020303" pitchFamily="18" charset="0"/>
              </a:rPr>
              <a:t>TARTALOM</a:t>
            </a:r>
          </a:p>
        </p:txBody>
      </p:sp>
      <p:sp>
        <p:nvSpPr>
          <p:cNvPr id="58" name="Szabadkézi sokszög: alakzat 57">
            <a:extLst>
              <a:ext uri="{FF2B5EF4-FFF2-40B4-BE49-F238E27FC236}">
                <a16:creationId xmlns:a16="http://schemas.microsoft.com/office/drawing/2014/main" id="{20D38BA9-B6E5-8F8A-DB48-23ED2BD7DB67}"/>
              </a:ext>
            </a:extLst>
          </p:cNvPr>
          <p:cNvSpPr/>
          <p:nvPr/>
        </p:nvSpPr>
        <p:spPr>
          <a:xfrm>
            <a:off x="-9525" y="1609725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FELADAT</a:t>
            </a:r>
          </a:p>
        </p:txBody>
      </p:sp>
      <p:sp>
        <p:nvSpPr>
          <p:cNvPr id="62" name="Szabadkézi sokszög: alakzat 61">
            <a:extLst>
              <a:ext uri="{FF2B5EF4-FFF2-40B4-BE49-F238E27FC236}">
                <a16:creationId xmlns:a16="http://schemas.microsoft.com/office/drawing/2014/main" id="{032628A0-83B2-C20B-CA48-F836A2A7A78B}"/>
              </a:ext>
            </a:extLst>
          </p:cNvPr>
          <p:cNvSpPr/>
          <p:nvPr/>
        </p:nvSpPr>
        <p:spPr>
          <a:xfrm>
            <a:off x="-3009900" y="5295900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B2160A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ÖSSZEGZÉS</a:t>
            </a:r>
          </a:p>
        </p:txBody>
      </p:sp>
      <p:sp>
        <p:nvSpPr>
          <p:cNvPr id="63" name="Szabadkézi sokszög: alakzat 62">
            <a:extLst>
              <a:ext uri="{FF2B5EF4-FFF2-40B4-BE49-F238E27FC236}">
                <a16:creationId xmlns:a16="http://schemas.microsoft.com/office/drawing/2014/main" id="{7B2AE212-0F92-0982-C3F6-D5A54EAFAA53}"/>
              </a:ext>
            </a:extLst>
          </p:cNvPr>
          <p:cNvSpPr/>
          <p:nvPr/>
        </p:nvSpPr>
        <p:spPr>
          <a:xfrm>
            <a:off x="0" y="2838450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CSAPAT</a:t>
            </a:r>
          </a:p>
        </p:txBody>
      </p:sp>
      <p:sp>
        <p:nvSpPr>
          <p:cNvPr id="64" name="Szabadkézi sokszög: alakzat 63">
            <a:extLst>
              <a:ext uri="{FF2B5EF4-FFF2-40B4-BE49-F238E27FC236}">
                <a16:creationId xmlns:a16="http://schemas.microsoft.com/office/drawing/2014/main" id="{CD8742A7-2892-4CE0-CA62-D8FC228C08FA}"/>
              </a:ext>
            </a:extLst>
          </p:cNvPr>
          <p:cNvSpPr/>
          <p:nvPr/>
        </p:nvSpPr>
        <p:spPr>
          <a:xfrm>
            <a:off x="-3009900" y="4067175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IDŐ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B8416DAB-4547-8E41-D848-FDAB70C89FB7}"/>
              </a:ext>
            </a:extLst>
          </p:cNvPr>
          <p:cNvSpPr txBox="1"/>
          <p:nvPr/>
        </p:nvSpPr>
        <p:spPr>
          <a:xfrm>
            <a:off x="4740800" y="7406212"/>
            <a:ext cx="75601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Egy adott témával kapcsolatos feladatok megoldása.</a:t>
            </a:r>
          </a:p>
          <a:p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Téma: AUTÓK</a:t>
            </a:r>
          </a:p>
          <a:p>
            <a:endParaRPr lang="hu-HU" sz="2800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Írnunk kellet egy </a:t>
            </a:r>
            <a:r>
              <a:rPr lang="hu-HU" sz="2800" dirty="0" err="1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python</a:t>
            </a: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 programot ami  megfelel az elvarasoknak,</a:t>
            </a:r>
            <a:b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</a:b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ezek mellett egy weblapot és egy </a:t>
            </a:r>
            <a:r>
              <a:rPr lang="hu-HU" sz="2800" dirty="0" err="1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ppt</a:t>
            </a: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!</a:t>
            </a:r>
          </a:p>
          <a:p>
            <a:endParaRPr lang="hu-HU" sz="2800" dirty="0">
              <a:solidFill>
                <a:schemeClr val="bg1">
                  <a:lumMod val="85000"/>
                </a:schemeClr>
              </a:solidFill>
              <a:latin typeface="Aptos" panose="020B00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2800" dirty="0" err="1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Github</a:t>
            </a: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 és </a:t>
            </a:r>
            <a:r>
              <a:rPr lang="hu-HU" sz="2800" dirty="0" err="1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trello</a:t>
            </a:r>
            <a:r>
              <a:rPr lang="hu-HU" sz="2800" dirty="0">
                <a:solidFill>
                  <a:schemeClr val="bg1">
                    <a:lumMod val="85000"/>
                  </a:schemeClr>
                </a:solidFill>
                <a:latin typeface="Aptos" panose="020B0004020202020204" pitchFamily="34" charset="0"/>
              </a:rPr>
              <a:t> vezetése!</a:t>
            </a:r>
            <a:br>
              <a:rPr lang="hu-HU" sz="2800" dirty="0"/>
            </a:br>
            <a:endParaRPr lang="hu-HU" sz="2800" dirty="0"/>
          </a:p>
        </p:txBody>
      </p: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EB787717-C181-54F7-7F68-29DAA1170475}"/>
              </a:ext>
            </a:extLst>
          </p:cNvPr>
          <p:cNvGrpSpPr/>
          <p:nvPr/>
        </p:nvGrpSpPr>
        <p:grpSpPr>
          <a:xfrm>
            <a:off x="4912237" y="1501534"/>
            <a:ext cx="5982125" cy="4455341"/>
            <a:chOff x="4912237" y="1501534"/>
            <a:chExt cx="5982125" cy="4455341"/>
          </a:xfrm>
        </p:grpSpPr>
        <p:pic>
          <p:nvPicPr>
            <p:cNvPr id="22" name="Ábra 21" descr="Felhasználó egyszínű kitöltéssel">
              <a:extLst>
                <a:ext uri="{FF2B5EF4-FFF2-40B4-BE49-F238E27FC236}">
                  <a16:creationId xmlns:a16="http://schemas.microsoft.com/office/drawing/2014/main" id="{D4EF8466-83E9-C5D4-D178-C6417E4B6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12237" y="2368341"/>
              <a:ext cx="3152775" cy="3152775"/>
            </a:xfrm>
            <a:prstGeom prst="rect">
              <a:avLst/>
            </a:prstGeom>
          </p:spPr>
        </p:pic>
        <p:pic>
          <p:nvPicPr>
            <p:cNvPr id="23" name="Ábra 22" descr="Felhasználó egyszínű kitöltéssel">
              <a:extLst>
                <a:ext uri="{FF2B5EF4-FFF2-40B4-BE49-F238E27FC236}">
                  <a16:creationId xmlns:a16="http://schemas.microsoft.com/office/drawing/2014/main" id="{8E57A1BE-2638-1565-65A6-4285B0147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1587" y="2368341"/>
              <a:ext cx="3152775" cy="3152775"/>
            </a:xfrm>
            <a:prstGeom prst="rect">
              <a:avLst/>
            </a:prstGeom>
          </p:spPr>
        </p:pic>
        <p:sp>
          <p:nvSpPr>
            <p:cNvPr id="24" name="Szövegdoboz 23">
              <a:extLst>
                <a:ext uri="{FF2B5EF4-FFF2-40B4-BE49-F238E27FC236}">
                  <a16:creationId xmlns:a16="http://schemas.microsoft.com/office/drawing/2014/main" id="{36066D01-3B04-A578-B0A0-277851492E8C}"/>
                </a:ext>
              </a:extLst>
            </p:cNvPr>
            <p:cNvSpPr txBox="1"/>
            <p:nvPr/>
          </p:nvSpPr>
          <p:spPr>
            <a:xfrm>
              <a:off x="4912237" y="1501534"/>
              <a:ext cx="59055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000" dirty="0">
                  <a:solidFill>
                    <a:schemeClr val="bg1">
                      <a:lumMod val="85000"/>
                    </a:schemeClr>
                  </a:solidFill>
                  <a:latin typeface="Baskerville Old Face" panose="02020602080505020303" pitchFamily="18" charset="0"/>
                </a:rPr>
                <a:t>Csapat felépítés : 2 személy</a:t>
              </a:r>
            </a:p>
          </p:txBody>
        </p:sp>
        <p:sp>
          <p:nvSpPr>
            <p:cNvPr id="25" name="Szövegdoboz 24">
              <a:extLst>
                <a:ext uri="{FF2B5EF4-FFF2-40B4-BE49-F238E27FC236}">
                  <a16:creationId xmlns:a16="http://schemas.microsoft.com/office/drawing/2014/main" id="{BDB719D0-5687-21DC-3F53-CCF25A3AA3AE}"/>
                </a:ext>
              </a:extLst>
            </p:cNvPr>
            <p:cNvSpPr txBox="1"/>
            <p:nvPr/>
          </p:nvSpPr>
          <p:spPr>
            <a:xfrm>
              <a:off x="5499468" y="5372100"/>
              <a:ext cx="18469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b="1" dirty="0">
                  <a:solidFill>
                    <a:schemeClr val="bg1">
                      <a:lumMod val="85000"/>
                    </a:schemeClr>
                  </a:solidFill>
                  <a:latin typeface="Baskerville Old Face" panose="02020602080505020303" pitchFamily="18" charset="0"/>
                </a:rPr>
                <a:t>TIHI</a:t>
              </a:r>
            </a:p>
          </p:txBody>
        </p:sp>
        <p:sp>
          <p:nvSpPr>
            <p:cNvPr id="26" name="Szövegdoboz 25">
              <a:extLst>
                <a:ext uri="{FF2B5EF4-FFF2-40B4-BE49-F238E27FC236}">
                  <a16:creationId xmlns:a16="http://schemas.microsoft.com/office/drawing/2014/main" id="{26150D41-4289-5FE1-E0BD-5A49C1F00D76}"/>
                </a:ext>
              </a:extLst>
            </p:cNvPr>
            <p:cNvSpPr txBox="1"/>
            <p:nvPr/>
          </p:nvSpPr>
          <p:spPr>
            <a:xfrm>
              <a:off x="8239125" y="5372100"/>
              <a:ext cx="20478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b="1" dirty="0">
                  <a:solidFill>
                    <a:schemeClr val="bg1">
                      <a:lumMod val="85000"/>
                    </a:schemeClr>
                  </a:solidFill>
                  <a:latin typeface="Baskerville Old Face" panose="02020602080505020303" pitchFamily="18" charset="0"/>
                </a:rPr>
                <a:t>ZSOLT</a:t>
              </a:r>
            </a:p>
          </p:txBody>
        </p:sp>
      </p:grpSp>
      <p:grpSp>
        <p:nvGrpSpPr>
          <p:cNvPr id="71" name="Csoportba foglalás 70">
            <a:extLst>
              <a:ext uri="{FF2B5EF4-FFF2-40B4-BE49-F238E27FC236}">
                <a16:creationId xmlns:a16="http://schemas.microsoft.com/office/drawing/2014/main" id="{57B8109B-C15A-A444-7D13-10E5B1CE9CC6}"/>
              </a:ext>
            </a:extLst>
          </p:cNvPr>
          <p:cNvGrpSpPr/>
          <p:nvPr/>
        </p:nvGrpSpPr>
        <p:grpSpPr>
          <a:xfrm>
            <a:off x="13067289" y="1478893"/>
            <a:ext cx="6242966" cy="3911646"/>
            <a:chOff x="4893540" y="1518215"/>
            <a:chExt cx="6242966" cy="3911646"/>
          </a:xfrm>
        </p:grpSpPr>
        <p:sp>
          <p:nvSpPr>
            <p:cNvPr id="72" name="Szövegdoboz 71">
              <a:extLst>
                <a:ext uri="{FF2B5EF4-FFF2-40B4-BE49-F238E27FC236}">
                  <a16:creationId xmlns:a16="http://schemas.microsoft.com/office/drawing/2014/main" id="{6C859450-6563-A427-B4AA-65F92E702360}"/>
                </a:ext>
              </a:extLst>
            </p:cNvPr>
            <p:cNvSpPr txBox="1"/>
            <p:nvPr/>
          </p:nvSpPr>
          <p:spPr>
            <a:xfrm>
              <a:off x="4903415" y="1518215"/>
              <a:ext cx="6223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000" b="1" dirty="0">
                  <a:solidFill>
                    <a:schemeClr val="bg1">
                      <a:lumMod val="85000"/>
                    </a:schemeClr>
                  </a:solidFill>
                  <a:latin typeface="Baskerville Old Face" panose="02020602080505020303" pitchFamily="18" charset="0"/>
                </a:rPr>
                <a:t>IDŐTARTAMA 3 HÉT</a:t>
              </a:r>
            </a:p>
          </p:txBody>
        </p:sp>
        <p:grpSp>
          <p:nvGrpSpPr>
            <p:cNvPr id="73" name="Csoportba foglalás 72">
              <a:extLst>
                <a:ext uri="{FF2B5EF4-FFF2-40B4-BE49-F238E27FC236}">
                  <a16:creationId xmlns:a16="http://schemas.microsoft.com/office/drawing/2014/main" id="{B17B9C27-70C2-438D-6C60-730FF9895D92}"/>
                </a:ext>
              </a:extLst>
            </p:cNvPr>
            <p:cNvGrpSpPr/>
            <p:nvPr/>
          </p:nvGrpSpPr>
          <p:grpSpPr>
            <a:xfrm>
              <a:off x="8536472" y="2441918"/>
              <a:ext cx="2055325" cy="461665"/>
              <a:chOff x="9029540" y="2474025"/>
              <a:chExt cx="2055325" cy="461665"/>
            </a:xfrm>
          </p:grpSpPr>
          <p:sp>
            <p:nvSpPr>
              <p:cNvPr id="95" name="Szövegdoboz 94">
                <a:extLst>
                  <a:ext uri="{FF2B5EF4-FFF2-40B4-BE49-F238E27FC236}">
                    <a16:creationId xmlns:a16="http://schemas.microsoft.com/office/drawing/2014/main" id="{78661B1C-CBA7-994E-9137-41AD4FED96CC}"/>
                  </a:ext>
                </a:extLst>
              </p:cNvPr>
              <p:cNvSpPr txBox="1"/>
              <p:nvPr/>
            </p:nvSpPr>
            <p:spPr>
              <a:xfrm>
                <a:off x="9048746" y="2474025"/>
                <a:ext cx="2036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400" b="1" dirty="0">
                    <a:solidFill>
                      <a:schemeClr val="bg1">
                        <a:lumMod val="85000"/>
                      </a:schemeClr>
                    </a:solidFill>
                    <a:latin typeface="Baskerville Old Face" panose="02020602080505020303" pitchFamily="18" charset="0"/>
                  </a:rPr>
                  <a:t>WEB</a:t>
                </a:r>
              </a:p>
            </p:txBody>
          </p:sp>
          <p:sp>
            <p:nvSpPr>
              <p:cNvPr id="96" name="Téglalap 95">
                <a:extLst>
                  <a:ext uri="{FF2B5EF4-FFF2-40B4-BE49-F238E27FC236}">
                    <a16:creationId xmlns:a16="http://schemas.microsoft.com/office/drawing/2014/main" id="{AD3CD760-5944-494A-6621-FE359AB137FD}"/>
                  </a:ext>
                </a:extLst>
              </p:cNvPr>
              <p:cNvSpPr/>
              <p:nvPr/>
            </p:nvSpPr>
            <p:spPr>
              <a:xfrm>
                <a:off x="9029540" y="2567035"/>
                <a:ext cx="283382" cy="257175"/>
              </a:xfrm>
              <a:prstGeom prst="rect">
                <a:avLst/>
              </a:prstGeom>
              <a:solidFill>
                <a:srgbClr val="B2160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grpSp>
          <p:nvGrpSpPr>
            <p:cNvPr id="74" name="Csoportba foglalás 73">
              <a:extLst>
                <a:ext uri="{FF2B5EF4-FFF2-40B4-BE49-F238E27FC236}">
                  <a16:creationId xmlns:a16="http://schemas.microsoft.com/office/drawing/2014/main" id="{8CD086A9-AE82-41FD-76BA-16D5C87FFA36}"/>
                </a:ext>
              </a:extLst>
            </p:cNvPr>
            <p:cNvGrpSpPr/>
            <p:nvPr/>
          </p:nvGrpSpPr>
          <p:grpSpPr>
            <a:xfrm>
              <a:off x="5510821" y="2465254"/>
              <a:ext cx="2055325" cy="461665"/>
              <a:chOff x="9029540" y="2474025"/>
              <a:chExt cx="2055325" cy="461665"/>
            </a:xfrm>
          </p:grpSpPr>
          <p:sp>
            <p:nvSpPr>
              <p:cNvPr id="93" name="Szövegdoboz 92">
                <a:extLst>
                  <a:ext uri="{FF2B5EF4-FFF2-40B4-BE49-F238E27FC236}">
                    <a16:creationId xmlns:a16="http://schemas.microsoft.com/office/drawing/2014/main" id="{CCBF35CC-1361-44D2-90FD-6A26EEC6F85B}"/>
                  </a:ext>
                </a:extLst>
              </p:cNvPr>
              <p:cNvSpPr txBox="1"/>
              <p:nvPr/>
            </p:nvSpPr>
            <p:spPr>
              <a:xfrm>
                <a:off x="9048746" y="2474025"/>
                <a:ext cx="2036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400" b="1" dirty="0">
                    <a:solidFill>
                      <a:schemeClr val="bg1">
                        <a:lumMod val="85000"/>
                      </a:schemeClr>
                    </a:solidFill>
                    <a:latin typeface="Baskerville Old Face" panose="02020602080505020303" pitchFamily="18" charset="0"/>
                  </a:rPr>
                  <a:t>PYTHON</a:t>
                </a:r>
              </a:p>
            </p:txBody>
          </p:sp>
          <p:sp>
            <p:nvSpPr>
              <p:cNvPr id="94" name="Téglalap 93">
                <a:extLst>
                  <a:ext uri="{FF2B5EF4-FFF2-40B4-BE49-F238E27FC236}">
                    <a16:creationId xmlns:a16="http://schemas.microsoft.com/office/drawing/2014/main" id="{E3441907-3785-B5FE-964E-925304C0B863}"/>
                  </a:ext>
                </a:extLst>
              </p:cNvPr>
              <p:cNvSpPr/>
              <p:nvPr/>
            </p:nvSpPr>
            <p:spPr>
              <a:xfrm>
                <a:off x="9029540" y="2567035"/>
                <a:ext cx="283382" cy="25717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grpSp>
          <p:nvGrpSpPr>
            <p:cNvPr id="75" name="Csoportba foglalás 74">
              <a:extLst>
                <a:ext uri="{FF2B5EF4-FFF2-40B4-BE49-F238E27FC236}">
                  <a16:creationId xmlns:a16="http://schemas.microsoft.com/office/drawing/2014/main" id="{45C1F107-652A-141B-1836-D4084D103486}"/>
                </a:ext>
              </a:extLst>
            </p:cNvPr>
            <p:cNvGrpSpPr/>
            <p:nvPr/>
          </p:nvGrpSpPr>
          <p:grpSpPr>
            <a:xfrm>
              <a:off x="5520423" y="2900745"/>
              <a:ext cx="2055325" cy="461665"/>
              <a:chOff x="9029540" y="2474025"/>
              <a:chExt cx="2055325" cy="461665"/>
            </a:xfrm>
          </p:grpSpPr>
          <p:sp>
            <p:nvSpPr>
              <p:cNvPr id="91" name="Szövegdoboz 90">
                <a:extLst>
                  <a:ext uri="{FF2B5EF4-FFF2-40B4-BE49-F238E27FC236}">
                    <a16:creationId xmlns:a16="http://schemas.microsoft.com/office/drawing/2014/main" id="{7078BBA5-1C25-5388-BA19-0E2A4EE8165D}"/>
                  </a:ext>
                </a:extLst>
              </p:cNvPr>
              <p:cNvSpPr txBox="1"/>
              <p:nvPr/>
            </p:nvSpPr>
            <p:spPr>
              <a:xfrm>
                <a:off x="9048746" y="2474025"/>
                <a:ext cx="2036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400" b="1" dirty="0">
                    <a:solidFill>
                      <a:schemeClr val="bg1">
                        <a:lumMod val="85000"/>
                      </a:schemeClr>
                    </a:solidFill>
                    <a:latin typeface="Baskerville Old Face" panose="02020602080505020303" pitchFamily="18" charset="0"/>
                  </a:rPr>
                  <a:t>TERVEZÉS</a:t>
                </a:r>
              </a:p>
            </p:txBody>
          </p:sp>
          <p:sp>
            <p:nvSpPr>
              <p:cNvPr id="92" name="Téglalap 91">
                <a:extLst>
                  <a:ext uri="{FF2B5EF4-FFF2-40B4-BE49-F238E27FC236}">
                    <a16:creationId xmlns:a16="http://schemas.microsoft.com/office/drawing/2014/main" id="{C4994C36-A986-9AF9-072B-F880E83B575E}"/>
                  </a:ext>
                </a:extLst>
              </p:cNvPr>
              <p:cNvSpPr/>
              <p:nvPr/>
            </p:nvSpPr>
            <p:spPr>
              <a:xfrm>
                <a:off x="9029540" y="2567035"/>
                <a:ext cx="283382" cy="2571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grpSp>
          <p:nvGrpSpPr>
            <p:cNvPr id="76" name="Csoportba foglalás 75">
              <a:extLst>
                <a:ext uri="{FF2B5EF4-FFF2-40B4-BE49-F238E27FC236}">
                  <a16:creationId xmlns:a16="http://schemas.microsoft.com/office/drawing/2014/main" id="{8314D80B-24DB-831B-AA55-3EC78898FB96}"/>
                </a:ext>
              </a:extLst>
            </p:cNvPr>
            <p:cNvGrpSpPr/>
            <p:nvPr/>
          </p:nvGrpSpPr>
          <p:grpSpPr>
            <a:xfrm>
              <a:off x="8536472" y="2881722"/>
              <a:ext cx="2055325" cy="461665"/>
              <a:chOff x="9029540" y="2474025"/>
              <a:chExt cx="2055325" cy="461665"/>
            </a:xfrm>
          </p:grpSpPr>
          <p:sp>
            <p:nvSpPr>
              <p:cNvPr id="89" name="Szövegdoboz 88">
                <a:extLst>
                  <a:ext uri="{FF2B5EF4-FFF2-40B4-BE49-F238E27FC236}">
                    <a16:creationId xmlns:a16="http://schemas.microsoft.com/office/drawing/2014/main" id="{60BE0CF8-EDB6-700D-07CC-27A208D56FCA}"/>
                  </a:ext>
                </a:extLst>
              </p:cNvPr>
              <p:cNvSpPr txBox="1"/>
              <p:nvPr/>
            </p:nvSpPr>
            <p:spPr>
              <a:xfrm>
                <a:off x="9048746" y="2474025"/>
                <a:ext cx="2036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400" b="1" dirty="0">
                    <a:solidFill>
                      <a:schemeClr val="bg1">
                        <a:lumMod val="85000"/>
                      </a:schemeClr>
                    </a:solidFill>
                    <a:latin typeface="Baskerville Old Face" panose="02020602080505020303" pitchFamily="18" charset="0"/>
                  </a:rPr>
                  <a:t>PPT</a:t>
                </a:r>
              </a:p>
            </p:txBody>
          </p:sp>
          <p:sp>
            <p:nvSpPr>
              <p:cNvPr id="90" name="Téglalap 89">
                <a:extLst>
                  <a:ext uri="{FF2B5EF4-FFF2-40B4-BE49-F238E27FC236}">
                    <a16:creationId xmlns:a16="http://schemas.microsoft.com/office/drawing/2014/main" id="{3D6A3166-022C-EF46-E8D3-AB8970D444C1}"/>
                  </a:ext>
                </a:extLst>
              </p:cNvPr>
              <p:cNvSpPr/>
              <p:nvPr/>
            </p:nvSpPr>
            <p:spPr>
              <a:xfrm>
                <a:off x="9029540" y="2567035"/>
                <a:ext cx="283382" cy="25717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grpSp>
          <p:nvGrpSpPr>
            <p:cNvPr id="77" name="Csoportba foglalás 76">
              <a:extLst>
                <a:ext uri="{FF2B5EF4-FFF2-40B4-BE49-F238E27FC236}">
                  <a16:creationId xmlns:a16="http://schemas.microsoft.com/office/drawing/2014/main" id="{7B919886-0FCD-940F-EA7F-039082CCD1B9}"/>
                </a:ext>
              </a:extLst>
            </p:cNvPr>
            <p:cNvGrpSpPr/>
            <p:nvPr/>
          </p:nvGrpSpPr>
          <p:grpSpPr>
            <a:xfrm>
              <a:off x="4893540" y="3536107"/>
              <a:ext cx="6242966" cy="1308896"/>
              <a:chOff x="4912237" y="4130547"/>
              <a:chExt cx="6242966" cy="1308896"/>
            </a:xfrm>
          </p:grpSpPr>
          <p:sp>
            <p:nvSpPr>
              <p:cNvPr id="81" name="Téglalap 80">
                <a:extLst>
                  <a:ext uri="{FF2B5EF4-FFF2-40B4-BE49-F238E27FC236}">
                    <a16:creationId xmlns:a16="http://schemas.microsoft.com/office/drawing/2014/main" id="{8F03283E-8354-4439-48F6-AB51680424D7}"/>
                  </a:ext>
                </a:extLst>
              </p:cNvPr>
              <p:cNvSpPr/>
              <p:nvPr/>
            </p:nvSpPr>
            <p:spPr>
              <a:xfrm>
                <a:off x="4912237" y="4605684"/>
                <a:ext cx="6150940" cy="35862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grpSp>
            <p:nvGrpSpPr>
              <p:cNvPr id="82" name="Csoportba foglalás 81">
                <a:extLst>
                  <a:ext uri="{FF2B5EF4-FFF2-40B4-BE49-F238E27FC236}">
                    <a16:creationId xmlns:a16="http://schemas.microsoft.com/office/drawing/2014/main" id="{46515389-891A-44A0-3D4F-D41A71C56804}"/>
                  </a:ext>
                </a:extLst>
              </p:cNvPr>
              <p:cNvGrpSpPr/>
              <p:nvPr/>
            </p:nvGrpSpPr>
            <p:grpSpPr>
              <a:xfrm>
                <a:off x="6953743" y="4130547"/>
                <a:ext cx="4201460" cy="1308896"/>
                <a:chOff x="6922365" y="4127157"/>
                <a:chExt cx="4201460" cy="1308896"/>
              </a:xfrm>
            </p:grpSpPr>
            <p:sp>
              <p:nvSpPr>
                <p:cNvPr id="83" name="Téglalap 82">
                  <a:extLst>
                    <a:ext uri="{FF2B5EF4-FFF2-40B4-BE49-F238E27FC236}">
                      <a16:creationId xmlns:a16="http://schemas.microsoft.com/office/drawing/2014/main" id="{44D95164-BF80-B6AB-556C-8F94B1C3C02D}"/>
                    </a:ext>
                  </a:extLst>
                </p:cNvPr>
                <p:cNvSpPr/>
                <p:nvPr/>
              </p:nvSpPr>
              <p:spPr>
                <a:xfrm>
                  <a:off x="6950430" y="4605684"/>
                  <a:ext cx="880247" cy="35862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84" name="Téglalap 83">
                  <a:extLst>
                    <a:ext uri="{FF2B5EF4-FFF2-40B4-BE49-F238E27FC236}">
                      <a16:creationId xmlns:a16="http://schemas.microsoft.com/office/drawing/2014/main" id="{B1F46439-4090-D1AA-57C9-8AF03DFDB719}"/>
                    </a:ext>
                  </a:extLst>
                </p:cNvPr>
                <p:cNvSpPr/>
                <p:nvPr/>
              </p:nvSpPr>
              <p:spPr>
                <a:xfrm>
                  <a:off x="7816234" y="4605684"/>
                  <a:ext cx="3242129" cy="358623"/>
                </a:xfrm>
                <a:prstGeom prst="rect">
                  <a:avLst/>
                </a:prstGeom>
                <a:solidFill>
                  <a:srgbClr val="B2160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85" name="Téglalap 84">
                  <a:extLst>
                    <a:ext uri="{FF2B5EF4-FFF2-40B4-BE49-F238E27FC236}">
                      <a16:creationId xmlns:a16="http://schemas.microsoft.com/office/drawing/2014/main" id="{EADF1AD8-01C8-324D-5F1B-AE6B28A3FCF0}"/>
                    </a:ext>
                  </a:extLst>
                </p:cNvPr>
                <p:cNvSpPr/>
                <p:nvPr/>
              </p:nvSpPr>
              <p:spPr>
                <a:xfrm>
                  <a:off x="10715625" y="4605684"/>
                  <a:ext cx="408200" cy="35862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86" name="Téglalap 85">
                  <a:extLst>
                    <a:ext uri="{FF2B5EF4-FFF2-40B4-BE49-F238E27FC236}">
                      <a16:creationId xmlns:a16="http://schemas.microsoft.com/office/drawing/2014/main" id="{113442D7-D486-7844-57B7-8FBEA1D169E8}"/>
                    </a:ext>
                  </a:extLst>
                </p:cNvPr>
                <p:cNvSpPr/>
                <p:nvPr/>
              </p:nvSpPr>
              <p:spPr>
                <a:xfrm>
                  <a:off x="6922365" y="4127157"/>
                  <a:ext cx="45719" cy="130889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87" name="Téglalap 86">
                  <a:extLst>
                    <a:ext uri="{FF2B5EF4-FFF2-40B4-BE49-F238E27FC236}">
                      <a16:creationId xmlns:a16="http://schemas.microsoft.com/office/drawing/2014/main" id="{04A50654-9875-2C3D-EC55-7205EB1584CB}"/>
                    </a:ext>
                  </a:extLst>
                </p:cNvPr>
                <p:cNvSpPr/>
                <p:nvPr/>
              </p:nvSpPr>
              <p:spPr>
                <a:xfrm>
                  <a:off x="10699965" y="4598903"/>
                  <a:ext cx="58395" cy="36540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88" name="Téglalap 87">
                  <a:extLst>
                    <a:ext uri="{FF2B5EF4-FFF2-40B4-BE49-F238E27FC236}">
                      <a16:creationId xmlns:a16="http://schemas.microsoft.com/office/drawing/2014/main" id="{595260F2-073E-8517-1247-412803954553}"/>
                    </a:ext>
                  </a:extLst>
                </p:cNvPr>
                <p:cNvSpPr/>
                <p:nvPr/>
              </p:nvSpPr>
              <p:spPr>
                <a:xfrm>
                  <a:off x="7799719" y="4127157"/>
                  <a:ext cx="45719" cy="130889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  <p:sp>
          <p:nvSpPr>
            <p:cNvPr id="78" name="Szövegdoboz 77">
              <a:extLst>
                <a:ext uri="{FF2B5EF4-FFF2-40B4-BE49-F238E27FC236}">
                  <a16:creationId xmlns:a16="http://schemas.microsoft.com/office/drawing/2014/main" id="{E6FCA7A5-C199-BBB9-17C8-4CC2D97376EF}"/>
                </a:ext>
              </a:extLst>
            </p:cNvPr>
            <p:cNvSpPr txBox="1"/>
            <p:nvPr/>
          </p:nvSpPr>
          <p:spPr>
            <a:xfrm>
              <a:off x="5405800" y="5024142"/>
              <a:ext cx="1009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>
                  <a:solidFill>
                    <a:schemeClr val="bg1">
                      <a:lumMod val="85000"/>
                    </a:schemeClr>
                  </a:solidFill>
                  <a:latin typeface="Baskerville Old Face" panose="02020602080505020303" pitchFamily="18" charset="0"/>
                </a:rPr>
                <a:t>I. HÉT</a:t>
              </a:r>
            </a:p>
          </p:txBody>
        </p:sp>
        <p:sp>
          <p:nvSpPr>
            <p:cNvPr id="79" name="Szövegdoboz 78">
              <a:extLst>
                <a:ext uri="{FF2B5EF4-FFF2-40B4-BE49-F238E27FC236}">
                  <a16:creationId xmlns:a16="http://schemas.microsoft.com/office/drawing/2014/main" id="{41B9F043-1D46-36FC-2C28-741790818A92}"/>
                </a:ext>
              </a:extLst>
            </p:cNvPr>
            <p:cNvSpPr txBox="1"/>
            <p:nvPr/>
          </p:nvSpPr>
          <p:spPr>
            <a:xfrm>
              <a:off x="8599376" y="5028669"/>
              <a:ext cx="15369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>
                  <a:solidFill>
                    <a:schemeClr val="bg1">
                      <a:lumMod val="85000"/>
                    </a:schemeClr>
                  </a:solidFill>
                  <a:latin typeface="Baskerville Old Face" panose="02020602080505020303" pitchFamily="18" charset="0"/>
                </a:rPr>
                <a:t>III. HÉT</a:t>
              </a:r>
            </a:p>
          </p:txBody>
        </p:sp>
        <p:sp>
          <p:nvSpPr>
            <p:cNvPr id="80" name="Szövegdoboz 79">
              <a:extLst>
                <a:ext uri="{FF2B5EF4-FFF2-40B4-BE49-F238E27FC236}">
                  <a16:creationId xmlns:a16="http://schemas.microsoft.com/office/drawing/2014/main" id="{05BA5C24-7D14-7826-FD38-445D0866EA80}"/>
                </a:ext>
              </a:extLst>
            </p:cNvPr>
            <p:cNvSpPr txBox="1"/>
            <p:nvPr/>
          </p:nvSpPr>
          <p:spPr>
            <a:xfrm>
              <a:off x="6699398" y="5029751"/>
              <a:ext cx="1393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>
                  <a:solidFill>
                    <a:schemeClr val="bg1">
                      <a:lumMod val="85000"/>
                    </a:schemeClr>
                  </a:solidFill>
                  <a:latin typeface="Baskerville Old Face" panose="02020602080505020303" pitchFamily="18" charset="0"/>
                </a:rPr>
                <a:t>II. HÉT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1935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505444-C3EB-07EF-EC5F-39C941C8F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73010285-1677-D39D-5104-B0F0C32632FA}"/>
              </a:ext>
            </a:extLst>
          </p:cNvPr>
          <p:cNvGrpSpPr/>
          <p:nvPr/>
        </p:nvGrpSpPr>
        <p:grpSpPr>
          <a:xfrm>
            <a:off x="3737771" y="-3331311"/>
            <a:ext cx="4783130" cy="1080000"/>
            <a:chOff x="3704436" y="5502442"/>
            <a:chExt cx="4783130" cy="1080000"/>
          </a:xfrm>
        </p:grpSpPr>
        <p:sp>
          <p:nvSpPr>
            <p:cNvPr id="3" name="Szabadkézi sokszög: alakzat 2">
              <a:extLst>
                <a:ext uri="{FF2B5EF4-FFF2-40B4-BE49-F238E27FC236}">
                  <a16:creationId xmlns:a16="http://schemas.microsoft.com/office/drawing/2014/main" id="{2E7EA682-09A3-7496-4048-F44FD7CC6B4C}"/>
                </a:ext>
              </a:extLst>
            </p:cNvPr>
            <p:cNvSpPr/>
            <p:nvPr/>
          </p:nvSpPr>
          <p:spPr>
            <a:xfrm>
              <a:off x="3704436" y="5502442"/>
              <a:ext cx="4783128" cy="756000"/>
            </a:xfrm>
            <a:custGeom>
              <a:avLst/>
              <a:gdLst>
                <a:gd name="connsiteX0" fmla="*/ 392538 w 4783128"/>
                <a:gd name="connsiteY0" fmla="*/ 0 h 756000"/>
                <a:gd name="connsiteX1" fmla="*/ 4390590 w 4783128"/>
                <a:gd name="connsiteY1" fmla="*/ 0 h 756000"/>
                <a:gd name="connsiteX2" fmla="*/ 4783128 w 4783128"/>
                <a:gd name="connsiteY2" fmla="*/ 756000 h 756000"/>
                <a:gd name="connsiteX3" fmla="*/ 0 w 4783128"/>
                <a:gd name="connsiteY3" fmla="*/ 756000 h 756000"/>
                <a:gd name="connsiteX4" fmla="*/ 392538 w 4783128"/>
                <a:gd name="connsiteY4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3128" h="756000">
                  <a:moveTo>
                    <a:pt x="392538" y="0"/>
                  </a:moveTo>
                  <a:lnTo>
                    <a:pt x="4390590" y="0"/>
                  </a:lnTo>
                  <a:lnTo>
                    <a:pt x="4783128" y="756000"/>
                  </a:lnTo>
                  <a:lnTo>
                    <a:pt x="0" y="756000"/>
                  </a:lnTo>
                  <a:lnTo>
                    <a:pt x="392538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4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Times New Roman" panose="02020603050405020304" pitchFamily="18" charset="0"/>
                </a:rPr>
                <a:t>04</a:t>
              </a:r>
            </a:p>
          </p:txBody>
        </p:sp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145A038C-BD94-BA50-82A0-0E86817B6C38}"/>
                </a:ext>
              </a:extLst>
            </p:cNvPr>
            <p:cNvSpPr/>
            <p:nvPr/>
          </p:nvSpPr>
          <p:spPr>
            <a:xfrm flipV="1">
              <a:off x="3704436" y="6258442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5" name="Szabadkézi sokszög: alakzat 4">
              <a:extLst>
                <a:ext uri="{FF2B5EF4-FFF2-40B4-BE49-F238E27FC236}">
                  <a16:creationId xmlns:a16="http://schemas.microsoft.com/office/drawing/2014/main" id="{D106E2F4-71D1-31DA-C9E0-9820E4C4703D}"/>
                </a:ext>
              </a:extLst>
            </p:cNvPr>
            <p:cNvSpPr/>
            <p:nvPr/>
          </p:nvSpPr>
          <p:spPr>
            <a:xfrm flipV="1">
              <a:off x="8091566" y="6258442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7A92DEF6-70C8-E1AF-D9E4-9675B248D723}"/>
              </a:ext>
            </a:extLst>
          </p:cNvPr>
          <p:cNvGrpSpPr/>
          <p:nvPr/>
        </p:nvGrpSpPr>
        <p:grpSpPr>
          <a:xfrm>
            <a:off x="4325006" y="-4462280"/>
            <a:ext cx="3608661" cy="1080000"/>
            <a:chOff x="4291671" y="4371473"/>
            <a:chExt cx="3608661" cy="1080000"/>
          </a:xfrm>
        </p:grpSpPr>
        <p:sp>
          <p:nvSpPr>
            <p:cNvPr id="7" name="Szabadkézi sokszög: alakzat 6">
              <a:extLst>
                <a:ext uri="{FF2B5EF4-FFF2-40B4-BE49-F238E27FC236}">
                  <a16:creationId xmlns:a16="http://schemas.microsoft.com/office/drawing/2014/main" id="{0250C078-9970-9D9A-AA98-6FD27C3365A0}"/>
                </a:ext>
              </a:extLst>
            </p:cNvPr>
            <p:cNvSpPr/>
            <p:nvPr/>
          </p:nvSpPr>
          <p:spPr>
            <a:xfrm>
              <a:off x="4291671" y="4371473"/>
              <a:ext cx="3608661" cy="756000"/>
            </a:xfrm>
            <a:custGeom>
              <a:avLst/>
              <a:gdLst>
                <a:gd name="connsiteX0" fmla="*/ 392538 w 3608661"/>
                <a:gd name="connsiteY0" fmla="*/ 0 h 756000"/>
                <a:gd name="connsiteX1" fmla="*/ 3216122 w 3608661"/>
                <a:gd name="connsiteY1" fmla="*/ 0 h 756000"/>
                <a:gd name="connsiteX2" fmla="*/ 3608661 w 3608661"/>
                <a:gd name="connsiteY2" fmla="*/ 756000 h 756000"/>
                <a:gd name="connsiteX3" fmla="*/ 0 w 3608661"/>
                <a:gd name="connsiteY3" fmla="*/ 756000 h 756000"/>
                <a:gd name="connsiteX4" fmla="*/ 392538 w 3608661"/>
                <a:gd name="connsiteY4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8661" h="756000">
                  <a:moveTo>
                    <a:pt x="392538" y="0"/>
                  </a:moveTo>
                  <a:lnTo>
                    <a:pt x="3216122" y="0"/>
                  </a:lnTo>
                  <a:lnTo>
                    <a:pt x="3608661" y="756000"/>
                  </a:lnTo>
                  <a:lnTo>
                    <a:pt x="0" y="756000"/>
                  </a:lnTo>
                  <a:lnTo>
                    <a:pt x="39253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4000" dirty="0">
                  <a:solidFill>
                    <a:schemeClr val="accent2">
                      <a:lumMod val="50000"/>
                    </a:schemeClr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Times New Roman" panose="02020603050405020304" pitchFamily="18" charset="0"/>
                </a:rPr>
                <a:t>03</a:t>
              </a:r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819BFD4E-6844-72D4-FDCE-278CF679EEAC}"/>
                </a:ext>
              </a:extLst>
            </p:cNvPr>
            <p:cNvSpPr/>
            <p:nvPr/>
          </p:nvSpPr>
          <p:spPr>
            <a:xfrm flipV="1">
              <a:off x="4291671" y="5127473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923A6A3B-4841-8B41-0FA8-D899138ACC6B}"/>
                </a:ext>
              </a:extLst>
            </p:cNvPr>
            <p:cNvSpPr/>
            <p:nvPr/>
          </p:nvSpPr>
          <p:spPr>
            <a:xfrm flipV="1">
              <a:off x="7504331" y="5127473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ADAA020B-244B-3685-07BC-D8510EBECFC8}"/>
              </a:ext>
            </a:extLst>
          </p:cNvPr>
          <p:cNvGrpSpPr/>
          <p:nvPr/>
        </p:nvGrpSpPr>
        <p:grpSpPr>
          <a:xfrm>
            <a:off x="4912237" y="-5595252"/>
            <a:ext cx="2434193" cy="1080000"/>
            <a:chOff x="4878905" y="3240504"/>
            <a:chExt cx="2434193" cy="1080000"/>
          </a:xfrm>
        </p:grpSpPr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BE40C961-1784-B563-9A11-EF3997A9D043}"/>
                </a:ext>
              </a:extLst>
            </p:cNvPr>
            <p:cNvSpPr/>
            <p:nvPr/>
          </p:nvSpPr>
          <p:spPr>
            <a:xfrm>
              <a:off x="4878905" y="3240504"/>
              <a:ext cx="2434193" cy="756000"/>
            </a:xfrm>
            <a:custGeom>
              <a:avLst/>
              <a:gdLst>
                <a:gd name="connsiteX0" fmla="*/ 392538 w 2434193"/>
                <a:gd name="connsiteY0" fmla="*/ 0 h 756000"/>
                <a:gd name="connsiteX1" fmla="*/ 2041654 w 2434193"/>
                <a:gd name="connsiteY1" fmla="*/ 0 h 756000"/>
                <a:gd name="connsiteX2" fmla="*/ 2434193 w 2434193"/>
                <a:gd name="connsiteY2" fmla="*/ 756000 h 756000"/>
                <a:gd name="connsiteX3" fmla="*/ 0 w 2434193"/>
                <a:gd name="connsiteY3" fmla="*/ 756000 h 756000"/>
                <a:gd name="connsiteX4" fmla="*/ 392538 w 2434193"/>
                <a:gd name="connsiteY4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4193" h="756000">
                  <a:moveTo>
                    <a:pt x="392538" y="0"/>
                  </a:moveTo>
                  <a:lnTo>
                    <a:pt x="2041654" y="0"/>
                  </a:lnTo>
                  <a:lnTo>
                    <a:pt x="2434193" y="756000"/>
                  </a:lnTo>
                  <a:lnTo>
                    <a:pt x="0" y="756000"/>
                  </a:lnTo>
                  <a:lnTo>
                    <a:pt x="392538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4000" dirty="0">
                  <a:solidFill>
                    <a:schemeClr val="accent6">
                      <a:lumMod val="75000"/>
                    </a:schemeClr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Angsana New" panose="02020603050405020304" pitchFamily="18" charset="-34"/>
                </a:rPr>
                <a:t>02</a:t>
              </a:r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1A939824-191F-461D-92FB-D192C15928E7}"/>
                </a:ext>
              </a:extLst>
            </p:cNvPr>
            <p:cNvSpPr/>
            <p:nvPr/>
          </p:nvSpPr>
          <p:spPr>
            <a:xfrm flipV="1">
              <a:off x="4878905" y="399650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457EAE6E-0E6F-1488-238B-8ED41B5D59AB}"/>
                </a:ext>
              </a:extLst>
            </p:cNvPr>
            <p:cNvSpPr/>
            <p:nvPr/>
          </p:nvSpPr>
          <p:spPr>
            <a:xfrm flipV="1">
              <a:off x="6917098" y="399650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B0F5C73-F64A-A66D-34D5-596630C247BD}"/>
              </a:ext>
            </a:extLst>
          </p:cNvPr>
          <p:cNvGrpSpPr/>
          <p:nvPr/>
        </p:nvGrpSpPr>
        <p:grpSpPr>
          <a:xfrm>
            <a:off x="5499468" y="-6991422"/>
            <a:ext cx="1259730" cy="1369684"/>
            <a:chOff x="5466136" y="1819850"/>
            <a:chExt cx="1259730" cy="1369684"/>
          </a:xfrm>
        </p:grpSpPr>
        <p:sp>
          <p:nvSpPr>
            <p:cNvPr id="15" name="Szabadkézi sokszög: alakzat 14">
              <a:extLst>
                <a:ext uri="{FF2B5EF4-FFF2-40B4-BE49-F238E27FC236}">
                  <a16:creationId xmlns:a16="http://schemas.microsoft.com/office/drawing/2014/main" id="{554960C4-3F65-F951-CE4E-74ABD9A74722}"/>
                </a:ext>
              </a:extLst>
            </p:cNvPr>
            <p:cNvSpPr/>
            <p:nvPr/>
          </p:nvSpPr>
          <p:spPr>
            <a:xfrm flipV="1">
              <a:off x="5466136" y="286553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1157BC28-4FD8-5441-9980-268DA866F2FA}"/>
                </a:ext>
              </a:extLst>
            </p:cNvPr>
            <p:cNvSpPr/>
            <p:nvPr/>
          </p:nvSpPr>
          <p:spPr>
            <a:xfrm flipV="1">
              <a:off x="6329866" y="286553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7E754E80-92D1-8F32-4A21-68B90010B64C}"/>
                </a:ext>
              </a:extLst>
            </p:cNvPr>
            <p:cNvSpPr/>
            <p:nvPr/>
          </p:nvSpPr>
          <p:spPr>
            <a:xfrm>
              <a:off x="5466136" y="1819850"/>
              <a:ext cx="1259730" cy="1045684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3600" dirty="0">
                  <a:solidFill>
                    <a:srgbClr val="FFC000"/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Times New Roman" panose="02020603050405020304" pitchFamily="18" charset="0"/>
                </a:rPr>
                <a:t>01</a:t>
              </a:r>
            </a:p>
          </p:txBody>
        </p:sp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40B55BA4-5D73-993F-F785-1F94CB3BC01E}"/>
              </a:ext>
            </a:extLst>
          </p:cNvPr>
          <p:cNvGrpSpPr/>
          <p:nvPr/>
        </p:nvGrpSpPr>
        <p:grpSpPr>
          <a:xfrm>
            <a:off x="1062034" y="-14292403"/>
            <a:ext cx="10067926" cy="7181851"/>
            <a:chOff x="1062037" y="-5047599"/>
            <a:chExt cx="10067926" cy="7181851"/>
          </a:xfrm>
        </p:grpSpPr>
        <p:grpSp>
          <p:nvGrpSpPr>
            <p:cNvPr id="31" name="Csoportba foglalás 30">
              <a:extLst>
                <a:ext uri="{FF2B5EF4-FFF2-40B4-BE49-F238E27FC236}">
                  <a16:creationId xmlns:a16="http://schemas.microsoft.com/office/drawing/2014/main" id="{68BC5791-0ACB-88BB-BCB4-143414816C48}"/>
                </a:ext>
              </a:extLst>
            </p:cNvPr>
            <p:cNvGrpSpPr/>
            <p:nvPr/>
          </p:nvGrpSpPr>
          <p:grpSpPr>
            <a:xfrm>
              <a:off x="1062037" y="-5047599"/>
              <a:ext cx="10067926" cy="7181851"/>
              <a:chOff x="971548" y="-61912"/>
              <a:chExt cx="10067926" cy="7181851"/>
            </a:xfrm>
          </p:grpSpPr>
          <p:sp>
            <p:nvSpPr>
              <p:cNvPr id="34" name="Téglalap 33">
                <a:extLst>
                  <a:ext uri="{FF2B5EF4-FFF2-40B4-BE49-F238E27FC236}">
                    <a16:creationId xmlns:a16="http://schemas.microsoft.com/office/drawing/2014/main" id="{1B490283-70E7-2994-B6C6-B6B5C7C879F2}"/>
                  </a:ext>
                </a:extLst>
              </p:cNvPr>
              <p:cNvSpPr/>
              <p:nvPr/>
            </p:nvSpPr>
            <p:spPr>
              <a:xfrm>
                <a:off x="5972175" y="5805488"/>
                <a:ext cx="66675" cy="7239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5" name="Szabadkézi sokszög: alakzat 34">
                <a:extLst>
                  <a:ext uri="{FF2B5EF4-FFF2-40B4-BE49-F238E27FC236}">
                    <a16:creationId xmlns:a16="http://schemas.microsoft.com/office/drawing/2014/main" id="{865DAA7C-B1F0-7E4D-A0E6-EF1A43C4A9F2}"/>
                  </a:ext>
                </a:extLst>
              </p:cNvPr>
              <p:cNvSpPr/>
              <p:nvPr/>
            </p:nvSpPr>
            <p:spPr>
              <a:xfrm>
                <a:off x="5681662" y="6462713"/>
                <a:ext cx="647700" cy="657226"/>
              </a:xfrm>
              <a:custGeom>
                <a:avLst/>
                <a:gdLst>
                  <a:gd name="connsiteX0" fmla="*/ 323850 w 647700"/>
                  <a:gd name="connsiteY0" fmla="*/ 71437 h 657226"/>
                  <a:gd name="connsiteX1" fmla="*/ 73818 w 647700"/>
                  <a:gd name="connsiteY1" fmla="*/ 328612 h 657226"/>
                  <a:gd name="connsiteX2" fmla="*/ 323850 w 647700"/>
                  <a:gd name="connsiteY2" fmla="*/ 585787 h 657226"/>
                  <a:gd name="connsiteX3" fmla="*/ 573882 w 647700"/>
                  <a:gd name="connsiteY3" fmla="*/ 328612 h 657226"/>
                  <a:gd name="connsiteX4" fmla="*/ 323850 w 647700"/>
                  <a:gd name="connsiteY4" fmla="*/ 71437 h 657226"/>
                  <a:gd name="connsiteX5" fmla="*/ 323850 w 647700"/>
                  <a:gd name="connsiteY5" fmla="*/ 0 h 657226"/>
                  <a:gd name="connsiteX6" fmla="*/ 647700 w 647700"/>
                  <a:gd name="connsiteY6" fmla="*/ 328613 h 657226"/>
                  <a:gd name="connsiteX7" fmla="*/ 323850 w 647700"/>
                  <a:gd name="connsiteY7" fmla="*/ 657226 h 657226"/>
                  <a:gd name="connsiteX8" fmla="*/ 0 w 647700"/>
                  <a:gd name="connsiteY8" fmla="*/ 328613 h 657226"/>
                  <a:gd name="connsiteX9" fmla="*/ 323850 w 647700"/>
                  <a:gd name="connsiteY9" fmla="*/ 0 h 657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7700" h="657226">
                    <a:moveTo>
                      <a:pt x="323850" y="71437"/>
                    </a:moveTo>
                    <a:cubicBezTo>
                      <a:pt x="185761" y="71437"/>
                      <a:pt x="73818" y="186578"/>
                      <a:pt x="73818" y="328612"/>
                    </a:cubicBezTo>
                    <a:cubicBezTo>
                      <a:pt x="73818" y="470646"/>
                      <a:pt x="185761" y="585787"/>
                      <a:pt x="323850" y="585787"/>
                    </a:cubicBezTo>
                    <a:cubicBezTo>
                      <a:pt x="461939" y="585787"/>
                      <a:pt x="573882" y="470646"/>
                      <a:pt x="573882" y="328612"/>
                    </a:cubicBezTo>
                    <a:cubicBezTo>
                      <a:pt x="573882" y="186578"/>
                      <a:pt x="461939" y="71437"/>
                      <a:pt x="323850" y="71437"/>
                    </a:cubicBezTo>
                    <a:close/>
                    <a:moveTo>
                      <a:pt x="323850" y="0"/>
                    </a:moveTo>
                    <a:cubicBezTo>
                      <a:pt x="502707" y="0"/>
                      <a:pt x="647700" y="147125"/>
                      <a:pt x="647700" y="328613"/>
                    </a:cubicBezTo>
                    <a:cubicBezTo>
                      <a:pt x="647700" y="510101"/>
                      <a:pt x="502707" y="657226"/>
                      <a:pt x="323850" y="657226"/>
                    </a:cubicBezTo>
                    <a:cubicBezTo>
                      <a:pt x="144993" y="657226"/>
                      <a:pt x="0" y="510101"/>
                      <a:pt x="0" y="328613"/>
                    </a:cubicBezTo>
                    <a:cubicBezTo>
                      <a:pt x="0" y="147125"/>
                      <a:pt x="144993" y="0"/>
                      <a:pt x="3238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hu-HU" dirty="0"/>
              </a:p>
            </p:txBody>
          </p:sp>
          <p:sp>
            <p:nvSpPr>
              <p:cNvPr id="36" name="Téglalap 35">
                <a:extLst>
                  <a:ext uri="{FF2B5EF4-FFF2-40B4-BE49-F238E27FC236}">
                    <a16:creationId xmlns:a16="http://schemas.microsoft.com/office/drawing/2014/main" id="{4BBBC193-D23D-CD52-A7D6-D67DCD29CF51}"/>
                  </a:ext>
                </a:extLst>
              </p:cNvPr>
              <p:cNvSpPr/>
              <p:nvPr/>
            </p:nvSpPr>
            <p:spPr>
              <a:xfrm>
                <a:off x="1157286" y="171450"/>
                <a:ext cx="9696450" cy="53054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7" name="Téglalap 36">
                <a:extLst>
                  <a:ext uri="{FF2B5EF4-FFF2-40B4-BE49-F238E27FC236}">
                    <a16:creationId xmlns:a16="http://schemas.microsoft.com/office/drawing/2014/main" id="{56DF019C-FBA6-3AC7-D014-8C169BA62376}"/>
                  </a:ext>
                </a:extLst>
              </p:cNvPr>
              <p:cNvSpPr/>
              <p:nvPr/>
            </p:nvSpPr>
            <p:spPr>
              <a:xfrm>
                <a:off x="971549" y="5338764"/>
                <a:ext cx="10067925" cy="4667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" name="Téglalap 37">
                <a:extLst>
                  <a:ext uri="{FF2B5EF4-FFF2-40B4-BE49-F238E27FC236}">
                    <a16:creationId xmlns:a16="http://schemas.microsoft.com/office/drawing/2014/main" id="{675CA2DC-D8FB-0E97-A689-19DCCDDC8693}"/>
                  </a:ext>
                </a:extLst>
              </p:cNvPr>
              <p:cNvSpPr/>
              <p:nvPr/>
            </p:nvSpPr>
            <p:spPr>
              <a:xfrm>
                <a:off x="971548" y="-61912"/>
                <a:ext cx="10067925" cy="4667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sp>
          <p:nvSpPr>
            <p:cNvPr id="32" name="Szövegdoboz 31">
              <a:extLst>
                <a:ext uri="{FF2B5EF4-FFF2-40B4-BE49-F238E27FC236}">
                  <a16:creationId xmlns:a16="http://schemas.microsoft.com/office/drawing/2014/main" id="{582A333B-1F07-1724-51BB-DACA23D6248F}"/>
                </a:ext>
              </a:extLst>
            </p:cNvPr>
            <p:cNvSpPr txBox="1"/>
            <p:nvPr/>
          </p:nvSpPr>
          <p:spPr>
            <a:xfrm>
              <a:off x="1752600" y="-3962400"/>
              <a:ext cx="88392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200" dirty="0">
                  <a:latin typeface="Baskerville Old Face" panose="02020602080505020303" pitchFamily="18" charset="0"/>
                </a:rPr>
                <a:t>IKT PROJEKMUNKA AUTÓK </a:t>
              </a:r>
            </a:p>
          </p:txBody>
        </p:sp>
        <p:sp>
          <p:nvSpPr>
            <p:cNvPr id="33" name="Szövegdoboz 32">
              <a:extLst>
                <a:ext uri="{FF2B5EF4-FFF2-40B4-BE49-F238E27FC236}">
                  <a16:creationId xmlns:a16="http://schemas.microsoft.com/office/drawing/2014/main" id="{C118DF68-8DD3-F429-135F-040163F4B0C1}"/>
                </a:ext>
              </a:extLst>
            </p:cNvPr>
            <p:cNvSpPr txBox="1"/>
            <p:nvPr/>
          </p:nvSpPr>
          <p:spPr>
            <a:xfrm>
              <a:off x="3429000" y="-133350"/>
              <a:ext cx="548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Készítette : </a:t>
              </a:r>
              <a:r>
                <a:rPr lang="hu-HU" dirty="0" err="1"/>
                <a:t>Verbánszky</a:t>
              </a:r>
              <a:r>
                <a:rPr lang="hu-HU" dirty="0"/>
                <a:t> Zsolt és Tóth Tihamér</a:t>
              </a:r>
            </a:p>
          </p:txBody>
        </p:sp>
      </p:grpSp>
      <p:grpSp>
        <p:nvGrpSpPr>
          <p:cNvPr id="42" name="Csoportba foglalás 41">
            <a:extLst>
              <a:ext uri="{FF2B5EF4-FFF2-40B4-BE49-F238E27FC236}">
                <a16:creationId xmlns:a16="http://schemas.microsoft.com/office/drawing/2014/main" id="{D0719EC0-9006-E32D-6B15-59383B849CC8}"/>
              </a:ext>
            </a:extLst>
          </p:cNvPr>
          <p:cNvGrpSpPr/>
          <p:nvPr/>
        </p:nvGrpSpPr>
        <p:grpSpPr>
          <a:xfrm>
            <a:off x="10910525" y="-160506"/>
            <a:ext cx="1370678" cy="1370678"/>
            <a:chOff x="10910525" y="-160506"/>
            <a:chExt cx="1370678" cy="1370678"/>
          </a:xfrm>
          <a:effectLst>
            <a:outerShdw blurRad="139700" dist="88900" dir="8340000" sx="102000" sy="102000" algn="tr" rotWithShape="0">
              <a:prstClr val="black">
                <a:alpha val="64000"/>
              </a:prstClr>
            </a:outerShdw>
          </a:effectLst>
        </p:grpSpPr>
        <p:pic>
          <p:nvPicPr>
            <p:cNvPr id="43" name="Ábra 42" descr="Könyvjelző egyszínű kitöltéssel">
              <a:extLst>
                <a:ext uri="{FF2B5EF4-FFF2-40B4-BE49-F238E27FC236}">
                  <a16:creationId xmlns:a16="http://schemas.microsoft.com/office/drawing/2014/main" id="{0564190D-8D44-EE31-C570-D24AE70E6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10525" y="-160506"/>
              <a:ext cx="1370678" cy="1370678"/>
            </a:xfrm>
            <a:prstGeom prst="rect">
              <a:avLst/>
            </a:prstGeom>
          </p:spPr>
        </p:pic>
        <p:pic>
          <p:nvPicPr>
            <p:cNvPr id="44" name="Ábra 43" descr="Értekezlet körvonalas">
              <a:extLst>
                <a:ext uri="{FF2B5EF4-FFF2-40B4-BE49-F238E27FC236}">
                  <a16:creationId xmlns:a16="http://schemas.microsoft.com/office/drawing/2014/main" id="{0EE3FE35-F8FB-A064-D9D1-D33505F3A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15700" y="196221"/>
              <a:ext cx="532708" cy="532708"/>
            </a:xfrm>
            <a:prstGeom prst="rect">
              <a:avLst/>
            </a:prstGeom>
          </p:spPr>
        </p:pic>
      </p:grp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088E13B9-3DCE-711C-5477-45C5289D9302}"/>
              </a:ext>
            </a:extLst>
          </p:cNvPr>
          <p:cNvSpPr txBox="1"/>
          <p:nvPr/>
        </p:nvSpPr>
        <p:spPr>
          <a:xfrm>
            <a:off x="3143246" y="187083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dirty="0">
                <a:solidFill>
                  <a:schemeClr val="bg1">
                    <a:lumMod val="85000"/>
                  </a:schemeClr>
                </a:solidFill>
                <a:latin typeface="Baskerville Old Face" panose="02020602080505020303" pitchFamily="18" charset="0"/>
              </a:rPr>
              <a:t>TARTALOM</a:t>
            </a:r>
          </a:p>
        </p:txBody>
      </p:sp>
      <p:sp>
        <p:nvSpPr>
          <p:cNvPr id="58" name="Szabadkézi sokszög: alakzat 57">
            <a:extLst>
              <a:ext uri="{FF2B5EF4-FFF2-40B4-BE49-F238E27FC236}">
                <a16:creationId xmlns:a16="http://schemas.microsoft.com/office/drawing/2014/main" id="{E9655E32-DF00-A123-B6F9-BA9B06F03A61}"/>
              </a:ext>
            </a:extLst>
          </p:cNvPr>
          <p:cNvSpPr/>
          <p:nvPr/>
        </p:nvSpPr>
        <p:spPr>
          <a:xfrm>
            <a:off x="-9525" y="1609725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FELADAT</a:t>
            </a:r>
          </a:p>
        </p:txBody>
      </p:sp>
      <p:sp>
        <p:nvSpPr>
          <p:cNvPr id="62" name="Szabadkézi sokszög: alakzat 61">
            <a:extLst>
              <a:ext uri="{FF2B5EF4-FFF2-40B4-BE49-F238E27FC236}">
                <a16:creationId xmlns:a16="http://schemas.microsoft.com/office/drawing/2014/main" id="{02317712-FB0A-1D9F-E2D7-AF89AC3B5551}"/>
              </a:ext>
            </a:extLst>
          </p:cNvPr>
          <p:cNvSpPr/>
          <p:nvPr/>
        </p:nvSpPr>
        <p:spPr>
          <a:xfrm>
            <a:off x="-3009900" y="5295900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B2160A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ÖSSZEGZÉS</a:t>
            </a:r>
          </a:p>
        </p:txBody>
      </p:sp>
      <p:sp>
        <p:nvSpPr>
          <p:cNvPr id="63" name="Szabadkézi sokszög: alakzat 62">
            <a:extLst>
              <a:ext uri="{FF2B5EF4-FFF2-40B4-BE49-F238E27FC236}">
                <a16:creationId xmlns:a16="http://schemas.microsoft.com/office/drawing/2014/main" id="{A3F0C817-FDE8-3AF5-4688-57532AF2F8BD}"/>
              </a:ext>
            </a:extLst>
          </p:cNvPr>
          <p:cNvSpPr/>
          <p:nvPr/>
        </p:nvSpPr>
        <p:spPr>
          <a:xfrm>
            <a:off x="0" y="2838450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CSAPAT</a:t>
            </a:r>
          </a:p>
        </p:txBody>
      </p:sp>
      <p:sp>
        <p:nvSpPr>
          <p:cNvPr id="64" name="Szabadkézi sokszög: alakzat 63">
            <a:extLst>
              <a:ext uri="{FF2B5EF4-FFF2-40B4-BE49-F238E27FC236}">
                <a16:creationId xmlns:a16="http://schemas.microsoft.com/office/drawing/2014/main" id="{453A2C17-FCB6-6FC1-EA9D-66A25DC6B078}"/>
              </a:ext>
            </a:extLst>
          </p:cNvPr>
          <p:cNvSpPr/>
          <p:nvPr/>
        </p:nvSpPr>
        <p:spPr>
          <a:xfrm>
            <a:off x="0" y="4067175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IDŐ</a:t>
            </a:r>
          </a:p>
        </p:txBody>
      </p:sp>
      <p:sp>
        <p:nvSpPr>
          <p:cNvPr id="111" name="Szövegdoboz 110">
            <a:extLst>
              <a:ext uri="{FF2B5EF4-FFF2-40B4-BE49-F238E27FC236}">
                <a16:creationId xmlns:a16="http://schemas.microsoft.com/office/drawing/2014/main" id="{2F325C5C-4FE2-A988-C1CA-FBB490CAD621}"/>
              </a:ext>
            </a:extLst>
          </p:cNvPr>
          <p:cNvSpPr txBox="1"/>
          <p:nvPr/>
        </p:nvSpPr>
        <p:spPr>
          <a:xfrm>
            <a:off x="12729713" y="1521733"/>
            <a:ext cx="6376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chemeClr val="bg1">
                    <a:lumMod val="85000"/>
                  </a:schemeClr>
                </a:solidFill>
                <a:latin typeface="Baskerville Old Face" panose="02020602080505020303" pitchFamily="18" charset="0"/>
              </a:rPr>
              <a:t>ÖSSZEGZÉS</a:t>
            </a:r>
          </a:p>
        </p:txBody>
      </p:sp>
      <p:grpSp>
        <p:nvGrpSpPr>
          <p:cNvPr id="120" name="Csoportba foglalás 119">
            <a:extLst>
              <a:ext uri="{FF2B5EF4-FFF2-40B4-BE49-F238E27FC236}">
                <a16:creationId xmlns:a16="http://schemas.microsoft.com/office/drawing/2014/main" id="{16129BA0-6265-FE63-F6C4-706E03FE2899}"/>
              </a:ext>
            </a:extLst>
          </p:cNvPr>
          <p:cNvGrpSpPr/>
          <p:nvPr/>
        </p:nvGrpSpPr>
        <p:grpSpPr>
          <a:xfrm>
            <a:off x="4893540" y="1518215"/>
            <a:ext cx="6242966" cy="3911646"/>
            <a:chOff x="4893540" y="1518215"/>
            <a:chExt cx="6242966" cy="3911646"/>
          </a:xfrm>
        </p:grpSpPr>
        <p:sp>
          <p:nvSpPr>
            <p:cNvPr id="121" name="Szövegdoboz 120">
              <a:extLst>
                <a:ext uri="{FF2B5EF4-FFF2-40B4-BE49-F238E27FC236}">
                  <a16:creationId xmlns:a16="http://schemas.microsoft.com/office/drawing/2014/main" id="{CA5C36CB-0514-1477-144B-865EA8DA4FA3}"/>
                </a:ext>
              </a:extLst>
            </p:cNvPr>
            <p:cNvSpPr txBox="1"/>
            <p:nvPr/>
          </p:nvSpPr>
          <p:spPr>
            <a:xfrm>
              <a:off x="4903415" y="1518215"/>
              <a:ext cx="6223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000" b="1" dirty="0">
                  <a:solidFill>
                    <a:schemeClr val="bg1">
                      <a:lumMod val="85000"/>
                    </a:schemeClr>
                  </a:solidFill>
                  <a:latin typeface="Baskerville Old Face" panose="02020602080505020303" pitchFamily="18" charset="0"/>
                </a:rPr>
                <a:t>IDŐTARTAMA 3 HÉT</a:t>
              </a:r>
            </a:p>
          </p:txBody>
        </p:sp>
        <p:grpSp>
          <p:nvGrpSpPr>
            <p:cNvPr id="122" name="Csoportba foglalás 121">
              <a:extLst>
                <a:ext uri="{FF2B5EF4-FFF2-40B4-BE49-F238E27FC236}">
                  <a16:creationId xmlns:a16="http://schemas.microsoft.com/office/drawing/2014/main" id="{9A5A4717-63E6-BC36-0454-FA0A44C34025}"/>
                </a:ext>
              </a:extLst>
            </p:cNvPr>
            <p:cNvGrpSpPr/>
            <p:nvPr/>
          </p:nvGrpSpPr>
          <p:grpSpPr>
            <a:xfrm>
              <a:off x="8536472" y="2441918"/>
              <a:ext cx="2055325" cy="461665"/>
              <a:chOff x="9029540" y="2474025"/>
              <a:chExt cx="2055325" cy="461665"/>
            </a:xfrm>
          </p:grpSpPr>
          <p:sp>
            <p:nvSpPr>
              <p:cNvPr id="144" name="Szövegdoboz 143">
                <a:extLst>
                  <a:ext uri="{FF2B5EF4-FFF2-40B4-BE49-F238E27FC236}">
                    <a16:creationId xmlns:a16="http://schemas.microsoft.com/office/drawing/2014/main" id="{3240B8D8-105C-FF34-B8B9-D33AFF4645EC}"/>
                  </a:ext>
                </a:extLst>
              </p:cNvPr>
              <p:cNvSpPr txBox="1"/>
              <p:nvPr/>
            </p:nvSpPr>
            <p:spPr>
              <a:xfrm>
                <a:off x="9048746" y="2474025"/>
                <a:ext cx="2036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400" b="1" dirty="0">
                    <a:solidFill>
                      <a:schemeClr val="bg1">
                        <a:lumMod val="85000"/>
                      </a:schemeClr>
                    </a:solidFill>
                    <a:latin typeface="Baskerville Old Face" panose="02020602080505020303" pitchFamily="18" charset="0"/>
                  </a:rPr>
                  <a:t>WEB</a:t>
                </a:r>
              </a:p>
            </p:txBody>
          </p:sp>
          <p:sp>
            <p:nvSpPr>
              <p:cNvPr id="145" name="Téglalap 144">
                <a:extLst>
                  <a:ext uri="{FF2B5EF4-FFF2-40B4-BE49-F238E27FC236}">
                    <a16:creationId xmlns:a16="http://schemas.microsoft.com/office/drawing/2014/main" id="{11961255-C2EC-5C0C-7F01-4A46B209FF6F}"/>
                  </a:ext>
                </a:extLst>
              </p:cNvPr>
              <p:cNvSpPr/>
              <p:nvPr/>
            </p:nvSpPr>
            <p:spPr>
              <a:xfrm>
                <a:off x="9029540" y="2567035"/>
                <a:ext cx="283382" cy="257175"/>
              </a:xfrm>
              <a:prstGeom prst="rect">
                <a:avLst/>
              </a:prstGeom>
              <a:solidFill>
                <a:srgbClr val="B2160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grpSp>
          <p:nvGrpSpPr>
            <p:cNvPr id="123" name="Csoportba foglalás 122">
              <a:extLst>
                <a:ext uri="{FF2B5EF4-FFF2-40B4-BE49-F238E27FC236}">
                  <a16:creationId xmlns:a16="http://schemas.microsoft.com/office/drawing/2014/main" id="{2D719B91-3887-0D53-2873-3349F85E8EA9}"/>
                </a:ext>
              </a:extLst>
            </p:cNvPr>
            <p:cNvGrpSpPr/>
            <p:nvPr/>
          </p:nvGrpSpPr>
          <p:grpSpPr>
            <a:xfrm>
              <a:off x="5510821" y="2465254"/>
              <a:ext cx="2055325" cy="461665"/>
              <a:chOff x="9029540" y="2474025"/>
              <a:chExt cx="2055325" cy="461665"/>
            </a:xfrm>
          </p:grpSpPr>
          <p:sp>
            <p:nvSpPr>
              <p:cNvPr id="142" name="Szövegdoboz 141">
                <a:extLst>
                  <a:ext uri="{FF2B5EF4-FFF2-40B4-BE49-F238E27FC236}">
                    <a16:creationId xmlns:a16="http://schemas.microsoft.com/office/drawing/2014/main" id="{924D77E3-D564-A83A-728A-138E02E909E8}"/>
                  </a:ext>
                </a:extLst>
              </p:cNvPr>
              <p:cNvSpPr txBox="1"/>
              <p:nvPr/>
            </p:nvSpPr>
            <p:spPr>
              <a:xfrm>
                <a:off x="9048746" y="2474025"/>
                <a:ext cx="2036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400" b="1" dirty="0">
                    <a:solidFill>
                      <a:schemeClr val="bg1">
                        <a:lumMod val="85000"/>
                      </a:schemeClr>
                    </a:solidFill>
                    <a:latin typeface="Baskerville Old Face" panose="02020602080505020303" pitchFamily="18" charset="0"/>
                  </a:rPr>
                  <a:t>PYTHON</a:t>
                </a:r>
              </a:p>
            </p:txBody>
          </p:sp>
          <p:sp>
            <p:nvSpPr>
              <p:cNvPr id="143" name="Téglalap 142">
                <a:extLst>
                  <a:ext uri="{FF2B5EF4-FFF2-40B4-BE49-F238E27FC236}">
                    <a16:creationId xmlns:a16="http://schemas.microsoft.com/office/drawing/2014/main" id="{B97BBB73-0392-A94E-BF9A-43CE7E8038E4}"/>
                  </a:ext>
                </a:extLst>
              </p:cNvPr>
              <p:cNvSpPr/>
              <p:nvPr/>
            </p:nvSpPr>
            <p:spPr>
              <a:xfrm>
                <a:off x="9029540" y="2567035"/>
                <a:ext cx="283382" cy="25717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grpSp>
          <p:nvGrpSpPr>
            <p:cNvPr id="124" name="Csoportba foglalás 123">
              <a:extLst>
                <a:ext uri="{FF2B5EF4-FFF2-40B4-BE49-F238E27FC236}">
                  <a16:creationId xmlns:a16="http://schemas.microsoft.com/office/drawing/2014/main" id="{15E6FEB0-1CD7-B53E-BB6F-55A3A29C7BD4}"/>
                </a:ext>
              </a:extLst>
            </p:cNvPr>
            <p:cNvGrpSpPr/>
            <p:nvPr/>
          </p:nvGrpSpPr>
          <p:grpSpPr>
            <a:xfrm>
              <a:off x="5520423" y="2900745"/>
              <a:ext cx="2055325" cy="461665"/>
              <a:chOff x="9029540" y="2474025"/>
              <a:chExt cx="2055325" cy="461665"/>
            </a:xfrm>
          </p:grpSpPr>
          <p:sp>
            <p:nvSpPr>
              <p:cNvPr id="140" name="Szövegdoboz 139">
                <a:extLst>
                  <a:ext uri="{FF2B5EF4-FFF2-40B4-BE49-F238E27FC236}">
                    <a16:creationId xmlns:a16="http://schemas.microsoft.com/office/drawing/2014/main" id="{3FC39D44-8C63-1B51-BC0D-55878B4962A2}"/>
                  </a:ext>
                </a:extLst>
              </p:cNvPr>
              <p:cNvSpPr txBox="1"/>
              <p:nvPr/>
            </p:nvSpPr>
            <p:spPr>
              <a:xfrm>
                <a:off x="9048746" y="2474025"/>
                <a:ext cx="2036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400" b="1" dirty="0">
                    <a:solidFill>
                      <a:schemeClr val="bg1">
                        <a:lumMod val="85000"/>
                      </a:schemeClr>
                    </a:solidFill>
                    <a:latin typeface="Baskerville Old Face" panose="02020602080505020303" pitchFamily="18" charset="0"/>
                  </a:rPr>
                  <a:t>TERVEZÉS</a:t>
                </a:r>
              </a:p>
            </p:txBody>
          </p:sp>
          <p:sp>
            <p:nvSpPr>
              <p:cNvPr id="141" name="Téglalap 140">
                <a:extLst>
                  <a:ext uri="{FF2B5EF4-FFF2-40B4-BE49-F238E27FC236}">
                    <a16:creationId xmlns:a16="http://schemas.microsoft.com/office/drawing/2014/main" id="{7946793F-FF85-4543-94BA-0A639B7ABBB1}"/>
                  </a:ext>
                </a:extLst>
              </p:cNvPr>
              <p:cNvSpPr/>
              <p:nvPr/>
            </p:nvSpPr>
            <p:spPr>
              <a:xfrm>
                <a:off x="9029540" y="2567035"/>
                <a:ext cx="283382" cy="2571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grpSp>
          <p:nvGrpSpPr>
            <p:cNvPr id="125" name="Csoportba foglalás 124">
              <a:extLst>
                <a:ext uri="{FF2B5EF4-FFF2-40B4-BE49-F238E27FC236}">
                  <a16:creationId xmlns:a16="http://schemas.microsoft.com/office/drawing/2014/main" id="{58DF7CE9-D9F9-952A-A54B-61E0F5CE7CFF}"/>
                </a:ext>
              </a:extLst>
            </p:cNvPr>
            <p:cNvGrpSpPr/>
            <p:nvPr/>
          </p:nvGrpSpPr>
          <p:grpSpPr>
            <a:xfrm>
              <a:off x="8536472" y="2881722"/>
              <a:ext cx="2055325" cy="461665"/>
              <a:chOff x="9029540" y="2474025"/>
              <a:chExt cx="2055325" cy="461665"/>
            </a:xfrm>
          </p:grpSpPr>
          <p:sp>
            <p:nvSpPr>
              <p:cNvPr id="138" name="Szövegdoboz 137">
                <a:extLst>
                  <a:ext uri="{FF2B5EF4-FFF2-40B4-BE49-F238E27FC236}">
                    <a16:creationId xmlns:a16="http://schemas.microsoft.com/office/drawing/2014/main" id="{C2CEE181-A9E0-1F71-B6D7-F70C33B26354}"/>
                  </a:ext>
                </a:extLst>
              </p:cNvPr>
              <p:cNvSpPr txBox="1"/>
              <p:nvPr/>
            </p:nvSpPr>
            <p:spPr>
              <a:xfrm>
                <a:off x="9048746" y="2474025"/>
                <a:ext cx="2036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400" b="1" dirty="0">
                    <a:solidFill>
                      <a:schemeClr val="bg1">
                        <a:lumMod val="85000"/>
                      </a:schemeClr>
                    </a:solidFill>
                    <a:latin typeface="Baskerville Old Face" panose="02020602080505020303" pitchFamily="18" charset="0"/>
                  </a:rPr>
                  <a:t>PPT</a:t>
                </a:r>
              </a:p>
            </p:txBody>
          </p:sp>
          <p:sp>
            <p:nvSpPr>
              <p:cNvPr id="139" name="Téglalap 138">
                <a:extLst>
                  <a:ext uri="{FF2B5EF4-FFF2-40B4-BE49-F238E27FC236}">
                    <a16:creationId xmlns:a16="http://schemas.microsoft.com/office/drawing/2014/main" id="{9DCA3B3B-4271-DFD7-6D1C-EB7796750565}"/>
                  </a:ext>
                </a:extLst>
              </p:cNvPr>
              <p:cNvSpPr/>
              <p:nvPr/>
            </p:nvSpPr>
            <p:spPr>
              <a:xfrm>
                <a:off x="9029540" y="2567035"/>
                <a:ext cx="283382" cy="25717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grpSp>
          <p:nvGrpSpPr>
            <p:cNvPr id="126" name="Csoportba foglalás 125">
              <a:extLst>
                <a:ext uri="{FF2B5EF4-FFF2-40B4-BE49-F238E27FC236}">
                  <a16:creationId xmlns:a16="http://schemas.microsoft.com/office/drawing/2014/main" id="{C1C84398-909F-25AB-1A14-57036048AF67}"/>
                </a:ext>
              </a:extLst>
            </p:cNvPr>
            <p:cNvGrpSpPr/>
            <p:nvPr/>
          </p:nvGrpSpPr>
          <p:grpSpPr>
            <a:xfrm>
              <a:off x="4893540" y="3536107"/>
              <a:ext cx="6242966" cy="1308896"/>
              <a:chOff x="4912237" y="4130547"/>
              <a:chExt cx="6242966" cy="1308896"/>
            </a:xfrm>
          </p:grpSpPr>
          <p:sp>
            <p:nvSpPr>
              <p:cNvPr id="130" name="Téglalap 129">
                <a:extLst>
                  <a:ext uri="{FF2B5EF4-FFF2-40B4-BE49-F238E27FC236}">
                    <a16:creationId xmlns:a16="http://schemas.microsoft.com/office/drawing/2014/main" id="{12D46B1D-6D8A-25BE-317C-5D9EB346D400}"/>
                  </a:ext>
                </a:extLst>
              </p:cNvPr>
              <p:cNvSpPr/>
              <p:nvPr/>
            </p:nvSpPr>
            <p:spPr>
              <a:xfrm>
                <a:off x="4912237" y="4605684"/>
                <a:ext cx="6150940" cy="35862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grpSp>
            <p:nvGrpSpPr>
              <p:cNvPr id="131" name="Csoportba foglalás 130">
                <a:extLst>
                  <a:ext uri="{FF2B5EF4-FFF2-40B4-BE49-F238E27FC236}">
                    <a16:creationId xmlns:a16="http://schemas.microsoft.com/office/drawing/2014/main" id="{894F0530-5FC1-20ED-75FB-820362D65950}"/>
                  </a:ext>
                </a:extLst>
              </p:cNvPr>
              <p:cNvGrpSpPr/>
              <p:nvPr/>
            </p:nvGrpSpPr>
            <p:grpSpPr>
              <a:xfrm>
                <a:off x="6953743" y="4130547"/>
                <a:ext cx="4201460" cy="1308896"/>
                <a:chOff x="6922365" y="4127157"/>
                <a:chExt cx="4201460" cy="1308896"/>
              </a:xfrm>
            </p:grpSpPr>
            <p:sp>
              <p:nvSpPr>
                <p:cNvPr id="132" name="Téglalap 131">
                  <a:extLst>
                    <a:ext uri="{FF2B5EF4-FFF2-40B4-BE49-F238E27FC236}">
                      <a16:creationId xmlns:a16="http://schemas.microsoft.com/office/drawing/2014/main" id="{8D8EA439-525B-7034-5920-331AAE85A218}"/>
                    </a:ext>
                  </a:extLst>
                </p:cNvPr>
                <p:cNvSpPr/>
                <p:nvPr/>
              </p:nvSpPr>
              <p:spPr>
                <a:xfrm>
                  <a:off x="6950430" y="4605684"/>
                  <a:ext cx="880247" cy="35862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33" name="Téglalap 132">
                  <a:extLst>
                    <a:ext uri="{FF2B5EF4-FFF2-40B4-BE49-F238E27FC236}">
                      <a16:creationId xmlns:a16="http://schemas.microsoft.com/office/drawing/2014/main" id="{ED4F1C4F-3B62-4EEB-C102-AD563EF28D86}"/>
                    </a:ext>
                  </a:extLst>
                </p:cNvPr>
                <p:cNvSpPr/>
                <p:nvPr/>
              </p:nvSpPr>
              <p:spPr>
                <a:xfrm>
                  <a:off x="7816234" y="4605684"/>
                  <a:ext cx="3242129" cy="358623"/>
                </a:xfrm>
                <a:prstGeom prst="rect">
                  <a:avLst/>
                </a:prstGeom>
                <a:solidFill>
                  <a:srgbClr val="B2160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34" name="Téglalap 133">
                  <a:extLst>
                    <a:ext uri="{FF2B5EF4-FFF2-40B4-BE49-F238E27FC236}">
                      <a16:creationId xmlns:a16="http://schemas.microsoft.com/office/drawing/2014/main" id="{EF407D77-523D-9C67-BAA6-AAECBB878FCC}"/>
                    </a:ext>
                  </a:extLst>
                </p:cNvPr>
                <p:cNvSpPr/>
                <p:nvPr/>
              </p:nvSpPr>
              <p:spPr>
                <a:xfrm>
                  <a:off x="10715625" y="4605684"/>
                  <a:ext cx="408200" cy="35862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35" name="Téglalap 134">
                  <a:extLst>
                    <a:ext uri="{FF2B5EF4-FFF2-40B4-BE49-F238E27FC236}">
                      <a16:creationId xmlns:a16="http://schemas.microsoft.com/office/drawing/2014/main" id="{150BCDB7-F13D-0756-B626-4BB5C959B2DC}"/>
                    </a:ext>
                  </a:extLst>
                </p:cNvPr>
                <p:cNvSpPr/>
                <p:nvPr/>
              </p:nvSpPr>
              <p:spPr>
                <a:xfrm>
                  <a:off x="6922365" y="4127157"/>
                  <a:ext cx="45719" cy="130889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36" name="Téglalap 135">
                  <a:extLst>
                    <a:ext uri="{FF2B5EF4-FFF2-40B4-BE49-F238E27FC236}">
                      <a16:creationId xmlns:a16="http://schemas.microsoft.com/office/drawing/2014/main" id="{54BDA8DF-53C6-DF92-837D-59A501213296}"/>
                    </a:ext>
                  </a:extLst>
                </p:cNvPr>
                <p:cNvSpPr/>
                <p:nvPr/>
              </p:nvSpPr>
              <p:spPr>
                <a:xfrm>
                  <a:off x="10699965" y="4598903"/>
                  <a:ext cx="58395" cy="36540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37" name="Téglalap 136">
                  <a:extLst>
                    <a:ext uri="{FF2B5EF4-FFF2-40B4-BE49-F238E27FC236}">
                      <a16:creationId xmlns:a16="http://schemas.microsoft.com/office/drawing/2014/main" id="{FB2B585D-2E7B-5664-1385-572FF7749457}"/>
                    </a:ext>
                  </a:extLst>
                </p:cNvPr>
                <p:cNvSpPr/>
                <p:nvPr/>
              </p:nvSpPr>
              <p:spPr>
                <a:xfrm>
                  <a:off x="7799719" y="4127157"/>
                  <a:ext cx="45719" cy="130889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  <p:sp>
          <p:nvSpPr>
            <p:cNvPr id="127" name="Szövegdoboz 126">
              <a:extLst>
                <a:ext uri="{FF2B5EF4-FFF2-40B4-BE49-F238E27FC236}">
                  <a16:creationId xmlns:a16="http://schemas.microsoft.com/office/drawing/2014/main" id="{BF2CD251-1A90-B6E2-5C60-032C55B63C52}"/>
                </a:ext>
              </a:extLst>
            </p:cNvPr>
            <p:cNvSpPr txBox="1"/>
            <p:nvPr/>
          </p:nvSpPr>
          <p:spPr>
            <a:xfrm>
              <a:off x="5405800" y="5024142"/>
              <a:ext cx="1009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>
                  <a:solidFill>
                    <a:schemeClr val="bg1">
                      <a:lumMod val="85000"/>
                    </a:schemeClr>
                  </a:solidFill>
                  <a:latin typeface="Baskerville Old Face" panose="02020602080505020303" pitchFamily="18" charset="0"/>
                </a:rPr>
                <a:t>I. HÉT</a:t>
              </a:r>
            </a:p>
          </p:txBody>
        </p:sp>
        <p:sp>
          <p:nvSpPr>
            <p:cNvPr id="128" name="Szövegdoboz 127">
              <a:extLst>
                <a:ext uri="{FF2B5EF4-FFF2-40B4-BE49-F238E27FC236}">
                  <a16:creationId xmlns:a16="http://schemas.microsoft.com/office/drawing/2014/main" id="{51DFD56D-2B1E-B4D3-AAD9-234C2E472C24}"/>
                </a:ext>
              </a:extLst>
            </p:cNvPr>
            <p:cNvSpPr txBox="1"/>
            <p:nvPr/>
          </p:nvSpPr>
          <p:spPr>
            <a:xfrm>
              <a:off x="8599376" y="5028669"/>
              <a:ext cx="15369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>
                  <a:solidFill>
                    <a:schemeClr val="bg1">
                      <a:lumMod val="85000"/>
                    </a:schemeClr>
                  </a:solidFill>
                  <a:latin typeface="Baskerville Old Face" panose="02020602080505020303" pitchFamily="18" charset="0"/>
                </a:rPr>
                <a:t>III. HÉT</a:t>
              </a:r>
            </a:p>
          </p:txBody>
        </p:sp>
        <p:sp>
          <p:nvSpPr>
            <p:cNvPr id="129" name="Szövegdoboz 128">
              <a:extLst>
                <a:ext uri="{FF2B5EF4-FFF2-40B4-BE49-F238E27FC236}">
                  <a16:creationId xmlns:a16="http://schemas.microsoft.com/office/drawing/2014/main" id="{A4279E45-A2A2-A035-3697-3E747404B68E}"/>
                </a:ext>
              </a:extLst>
            </p:cNvPr>
            <p:cNvSpPr txBox="1"/>
            <p:nvPr/>
          </p:nvSpPr>
          <p:spPr>
            <a:xfrm>
              <a:off x="6699398" y="5029751"/>
              <a:ext cx="1393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>
                  <a:solidFill>
                    <a:schemeClr val="bg1">
                      <a:lumMod val="85000"/>
                    </a:schemeClr>
                  </a:solidFill>
                  <a:latin typeface="Baskerville Old Face" panose="02020602080505020303" pitchFamily="18" charset="0"/>
                </a:rPr>
                <a:t>II. HÉT</a:t>
              </a:r>
            </a:p>
          </p:txBody>
        </p:sp>
      </p:grpSp>
      <p:grpSp>
        <p:nvGrpSpPr>
          <p:cNvPr id="152" name="Csoportba foglalás 151">
            <a:extLst>
              <a:ext uri="{FF2B5EF4-FFF2-40B4-BE49-F238E27FC236}">
                <a16:creationId xmlns:a16="http://schemas.microsoft.com/office/drawing/2014/main" id="{FE31534D-3C7D-6366-6BC3-54BFB3BF532E}"/>
              </a:ext>
            </a:extLst>
          </p:cNvPr>
          <p:cNvGrpSpPr/>
          <p:nvPr/>
        </p:nvGrpSpPr>
        <p:grpSpPr>
          <a:xfrm>
            <a:off x="4912237" y="7175269"/>
            <a:ext cx="5982125" cy="4455341"/>
            <a:chOff x="4912237" y="1501534"/>
            <a:chExt cx="5982125" cy="4455341"/>
          </a:xfrm>
        </p:grpSpPr>
        <p:pic>
          <p:nvPicPr>
            <p:cNvPr id="153" name="Ábra 152" descr="Felhasználó egyszínű kitöltéssel">
              <a:extLst>
                <a:ext uri="{FF2B5EF4-FFF2-40B4-BE49-F238E27FC236}">
                  <a16:creationId xmlns:a16="http://schemas.microsoft.com/office/drawing/2014/main" id="{2B168DBD-F4CA-9C56-9062-BAF6B8712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12237" y="2368341"/>
              <a:ext cx="3152775" cy="3152775"/>
            </a:xfrm>
            <a:prstGeom prst="rect">
              <a:avLst/>
            </a:prstGeom>
          </p:spPr>
        </p:pic>
        <p:pic>
          <p:nvPicPr>
            <p:cNvPr id="154" name="Ábra 153" descr="Felhasználó egyszínű kitöltéssel">
              <a:extLst>
                <a:ext uri="{FF2B5EF4-FFF2-40B4-BE49-F238E27FC236}">
                  <a16:creationId xmlns:a16="http://schemas.microsoft.com/office/drawing/2014/main" id="{CE5C2B6E-29CD-7F2B-111F-D4BE01F95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1587" y="2368341"/>
              <a:ext cx="3152775" cy="3152775"/>
            </a:xfrm>
            <a:prstGeom prst="rect">
              <a:avLst/>
            </a:prstGeom>
          </p:spPr>
        </p:pic>
        <p:sp>
          <p:nvSpPr>
            <p:cNvPr id="155" name="Szövegdoboz 154">
              <a:extLst>
                <a:ext uri="{FF2B5EF4-FFF2-40B4-BE49-F238E27FC236}">
                  <a16:creationId xmlns:a16="http://schemas.microsoft.com/office/drawing/2014/main" id="{BA79D3BD-79C7-1E94-1517-A658AD5ABA37}"/>
                </a:ext>
              </a:extLst>
            </p:cNvPr>
            <p:cNvSpPr txBox="1"/>
            <p:nvPr/>
          </p:nvSpPr>
          <p:spPr>
            <a:xfrm>
              <a:off x="4912237" y="1501534"/>
              <a:ext cx="59055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000" dirty="0">
                  <a:solidFill>
                    <a:schemeClr val="bg1">
                      <a:lumMod val="85000"/>
                    </a:schemeClr>
                  </a:solidFill>
                  <a:latin typeface="Baskerville Old Face" panose="02020602080505020303" pitchFamily="18" charset="0"/>
                </a:rPr>
                <a:t>Csapat felépítés : 2 személy</a:t>
              </a:r>
            </a:p>
          </p:txBody>
        </p:sp>
        <p:sp>
          <p:nvSpPr>
            <p:cNvPr id="156" name="Szövegdoboz 155">
              <a:extLst>
                <a:ext uri="{FF2B5EF4-FFF2-40B4-BE49-F238E27FC236}">
                  <a16:creationId xmlns:a16="http://schemas.microsoft.com/office/drawing/2014/main" id="{024AB1EB-8C86-E6BB-6F02-CE4A36EB08C0}"/>
                </a:ext>
              </a:extLst>
            </p:cNvPr>
            <p:cNvSpPr txBox="1"/>
            <p:nvPr/>
          </p:nvSpPr>
          <p:spPr>
            <a:xfrm>
              <a:off x="5499468" y="5372100"/>
              <a:ext cx="18469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b="1" dirty="0">
                  <a:solidFill>
                    <a:schemeClr val="bg1">
                      <a:lumMod val="85000"/>
                    </a:schemeClr>
                  </a:solidFill>
                  <a:latin typeface="Baskerville Old Face" panose="02020602080505020303" pitchFamily="18" charset="0"/>
                </a:rPr>
                <a:t>TIHI</a:t>
              </a:r>
            </a:p>
          </p:txBody>
        </p:sp>
        <p:sp>
          <p:nvSpPr>
            <p:cNvPr id="157" name="Szövegdoboz 156">
              <a:extLst>
                <a:ext uri="{FF2B5EF4-FFF2-40B4-BE49-F238E27FC236}">
                  <a16:creationId xmlns:a16="http://schemas.microsoft.com/office/drawing/2014/main" id="{F259AF25-BD10-2C03-C9CD-A32A42481B09}"/>
                </a:ext>
              </a:extLst>
            </p:cNvPr>
            <p:cNvSpPr txBox="1"/>
            <p:nvPr/>
          </p:nvSpPr>
          <p:spPr>
            <a:xfrm>
              <a:off x="8239125" y="5372100"/>
              <a:ext cx="20478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3200" b="1" dirty="0">
                  <a:solidFill>
                    <a:schemeClr val="bg1">
                      <a:lumMod val="85000"/>
                    </a:schemeClr>
                  </a:solidFill>
                  <a:latin typeface="Baskerville Old Face" panose="02020602080505020303" pitchFamily="18" charset="0"/>
                </a:rPr>
                <a:t>ZSOLT</a:t>
              </a:r>
            </a:p>
          </p:txBody>
        </p:sp>
      </p:grpSp>
      <p:grpSp>
        <p:nvGrpSpPr>
          <p:cNvPr id="160" name="Csoportba foglalás 159">
            <a:extLst>
              <a:ext uri="{FF2B5EF4-FFF2-40B4-BE49-F238E27FC236}">
                <a16:creationId xmlns:a16="http://schemas.microsoft.com/office/drawing/2014/main" id="{009A9BCE-7D40-A84B-5141-D7EB4B0E1D92}"/>
              </a:ext>
            </a:extLst>
          </p:cNvPr>
          <p:cNvGrpSpPr/>
          <p:nvPr/>
        </p:nvGrpSpPr>
        <p:grpSpPr>
          <a:xfrm>
            <a:off x="12752895" y="2656612"/>
            <a:ext cx="7062442" cy="3305175"/>
            <a:chOff x="12752895" y="2656612"/>
            <a:chExt cx="7062442" cy="3305175"/>
          </a:xfrm>
        </p:grpSpPr>
        <p:grpSp>
          <p:nvGrpSpPr>
            <p:cNvPr id="112" name="Csoportba foglalás 111">
              <a:extLst>
                <a:ext uri="{FF2B5EF4-FFF2-40B4-BE49-F238E27FC236}">
                  <a16:creationId xmlns:a16="http://schemas.microsoft.com/office/drawing/2014/main" id="{72484FFC-0841-F700-B94A-59B0673650AA}"/>
                </a:ext>
              </a:extLst>
            </p:cNvPr>
            <p:cNvGrpSpPr/>
            <p:nvPr/>
          </p:nvGrpSpPr>
          <p:grpSpPr>
            <a:xfrm>
              <a:off x="12752895" y="2656612"/>
              <a:ext cx="7062442" cy="3305175"/>
              <a:chOff x="4519612" y="2708011"/>
              <a:chExt cx="7062442" cy="3305175"/>
            </a:xfrm>
          </p:grpSpPr>
          <p:grpSp>
            <p:nvGrpSpPr>
              <p:cNvPr id="113" name="Csoportba foglalás 112">
                <a:extLst>
                  <a:ext uri="{FF2B5EF4-FFF2-40B4-BE49-F238E27FC236}">
                    <a16:creationId xmlns:a16="http://schemas.microsoft.com/office/drawing/2014/main" id="{4AA93FF5-848D-F8FB-B612-EAFD4BFA1C4F}"/>
                  </a:ext>
                </a:extLst>
              </p:cNvPr>
              <p:cNvGrpSpPr/>
              <p:nvPr/>
            </p:nvGrpSpPr>
            <p:grpSpPr>
              <a:xfrm>
                <a:off x="8000728" y="2708011"/>
                <a:ext cx="3581326" cy="3305175"/>
                <a:chOff x="5819850" y="2741162"/>
                <a:chExt cx="3581326" cy="3305175"/>
              </a:xfrm>
            </p:grpSpPr>
            <p:sp>
              <p:nvSpPr>
                <p:cNvPr id="118" name="Ellipszis 117">
                  <a:extLst>
                    <a:ext uri="{FF2B5EF4-FFF2-40B4-BE49-F238E27FC236}">
                      <a16:creationId xmlns:a16="http://schemas.microsoft.com/office/drawing/2014/main" id="{13F53A2D-C95D-4EBA-AB96-1BB6C0E85C39}"/>
                    </a:ext>
                  </a:extLst>
                </p:cNvPr>
                <p:cNvSpPr/>
                <p:nvPr/>
              </p:nvSpPr>
              <p:spPr>
                <a:xfrm>
                  <a:off x="5819850" y="2741162"/>
                  <a:ext cx="3581326" cy="3305175"/>
                </a:xfrm>
                <a:prstGeom prst="ellipse">
                  <a:avLst/>
                </a:prstGeom>
                <a:solidFill>
                  <a:srgbClr val="B2160A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19" name="Körcikk 118">
                  <a:extLst>
                    <a:ext uri="{FF2B5EF4-FFF2-40B4-BE49-F238E27FC236}">
                      <a16:creationId xmlns:a16="http://schemas.microsoft.com/office/drawing/2014/main" id="{4F56A7EE-66E5-5BC1-B89A-9838D5B68D17}"/>
                    </a:ext>
                  </a:extLst>
                </p:cNvPr>
                <p:cNvSpPr/>
                <p:nvPr/>
              </p:nvSpPr>
              <p:spPr>
                <a:xfrm>
                  <a:off x="5819850" y="2750724"/>
                  <a:ext cx="3581326" cy="3295613"/>
                </a:xfrm>
                <a:prstGeom prst="pie">
                  <a:avLst>
                    <a:gd name="adj1" fmla="val 5419049"/>
                    <a:gd name="adj2" fmla="val 16200000"/>
                  </a:avLst>
                </a:prstGeom>
                <a:solidFill>
                  <a:srgbClr val="FFC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4" name="Csoportba foglalás 113">
                <a:extLst>
                  <a:ext uri="{FF2B5EF4-FFF2-40B4-BE49-F238E27FC236}">
                    <a16:creationId xmlns:a16="http://schemas.microsoft.com/office/drawing/2014/main" id="{BFE4B5A0-CFA7-34C9-E36E-9C3FD4043019}"/>
                  </a:ext>
                </a:extLst>
              </p:cNvPr>
              <p:cNvGrpSpPr/>
              <p:nvPr/>
            </p:nvGrpSpPr>
            <p:grpSpPr>
              <a:xfrm>
                <a:off x="4519612" y="2708011"/>
                <a:ext cx="3205163" cy="1384995"/>
                <a:chOff x="4519612" y="2708011"/>
                <a:chExt cx="3205163" cy="1384995"/>
              </a:xfrm>
            </p:grpSpPr>
            <p:sp>
              <p:nvSpPr>
                <p:cNvPr id="115" name="Szövegdoboz 114">
                  <a:extLst>
                    <a:ext uri="{FF2B5EF4-FFF2-40B4-BE49-F238E27FC236}">
                      <a16:creationId xmlns:a16="http://schemas.microsoft.com/office/drawing/2014/main" id="{EBEC0252-12AD-EA4A-660F-6AA86497D79C}"/>
                    </a:ext>
                  </a:extLst>
                </p:cNvPr>
                <p:cNvSpPr txBox="1"/>
                <p:nvPr/>
              </p:nvSpPr>
              <p:spPr>
                <a:xfrm>
                  <a:off x="4600575" y="2708011"/>
                  <a:ext cx="3124200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§"/>
                  </a:pPr>
                  <a:r>
                    <a:rPr lang="hu-HU" sz="2800" dirty="0">
                      <a:solidFill>
                        <a:schemeClr val="bg1">
                          <a:lumMod val="85000"/>
                        </a:schemeClr>
                      </a:solidFill>
                      <a:latin typeface="Baskerville Old Face" panose="02020602080505020303" pitchFamily="18" charset="0"/>
                    </a:rPr>
                    <a:t>TIHI</a:t>
                  </a:r>
                </a:p>
                <a:p>
                  <a:endParaRPr lang="hu-HU" sz="2800" dirty="0">
                    <a:solidFill>
                      <a:schemeClr val="bg1">
                        <a:lumMod val="85000"/>
                      </a:schemeClr>
                    </a:solidFill>
                    <a:latin typeface="Baskerville Old Face" panose="02020602080505020303" pitchFamily="18" charset="0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§"/>
                  </a:pPr>
                  <a:r>
                    <a:rPr lang="hu-HU" sz="2800" dirty="0">
                      <a:solidFill>
                        <a:schemeClr val="bg1">
                          <a:lumMod val="85000"/>
                        </a:schemeClr>
                      </a:solidFill>
                      <a:latin typeface="Baskerville Old Face" panose="02020602080505020303" pitchFamily="18" charset="0"/>
                    </a:rPr>
                    <a:t>ZSOLT</a:t>
                  </a:r>
                </a:p>
              </p:txBody>
            </p:sp>
            <p:sp>
              <p:nvSpPr>
                <p:cNvPr id="116" name="Téglalap 115">
                  <a:extLst>
                    <a:ext uri="{FF2B5EF4-FFF2-40B4-BE49-F238E27FC236}">
                      <a16:creationId xmlns:a16="http://schemas.microsoft.com/office/drawing/2014/main" id="{6645F993-530B-B062-54F5-104400812C0A}"/>
                    </a:ext>
                  </a:extLst>
                </p:cNvPr>
                <p:cNvSpPr/>
                <p:nvPr/>
              </p:nvSpPr>
              <p:spPr>
                <a:xfrm>
                  <a:off x="4519612" y="2838450"/>
                  <a:ext cx="311662" cy="276225"/>
                </a:xfrm>
                <a:prstGeom prst="rect">
                  <a:avLst/>
                </a:prstGeom>
                <a:solidFill>
                  <a:srgbClr val="B2160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17" name="Téglalap 116">
                  <a:extLst>
                    <a:ext uri="{FF2B5EF4-FFF2-40B4-BE49-F238E27FC236}">
                      <a16:creationId xmlns:a16="http://schemas.microsoft.com/office/drawing/2014/main" id="{33247F4F-1DC8-6A0A-862D-BD86B0A9A52A}"/>
                    </a:ext>
                  </a:extLst>
                </p:cNvPr>
                <p:cNvSpPr/>
                <p:nvPr/>
              </p:nvSpPr>
              <p:spPr>
                <a:xfrm>
                  <a:off x="4525629" y="3671887"/>
                  <a:ext cx="311662" cy="27622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  <p:sp>
          <p:nvSpPr>
            <p:cNvPr id="158" name="Szövegdoboz 157">
              <a:extLst>
                <a:ext uri="{FF2B5EF4-FFF2-40B4-BE49-F238E27FC236}">
                  <a16:creationId xmlns:a16="http://schemas.microsoft.com/office/drawing/2014/main" id="{1E9A03F6-04B5-9113-B329-F9D54F112570}"/>
                </a:ext>
              </a:extLst>
            </p:cNvPr>
            <p:cNvSpPr txBox="1"/>
            <p:nvPr/>
          </p:nvSpPr>
          <p:spPr>
            <a:xfrm>
              <a:off x="16599476" y="3955256"/>
              <a:ext cx="1489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000" b="1" dirty="0">
                  <a:latin typeface="Aptos" panose="020B0004020202020204" pitchFamily="34" charset="0"/>
                </a:rPr>
                <a:t>50%</a:t>
              </a:r>
            </a:p>
          </p:txBody>
        </p:sp>
        <p:sp>
          <p:nvSpPr>
            <p:cNvPr id="159" name="Szövegdoboz 158">
              <a:extLst>
                <a:ext uri="{FF2B5EF4-FFF2-40B4-BE49-F238E27FC236}">
                  <a16:creationId xmlns:a16="http://schemas.microsoft.com/office/drawing/2014/main" id="{49EDFED0-2C23-70B1-4307-9BEA2F8A5B46}"/>
                </a:ext>
              </a:extLst>
            </p:cNvPr>
            <p:cNvSpPr txBox="1"/>
            <p:nvPr/>
          </p:nvSpPr>
          <p:spPr>
            <a:xfrm>
              <a:off x="18295562" y="3955256"/>
              <a:ext cx="1489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000" b="1" dirty="0">
                  <a:latin typeface="Aptos" panose="020B0004020202020204" pitchFamily="34" charset="0"/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08112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EED57D-91AB-1C17-A427-0117E3852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B9EC374A-5049-78B5-56C7-7F90F5ADC799}"/>
              </a:ext>
            </a:extLst>
          </p:cNvPr>
          <p:cNvGrpSpPr/>
          <p:nvPr/>
        </p:nvGrpSpPr>
        <p:grpSpPr>
          <a:xfrm>
            <a:off x="3737771" y="-3331311"/>
            <a:ext cx="4783130" cy="1080000"/>
            <a:chOff x="3704436" y="5502442"/>
            <a:chExt cx="4783130" cy="1080000"/>
          </a:xfrm>
        </p:grpSpPr>
        <p:sp>
          <p:nvSpPr>
            <p:cNvPr id="3" name="Szabadkézi sokszög: alakzat 2">
              <a:extLst>
                <a:ext uri="{FF2B5EF4-FFF2-40B4-BE49-F238E27FC236}">
                  <a16:creationId xmlns:a16="http://schemas.microsoft.com/office/drawing/2014/main" id="{5330AF94-E20C-F5F7-9CA7-161CBB6862C5}"/>
                </a:ext>
              </a:extLst>
            </p:cNvPr>
            <p:cNvSpPr/>
            <p:nvPr/>
          </p:nvSpPr>
          <p:spPr>
            <a:xfrm>
              <a:off x="3704436" y="5502442"/>
              <a:ext cx="4783128" cy="756000"/>
            </a:xfrm>
            <a:custGeom>
              <a:avLst/>
              <a:gdLst>
                <a:gd name="connsiteX0" fmla="*/ 392538 w 4783128"/>
                <a:gd name="connsiteY0" fmla="*/ 0 h 756000"/>
                <a:gd name="connsiteX1" fmla="*/ 4390590 w 4783128"/>
                <a:gd name="connsiteY1" fmla="*/ 0 h 756000"/>
                <a:gd name="connsiteX2" fmla="*/ 4783128 w 4783128"/>
                <a:gd name="connsiteY2" fmla="*/ 756000 h 756000"/>
                <a:gd name="connsiteX3" fmla="*/ 0 w 4783128"/>
                <a:gd name="connsiteY3" fmla="*/ 756000 h 756000"/>
                <a:gd name="connsiteX4" fmla="*/ 392538 w 4783128"/>
                <a:gd name="connsiteY4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3128" h="756000">
                  <a:moveTo>
                    <a:pt x="392538" y="0"/>
                  </a:moveTo>
                  <a:lnTo>
                    <a:pt x="4390590" y="0"/>
                  </a:lnTo>
                  <a:lnTo>
                    <a:pt x="4783128" y="756000"/>
                  </a:lnTo>
                  <a:lnTo>
                    <a:pt x="0" y="756000"/>
                  </a:lnTo>
                  <a:lnTo>
                    <a:pt x="392538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4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Times New Roman" panose="02020603050405020304" pitchFamily="18" charset="0"/>
                </a:rPr>
                <a:t>04</a:t>
              </a:r>
            </a:p>
          </p:txBody>
        </p:sp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47949FA6-099D-2E12-53D4-5A5F8BBC2007}"/>
                </a:ext>
              </a:extLst>
            </p:cNvPr>
            <p:cNvSpPr/>
            <p:nvPr/>
          </p:nvSpPr>
          <p:spPr>
            <a:xfrm flipV="1">
              <a:off x="3704436" y="6258442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5" name="Szabadkézi sokszög: alakzat 4">
              <a:extLst>
                <a:ext uri="{FF2B5EF4-FFF2-40B4-BE49-F238E27FC236}">
                  <a16:creationId xmlns:a16="http://schemas.microsoft.com/office/drawing/2014/main" id="{A400D8C8-440B-EFB4-08EF-D2FE447CD904}"/>
                </a:ext>
              </a:extLst>
            </p:cNvPr>
            <p:cNvSpPr/>
            <p:nvPr/>
          </p:nvSpPr>
          <p:spPr>
            <a:xfrm flipV="1">
              <a:off x="8091566" y="6258442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B7D3249F-A41C-4A6E-1208-691122FEAC1C}"/>
              </a:ext>
            </a:extLst>
          </p:cNvPr>
          <p:cNvGrpSpPr/>
          <p:nvPr/>
        </p:nvGrpSpPr>
        <p:grpSpPr>
          <a:xfrm>
            <a:off x="4325006" y="-4462280"/>
            <a:ext cx="3608661" cy="1080000"/>
            <a:chOff x="4291671" y="4371473"/>
            <a:chExt cx="3608661" cy="1080000"/>
          </a:xfrm>
        </p:grpSpPr>
        <p:sp>
          <p:nvSpPr>
            <p:cNvPr id="7" name="Szabadkézi sokszög: alakzat 6">
              <a:extLst>
                <a:ext uri="{FF2B5EF4-FFF2-40B4-BE49-F238E27FC236}">
                  <a16:creationId xmlns:a16="http://schemas.microsoft.com/office/drawing/2014/main" id="{CC7393D5-35A4-70A2-2A67-DAED8E6D0CB9}"/>
                </a:ext>
              </a:extLst>
            </p:cNvPr>
            <p:cNvSpPr/>
            <p:nvPr/>
          </p:nvSpPr>
          <p:spPr>
            <a:xfrm>
              <a:off x="4291671" y="4371473"/>
              <a:ext cx="3608661" cy="756000"/>
            </a:xfrm>
            <a:custGeom>
              <a:avLst/>
              <a:gdLst>
                <a:gd name="connsiteX0" fmla="*/ 392538 w 3608661"/>
                <a:gd name="connsiteY0" fmla="*/ 0 h 756000"/>
                <a:gd name="connsiteX1" fmla="*/ 3216122 w 3608661"/>
                <a:gd name="connsiteY1" fmla="*/ 0 h 756000"/>
                <a:gd name="connsiteX2" fmla="*/ 3608661 w 3608661"/>
                <a:gd name="connsiteY2" fmla="*/ 756000 h 756000"/>
                <a:gd name="connsiteX3" fmla="*/ 0 w 3608661"/>
                <a:gd name="connsiteY3" fmla="*/ 756000 h 756000"/>
                <a:gd name="connsiteX4" fmla="*/ 392538 w 3608661"/>
                <a:gd name="connsiteY4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8661" h="756000">
                  <a:moveTo>
                    <a:pt x="392538" y="0"/>
                  </a:moveTo>
                  <a:lnTo>
                    <a:pt x="3216122" y="0"/>
                  </a:lnTo>
                  <a:lnTo>
                    <a:pt x="3608661" y="756000"/>
                  </a:lnTo>
                  <a:lnTo>
                    <a:pt x="0" y="756000"/>
                  </a:lnTo>
                  <a:lnTo>
                    <a:pt x="39253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4000" dirty="0">
                  <a:solidFill>
                    <a:schemeClr val="accent2">
                      <a:lumMod val="50000"/>
                    </a:schemeClr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Times New Roman" panose="02020603050405020304" pitchFamily="18" charset="0"/>
                </a:rPr>
                <a:t>03</a:t>
              </a:r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050CF3A7-BBA3-9BC1-B224-4886B840E575}"/>
                </a:ext>
              </a:extLst>
            </p:cNvPr>
            <p:cNvSpPr/>
            <p:nvPr/>
          </p:nvSpPr>
          <p:spPr>
            <a:xfrm flipV="1">
              <a:off x="4291671" y="5127473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9B1EDA93-B579-4377-AF46-2D1396520F74}"/>
                </a:ext>
              </a:extLst>
            </p:cNvPr>
            <p:cNvSpPr/>
            <p:nvPr/>
          </p:nvSpPr>
          <p:spPr>
            <a:xfrm flipV="1">
              <a:off x="7504331" y="5127473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3388079C-0873-35D5-FEC1-22BB3813C3B7}"/>
              </a:ext>
            </a:extLst>
          </p:cNvPr>
          <p:cNvGrpSpPr/>
          <p:nvPr/>
        </p:nvGrpSpPr>
        <p:grpSpPr>
          <a:xfrm>
            <a:off x="4912237" y="-5595252"/>
            <a:ext cx="2434193" cy="1080000"/>
            <a:chOff x="4878905" y="3240504"/>
            <a:chExt cx="2434193" cy="1080000"/>
          </a:xfrm>
        </p:grpSpPr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1AA7C766-D8AB-7A2B-3EE3-C7FC050C98F8}"/>
                </a:ext>
              </a:extLst>
            </p:cNvPr>
            <p:cNvSpPr/>
            <p:nvPr/>
          </p:nvSpPr>
          <p:spPr>
            <a:xfrm>
              <a:off x="4878905" y="3240504"/>
              <a:ext cx="2434193" cy="756000"/>
            </a:xfrm>
            <a:custGeom>
              <a:avLst/>
              <a:gdLst>
                <a:gd name="connsiteX0" fmla="*/ 392538 w 2434193"/>
                <a:gd name="connsiteY0" fmla="*/ 0 h 756000"/>
                <a:gd name="connsiteX1" fmla="*/ 2041654 w 2434193"/>
                <a:gd name="connsiteY1" fmla="*/ 0 h 756000"/>
                <a:gd name="connsiteX2" fmla="*/ 2434193 w 2434193"/>
                <a:gd name="connsiteY2" fmla="*/ 756000 h 756000"/>
                <a:gd name="connsiteX3" fmla="*/ 0 w 2434193"/>
                <a:gd name="connsiteY3" fmla="*/ 756000 h 756000"/>
                <a:gd name="connsiteX4" fmla="*/ 392538 w 2434193"/>
                <a:gd name="connsiteY4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4193" h="756000">
                  <a:moveTo>
                    <a:pt x="392538" y="0"/>
                  </a:moveTo>
                  <a:lnTo>
                    <a:pt x="2041654" y="0"/>
                  </a:lnTo>
                  <a:lnTo>
                    <a:pt x="2434193" y="756000"/>
                  </a:lnTo>
                  <a:lnTo>
                    <a:pt x="0" y="756000"/>
                  </a:lnTo>
                  <a:lnTo>
                    <a:pt x="392538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4000" dirty="0">
                  <a:solidFill>
                    <a:schemeClr val="accent6">
                      <a:lumMod val="75000"/>
                    </a:schemeClr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Angsana New" panose="02020603050405020304" pitchFamily="18" charset="-34"/>
                </a:rPr>
                <a:t>02</a:t>
              </a:r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E25E5A71-B32A-1E57-640F-B40CCD5C60F3}"/>
                </a:ext>
              </a:extLst>
            </p:cNvPr>
            <p:cNvSpPr/>
            <p:nvPr/>
          </p:nvSpPr>
          <p:spPr>
            <a:xfrm flipV="1">
              <a:off x="4878905" y="399650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31D27E73-6F2B-15E1-48DD-0A4705C49207}"/>
                </a:ext>
              </a:extLst>
            </p:cNvPr>
            <p:cNvSpPr/>
            <p:nvPr/>
          </p:nvSpPr>
          <p:spPr>
            <a:xfrm flipV="1">
              <a:off x="6917098" y="399650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68A4930A-35DB-2B50-974D-651E89C52DA9}"/>
              </a:ext>
            </a:extLst>
          </p:cNvPr>
          <p:cNvGrpSpPr/>
          <p:nvPr/>
        </p:nvGrpSpPr>
        <p:grpSpPr>
          <a:xfrm>
            <a:off x="5499468" y="-6991422"/>
            <a:ext cx="1259730" cy="1369684"/>
            <a:chOff x="5466136" y="1819850"/>
            <a:chExt cx="1259730" cy="1369684"/>
          </a:xfrm>
        </p:grpSpPr>
        <p:sp>
          <p:nvSpPr>
            <p:cNvPr id="15" name="Szabadkézi sokszög: alakzat 14">
              <a:extLst>
                <a:ext uri="{FF2B5EF4-FFF2-40B4-BE49-F238E27FC236}">
                  <a16:creationId xmlns:a16="http://schemas.microsoft.com/office/drawing/2014/main" id="{21122F20-C347-F1E1-32E6-A574BE7D8CE2}"/>
                </a:ext>
              </a:extLst>
            </p:cNvPr>
            <p:cNvSpPr/>
            <p:nvPr/>
          </p:nvSpPr>
          <p:spPr>
            <a:xfrm flipV="1">
              <a:off x="5466136" y="286553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5920396E-07B9-0D0B-7244-20B468FD678C}"/>
                </a:ext>
              </a:extLst>
            </p:cNvPr>
            <p:cNvSpPr/>
            <p:nvPr/>
          </p:nvSpPr>
          <p:spPr>
            <a:xfrm flipV="1">
              <a:off x="6329866" y="286553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9C0AC72D-951C-C087-34C4-529F552DB668}"/>
                </a:ext>
              </a:extLst>
            </p:cNvPr>
            <p:cNvSpPr/>
            <p:nvPr/>
          </p:nvSpPr>
          <p:spPr>
            <a:xfrm>
              <a:off x="5466136" y="1819850"/>
              <a:ext cx="1259730" cy="1045684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3600" dirty="0">
                  <a:solidFill>
                    <a:srgbClr val="FFC000"/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Times New Roman" panose="02020603050405020304" pitchFamily="18" charset="0"/>
                </a:rPr>
                <a:t>01</a:t>
              </a:r>
            </a:p>
          </p:txBody>
        </p:sp>
      </p:grp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BD8C7930-80EB-C834-2062-7AF31D83E502}"/>
              </a:ext>
            </a:extLst>
          </p:cNvPr>
          <p:cNvGrpSpPr/>
          <p:nvPr/>
        </p:nvGrpSpPr>
        <p:grpSpPr>
          <a:xfrm>
            <a:off x="1062034" y="-14292403"/>
            <a:ext cx="10067926" cy="7181851"/>
            <a:chOff x="1062037" y="-5047599"/>
            <a:chExt cx="10067926" cy="7181851"/>
          </a:xfrm>
        </p:grpSpPr>
        <p:grpSp>
          <p:nvGrpSpPr>
            <p:cNvPr id="31" name="Csoportba foglalás 30">
              <a:extLst>
                <a:ext uri="{FF2B5EF4-FFF2-40B4-BE49-F238E27FC236}">
                  <a16:creationId xmlns:a16="http://schemas.microsoft.com/office/drawing/2014/main" id="{68CC4541-520A-5795-9E35-C8C86405F604}"/>
                </a:ext>
              </a:extLst>
            </p:cNvPr>
            <p:cNvGrpSpPr/>
            <p:nvPr/>
          </p:nvGrpSpPr>
          <p:grpSpPr>
            <a:xfrm>
              <a:off x="1062037" y="-5047599"/>
              <a:ext cx="10067926" cy="7181851"/>
              <a:chOff x="971548" y="-61912"/>
              <a:chExt cx="10067926" cy="7181851"/>
            </a:xfrm>
          </p:grpSpPr>
          <p:sp>
            <p:nvSpPr>
              <p:cNvPr id="34" name="Téglalap 33">
                <a:extLst>
                  <a:ext uri="{FF2B5EF4-FFF2-40B4-BE49-F238E27FC236}">
                    <a16:creationId xmlns:a16="http://schemas.microsoft.com/office/drawing/2014/main" id="{CC2B001B-102A-B4E7-CE01-A3682ED60662}"/>
                  </a:ext>
                </a:extLst>
              </p:cNvPr>
              <p:cNvSpPr/>
              <p:nvPr/>
            </p:nvSpPr>
            <p:spPr>
              <a:xfrm>
                <a:off x="5972175" y="5805488"/>
                <a:ext cx="66675" cy="7239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5" name="Szabadkézi sokszög: alakzat 34">
                <a:extLst>
                  <a:ext uri="{FF2B5EF4-FFF2-40B4-BE49-F238E27FC236}">
                    <a16:creationId xmlns:a16="http://schemas.microsoft.com/office/drawing/2014/main" id="{81614590-0F2B-298B-2D8C-79EC8365D39F}"/>
                  </a:ext>
                </a:extLst>
              </p:cNvPr>
              <p:cNvSpPr/>
              <p:nvPr/>
            </p:nvSpPr>
            <p:spPr>
              <a:xfrm>
                <a:off x="5681662" y="6462713"/>
                <a:ext cx="647700" cy="657226"/>
              </a:xfrm>
              <a:custGeom>
                <a:avLst/>
                <a:gdLst>
                  <a:gd name="connsiteX0" fmla="*/ 323850 w 647700"/>
                  <a:gd name="connsiteY0" fmla="*/ 71437 h 657226"/>
                  <a:gd name="connsiteX1" fmla="*/ 73818 w 647700"/>
                  <a:gd name="connsiteY1" fmla="*/ 328612 h 657226"/>
                  <a:gd name="connsiteX2" fmla="*/ 323850 w 647700"/>
                  <a:gd name="connsiteY2" fmla="*/ 585787 h 657226"/>
                  <a:gd name="connsiteX3" fmla="*/ 573882 w 647700"/>
                  <a:gd name="connsiteY3" fmla="*/ 328612 h 657226"/>
                  <a:gd name="connsiteX4" fmla="*/ 323850 w 647700"/>
                  <a:gd name="connsiteY4" fmla="*/ 71437 h 657226"/>
                  <a:gd name="connsiteX5" fmla="*/ 323850 w 647700"/>
                  <a:gd name="connsiteY5" fmla="*/ 0 h 657226"/>
                  <a:gd name="connsiteX6" fmla="*/ 647700 w 647700"/>
                  <a:gd name="connsiteY6" fmla="*/ 328613 h 657226"/>
                  <a:gd name="connsiteX7" fmla="*/ 323850 w 647700"/>
                  <a:gd name="connsiteY7" fmla="*/ 657226 h 657226"/>
                  <a:gd name="connsiteX8" fmla="*/ 0 w 647700"/>
                  <a:gd name="connsiteY8" fmla="*/ 328613 h 657226"/>
                  <a:gd name="connsiteX9" fmla="*/ 323850 w 647700"/>
                  <a:gd name="connsiteY9" fmla="*/ 0 h 657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7700" h="657226">
                    <a:moveTo>
                      <a:pt x="323850" y="71437"/>
                    </a:moveTo>
                    <a:cubicBezTo>
                      <a:pt x="185761" y="71437"/>
                      <a:pt x="73818" y="186578"/>
                      <a:pt x="73818" y="328612"/>
                    </a:cubicBezTo>
                    <a:cubicBezTo>
                      <a:pt x="73818" y="470646"/>
                      <a:pt x="185761" y="585787"/>
                      <a:pt x="323850" y="585787"/>
                    </a:cubicBezTo>
                    <a:cubicBezTo>
                      <a:pt x="461939" y="585787"/>
                      <a:pt x="573882" y="470646"/>
                      <a:pt x="573882" y="328612"/>
                    </a:cubicBezTo>
                    <a:cubicBezTo>
                      <a:pt x="573882" y="186578"/>
                      <a:pt x="461939" y="71437"/>
                      <a:pt x="323850" y="71437"/>
                    </a:cubicBezTo>
                    <a:close/>
                    <a:moveTo>
                      <a:pt x="323850" y="0"/>
                    </a:moveTo>
                    <a:cubicBezTo>
                      <a:pt x="502707" y="0"/>
                      <a:pt x="647700" y="147125"/>
                      <a:pt x="647700" y="328613"/>
                    </a:cubicBezTo>
                    <a:cubicBezTo>
                      <a:pt x="647700" y="510101"/>
                      <a:pt x="502707" y="657226"/>
                      <a:pt x="323850" y="657226"/>
                    </a:cubicBezTo>
                    <a:cubicBezTo>
                      <a:pt x="144993" y="657226"/>
                      <a:pt x="0" y="510101"/>
                      <a:pt x="0" y="328613"/>
                    </a:cubicBezTo>
                    <a:cubicBezTo>
                      <a:pt x="0" y="147125"/>
                      <a:pt x="144993" y="0"/>
                      <a:pt x="3238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hu-HU" dirty="0"/>
              </a:p>
            </p:txBody>
          </p:sp>
          <p:sp>
            <p:nvSpPr>
              <p:cNvPr id="36" name="Téglalap 35">
                <a:extLst>
                  <a:ext uri="{FF2B5EF4-FFF2-40B4-BE49-F238E27FC236}">
                    <a16:creationId xmlns:a16="http://schemas.microsoft.com/office/drawing/2014/main" id="{7D5F0942-B256-F02C-30BE-026ADDA78416}"/>
                  </a:ext>
                </a:extLst>
              </p:cNvPr>
              <p:cNvSpPr/>
              <p:nvPr/>
            </p:nvSpPr>
            <p:spPr>
              <a:xfrm>
                <a:off x="1157286" y="171450"/>
                <a:ext cx="9696450" cy="53054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7" name="Téglalap 36">
                <a:extLst>
                  <a:ext uri="{FF2B5EF4-FFF2-40B4-BE49-F238E27FC236}">
                    <a16:creationId xmlns:a16="http://schemas.microsoft.com/office/drawing/2014/main" id="{123A9422-8BB5-B28E-2E4F-4B9229C5E095}"/>
                  </a:ext>
                </a:extLst>
              </p:cNvPr>
              <p:cNvSpPr/>
              <p:nvPr/>
            </p:nvSpPr>
            <p:spPr>
              <a:xfrm>
                <a:off x="971549" y="5338764"/>
                <a:ext cx="10067925" cy="4667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8" name="Téglalap 37">
                <a:extLst>
                  <a:ext uri="{FF2B5EF4-FFF2-40B4-BE49-F238E27FC236}">
                    <a16:creationId xmlns:a16="http://schemas.microsoft.com/office/drawing/2014/main" id="{22F4ABBC-7B32-4937-5139-21EEB8199F19}"/>
                  </a:ext>
                </a:extLst>
              </p:cNvPr>
              <p:cNvSpPr/>
              <p:nvPr/>
            </p:nvSpPr>
            <p:spPr>
              <a:xfrm>
                <a:off x="971548" y="-61912"/>
                <a:ext cx="10067925" cy="4667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sp>
          <p:nvSpPr>
            <p:cNvPr id="32" name="Szövegdoboz 31">
              <a:extLst>
                <a:ext uri="{FF2B5EF4-FFF2-40B4-BE49-F238E27FC236}">
                  <a16:creationId xmlns:a16="http://schemas.microsoft.com/office/drawing/2014/main" id="{D78A70D8-F4CD-AB9A-6DEC-4E68EBCF4581}"/>
                </a:ext>
              </a:extLst>
            </p:cNvPr>
            <p:cNvSpPr txBox="1"/>
            <p:nvPr/>
          </p:nvSpPr>
          <p:spPr>
            <a:xfrm>
              <a:off x="1752600" y="-3962400"/>
              <a:ext cx="883920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200" dirty="0">
                  <a:latin typeface="Baskerville Old Face" panose="02020602080505020303" pitchFamily="18" charset="0"/>
                </a:rPr>
                <a:t>IKT PROJEKMUNKA AUTÓK </a:t>
              </a:r>
            </a:p>
          </p:txBody>
        </p:sp>
        <p:sp>
          <p:nvSpPr>
            <p:cNvPr id="33" name="Szövegdoboz 32">
              <a:extLst>
                <a:ext uri="{FF2B5EF4-FFF2-40B4-BE49-F238E27FC236}">
                  <a16:creationId xmlns:a16="http://schemas.microsoft.com/office/drawing/2014/main" id="{FEDC4BBB-6F6E-8926-C08E-AE7D165A763F}"/>
                </a:ext>
              </a:extLst>
            </p:cNvPr>
            <p:cNvSpPr txBox="1"/>
            <p:nvPr/>
          </p:nvSpPr>
          <p:spPr>
            <a:xfrm>
              <a:off x="3429000" y="-133350"/>
              <a:ext cx="548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/>
                <a:t>Készítette : </a:t>
              </a:r>
              <a:r>
                <a:rPr lang="hu-HU" dirty="0" err="1"/>
                <a:t>Verbánszky</a:t>
              </a:r>
              <a:r>
                <a:rPr lang="hu-HU" dirty="0"/>
                <a:t> Zsolt és Tóth Tihamér</a:t>
              </a:r>
            </a:p>
          </p:txBody>
        </p:sp>
      </p:grpSp>
      <p:grpSp>
        <p:nvGrpSpPr>
          <p:cNvPr id="42" name="Csoportba foglalás 41">
            <a:extLst>
              <a:ext uri="{FF2B5EF4-FFF2-40B4-BE49-F238E27FC236}">
                <a16:creationId xmlns:a16="http://schemas.microsoft.com/office/drawing/2014/main" id="{714FE552-5DAB-7164-46BE-2035D71CC167}"/>
              </a:ext>
            </a:extLst>
          </p:cNvPr>
          <p:cNvGrpSpPr/>
          <p:nvPr/>
        </p:nvGrpSpPr>
        <p:grpSpPr>
          <a:xfrm>
            <a:off x="10910525" y="-160506"/>
            <a:ext cx="1370678" cy="1370678"/>
            <a:chOff x="10910525" y="-160506"/>
            <a:chExt cx="1370678" cy="1370678"/>
          </a:xfrm>
          <a:effectLst>
            <a:outerShdw blurRad="139700" dist="88900" dir="8340000" sx="102000" sy="102000" algn="tr" rotWithShape="0">
              <a:prstClr val="black">
                <a:alpha val="64000"/>
              </a:prstClr>
            </a:outerShdw>
          </a:effectLst>
        </p:grpSpPr>
        <p:pic>
          <p:nvPicPr>
            <p:cNvPr id="43" name="Ábra 42" descr="Könyvjelző egyszínű kitöltéssel">
              <a:extLst>
                <a:ext uri="{FF2B5EF4-FFF2-40B4-BE49-F238E27FC236}">
                  <a16:creationId xmlns:a16="http://schemas.microsoft.com/office/drawing/2014/main" id="{35E653D1-4060-A3E1-D2BC-F4970E8C7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10525" y="-160506"/>
              <a:ext cx="1370678" cy="1370678"/>
            </a:xfrm>
            <a:prstGeom prst="rect">
              <a:avLst/>
            </a:prstGeom>
          </p:spPr>
        </p:pic>
        <p:pic>
          <p:nvPicPr>
            <p:cNvPr id="44" name="Ábra 43" descr="Értekezlet körvonalas">
              <a:extLst>
                <a:ext uri="{FF2B5EF4-FFF2-40B4-BE49-F238E27FC236}">
                  <a16:creationId xmlns:a16="http://schemas.microsoft.com/office/drawing/2014/main" id="{F06FD1AE-8690-E8B2-B265-2121961E0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15700" y="196221"/>
              <a:ext cx="532708" cy="532708"/>
            </a:xfrm>
            <a:prstGeom prst="rect">
              <a:avLst/>
            </a:prstGeom>
          </p:spPr>
        </p:pic>
      </p:grp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240A82C6-1707-CB97-F92C-3F4D3EC4E338}"/>
              </a:ext>
            </a:extLst>
          </p:cNvPr>
          <p:cNvSpPr txBox="1"/>
          <p:nvPr/>
        </p:nvSpPr>
        <p:spPr>
          <a:xfrm>
            <a:off x="3143246" y="187083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dirty="0">
                <a:solidFill>
                  <a:schemeClr val="bg1">
                    <a:lumMod val="85000"/>
                  </a:schemeClr>
                </a:solidFill>
                <a:latin typeface="Baskerville Old Face" panose="02020602080505020303" pitchFamily="18" charset="0"/>
              </a:rPr>
              <a:t>TARTALOM</a:t>
            </a:r>
          </a:p>
        </p:txBody>
      </p:sp>
      <p:sp>
        <p:nvSpPr>
          <p:cNvPr id="58" name="Szabadkézi sokszög: alakzat 57">
            <a:extLst>
              <a:ext uri="{FF2B5EF4-FFF2-40B4-BE49-F238E27FC236}">
                <a16:creationId xmlns:a16="http://schemas.microsoft.com/office/drawing/2014/main" id="{898D80BD-4A20-F3BE-AAFE-1919D276842C}"/>
              </a:ext>
            </a:extLst>
          </p:cNvPr>
          <p:cNvSpPr/>
          <p:nvPr/>
        </p:nvSpPr>
        <p:spPr>
          <a:xfrm>
            <a:off x="-9525" y="1609725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FELADAT</a:t>
            </a:r>
          </a:p>
        </p:txBody>
      </p:sp>
      <p:sp>
        <p:nvSpPr>
          <p:cNvPr id="62" name="Szabadkézi sokszög: alakzat 61">
            <a:extLst>
              <a:ext uri="{FF2B5EF4-FFF2-40B4-BE49-F238E27FC236}">
                <a16:creationId xmlns:a16="http://schemas.microsoft.com/office/drawing/2014/main" id="{1A08A2FB-E78A-9B58-DF6C-37D4A762A88D}"/>
              </a:ext>
            </a:extLst>
          </p:cNvPr>
          <p:cNvSpPr/>
          <p:nvPr/>
        </p:nvSpPr>
        <p:spPr>
          <a:xfrm>
            <a:off x="0" y="5295900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B2160A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ÖSSZEGZÉS</a:t>
            </a:r>
          </a:p>
        </p:txBody>
      </p:sp>
      <p:sp>
        <p:nvSpPr>
          <p:cNvPr id="63" name="Szabadkézi sokszög: alakzat 62">
            <a:extLst>
              <a:ext uri="{FF2B5EF4-FFF2-40B4-BE49-F238E27FC236}">
                <a16:creationId xmlns:a16="http://schemas.microsoft.com/office/drawing/2014/main" id="{8422C5AF-FEED-8D14-E422-F1EBF5A24C19}"/>
              </a:ext>
            </a:extLst>
          </p:cNvPr>
          <p:cNvSpPr/>
          <p:nvPr/>
        </p:nvSpPr>
        <p:spPr>
          <a:xfrm>
            <a:off x="0" y="2838450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CSAPAT</a:t>
            </a:r>
          </a:p>
        </p:txBody>
      </p:sp>
      <p:sp>
        <p:nvSpPr>
          <p:cNvPr id="64" name="Szabadkézi sokszög: alakzat 63">
            <a:extLst>
              <a:ext uri="{FF2B5EF4-FFF2-40B4-BE49-F238E27FC236}">
                <a16:creationId xmlns:a16="http://schemas.microsoft.com/office/drawing/2014/main" id="{7AADDC69-6AF5-D878-2C5D-6DA2AF293E29}"/>
              </a:ext>
            </a:extLst>
          </p:cNvPr>
          <p:cNvSpPr/>
          <p:nvPr/>
        </p:nvSpPr>
        <p:spPr>
          <a:xfrm>
            <a:off x="0" y="4067175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IDŐ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F2091422-62EB-CF62-1121-1ECAD6220B55}"/>
              </a:ext>
            </a:extLst>
          </p:cNvPr>
          <p:cNvSpPr txBox="1"/>
          <p:nvPr/>
        </p:nvSpPr>
        <p:spPr>
          <a:xfrm>
            <a:off x="4468071" y="1589191"/>
            <a:ext cx="6376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chemeClr val="bg1">
                    <a:lumMod val="85000"/>
                  </a:schemeClr>
                </a:solidFill>
                <a:latin typeface="Baskerville Old Face" panose="02020602080505020303" pitchFamily="18" charset="0"/>
              </a:rPr>
              <a:t>ÖSSZEGZÉS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87FA97E2-BE3A-1209-C9AB-E50E2F31A323}"/>
              </a:ext>
            </a:extLst>
          </p:cNvPr>
          <p:cNvSpPr txBox="1"/>
          <p:nvPr/>
        </p:nvSpPr>
        <p:spPr>
          <a:xfrm>
            <a:off x="12435000" y="2741243"/>
            <a:ext cx="6323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600" dirty="0">
                <a:solidFill>
                  <a:schemeClr val="bg1">
                    <a:lumMod val="85000"/>
                  </a:schemeClr>
                </a:solidFill>
              </a:rPr>
              <a:t> Gördülékeny munkamenet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600" dirty="0">
                <a:solidFill>
                  <a:schemeClr val="bg1">
                    <a:lumMod val="85000"/>
                  </a:schemeClr>
                </a:solidFill>
              </a:rPr>
              <a:t> A feladatok teljesítve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600" dirty="0">
                <a:solidFill>
                  <a:schemeClr val="bg1">
                    <a:lumMod val="85000"/>
                  </a:schemeClr>
                </a:solidFill>
              </a:rPr>
              <a:t> Tapasztalat szerzés</a:t>
            </a:r>
          </a:p>
        </p:txBody>
      </p:sp>
      <p:grpSp>
        <p:nvGrpSpPr>
          <p:cNvPr id="41" name="Csoportba foglalás 40">
            <a:extLst>
              <a:ext uri="{FF2B5EF4-FFF2-40B4-BE49-F238E27FC236}">
                <a16:creationId xmlns:a16="http://schemas.microsoft.com/office/drawing/2014/main" id="{8DF3486E-76AC-AB72-E070-286CEB574CA0}"/>
              </a:ext>
            </a:extLst>
          </p:cNvPr>
          <p:cNvGrpSpPr/>
          <p:nvPr/>
        </p:nvGrpSpPr>
        <p:grpSpPr>
          <a:xfrm>
            <a:off x="4893540" y="7174329"/>
            <a:ext cx="6242966" cy="3911646"/>
            <a:chOff x="4893540" y="1518215"/>
            <a:chExt cx="6242966" cy="3911646"/>
          </a:xfrm>
        </p:grpSpPr>
        <p:sp>
          <p:nvSpPr>
            <p:cNvPr id="45" name="Szövegdoboz 44">
              <a:extLst>
                <a:ext uri="{FF2B5EF4-FFF2-40B4-BE49-F238E27FC236}">
                  <a16:creationId xmlns:a16="http://schemas.microsoft.com/office/drawing/2014/main" id="{AA6358EB-BCD4-A969-60C4-83972756B127}"/>
                </a:ext>
              </a:extLst>
            </p:cNvPr>
            <p:cNvSpPr txBox="1"/>
            <p:nvPr/>
          </p:nvSpPr>
          <p:spPr>
            <a:xfrm>
              <a:off x="4903415" y="1518215"/>
              <a:ext cx="62232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000" b="1" dirty="0">
                  <a:solidFill>
                    <a:schemeClr val="bg1">
                      <a:lumMod val="85000"/>
                    </a:schemeClr>
                  </a:solidFill>
                  <a:latin typeface="Baskerville Old Face" panose="02020602080505020303" pitchFamily="18" charset="0"/>
                </a:rPr>
                <a:t>IDŐTARTAMA 3 HÉT</a:t>
              </a:r>
            </a:p>
          </p:txBody>
        </p:sp>
        <p:grpSp>
          <p:nvGrpSpPr>
            <p:cNvPr id="46" name="Csoportba foglalás 45">
              <a:extLst>
                <a:ext uri="{FF2B5EF4-FFF2-40B4-BE49-F238E27FC236}">
                  <a16:creationId xmlns:a16="http://schemas.microsoft.com/office/drawing/2014/main" id="{A3D9A0BC-187F-973C-6276-5F95444D81B4}"/>
                </a:ext>
              </a:extLst>
            </p:cNvPr>
            <p:cNvGrpSpPr/>
            <p:nvPr/>
          </p:nvGrpSpPr>
          <p:grpSpPr>
            <a:xfrm>
              <a:off x="8536472" y="2441918"/>
              <a:ext cx="2055325" cy="461665"/>
              <a:chOff x="9029540" y="2474025"/>
              <a:chExt cx="2055325" cy="461665"/>
            </a:xfrm>
          </p:grpSpPr>
          <p:sp>
            <p:nvSpPr>
              <p:cNvPr id="101" name="Szövegdoboz 100">
                <a:extLst>
                  <a:ext uri="{FF2B5EF4-FFF2-40B4-BE49-F238E27FC236}">
                    <a16:creationId xmlns:a16="http://schemas.microsoft.com/office/drawing/2014/main" id="{E1ED5501-D835-B368-E8CB-B75826D1E900}"/>
                  </a:ext>
                </a:extLst>
              </p:cNvPr>
              <p:cNvSpPr txBox="1"/>
              <p:nvPr/>
            </p:nvSpPr>
            <p:spPr>
              <a:xfrm>
                <a:off x="9048746" y="2474025"/>
                <a:ext cx="2036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400" b="1" dirty="0">
                    <a:solidFill>
                      <a:schemeClr val="bg1">
                        <a:lumMod val="85000"/>
                      </a:schemeClr>
                    </a:solidFill>
                    <a:latin typeface="Baskerville Old Face" panose="02020602080505020303" pitchFamily="18" charset="0"/>
                  </a:rPr>
                  <a:t>WEB</a:t>
                </a:r>
              </a:p>
            </p:txBody>
          </p:sp>
          <p:sp>
            <p:nvSpPr>
              <p:cNvPr id="102" name="Téglalap 101">
                <a:extLst>
                  <a:ext uri="{FF2B5EF4-FFF2-40B4-BE49-F238E27FC236}">
                    <a16:creationId xmlns:a16="http://schemas.microsoft.com/office/drawing/2014/main" id="{15D24959-4D41-D8D0-2B6C-A27E5F5337CF}"/>
                  </a:ext>
                </a:extLst>
              </p:cNvPr>
              <p:cNvSpPr/>
              <p:nvPr/>
            </p:nvSpPr>
            <p:spPr>
              <a:xfrm>
                <a:off x="9029540" y="2567035"/>
                <a:ext cx="283382" cy="257175"/>
              </a:xfrm>
              <a:prstGeom prst="rect">
                <a:avLst/>
              </a:prstGeom>
              <a:solidFill>
                <a:srgbClr val="B2160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grpSp>
          <p:nvGrpSpPr>
            <p:cNvPr id="47" name="Csoportba foglalás 46">
              <a:extLst>
                <a:ext uri="{FF2B5EF4-FFF2-40B4-BE49-F238E27FC236}">
                  <a16:creationId xmlns:a16="http://schemas.microsoft.com/office/drawing/2014/main" id="{290C696F-9127-418E-39FB-9727E52AE475}"/>
                </a:ext>
              </a:extLst>
            </p:cNvPr>
            <p:cNvGrpSpPr/>
            <p:nvPr/>
          </p:nvGrpSpPr>
          <p:grpSpPr>
            <a:xfrm>
              <a:off x="5510821" y="2465254"/>
              <a:ext cx="2055325" cy="461665"/>
              <a:chOff x="9029540" y="2474025"/>
              <a:chExt cx="2055325" cy="461665"/>
            </a:xfrm>
          </p:grpSpPr>
          <p:sp>
            <p:nvSpPr>
              <p:cNvPr id="99" name="Szövegdoboz 98">
                <a:extLst>
                  <a:ext uri="{FF2B5EF4-FFF2-40B4-BE49-F238E27FC236}">
                    <a16:creationId xmlns:a16="http://schemas.microsoft.com/office/drawing/2014/main" id="{25199391-337B-559D-919E-FC10717E7D4E}"/>
                  </a:ext>
                </a:extLst>
              </p:cNvPr>
              <p:cNvSpPr txBox="1"/>
              <p:nvPr/>
            </p:nvSpPr>
            <p:spPr>
              <a:xfrm>
                <a:off x="9048746" y="2474025"/>
                <a:ext cx="2036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400" b="1" dirty="0">
                    <a:solidFill>
                      <a:schemeClr val="bg1">
                        <a:lumMod val="85000"/>
                      </a:schemeClr>
                    </a:solidFill>
                    <a:latin typeface="Baskerville Old Face" panose="02020602080505020303" pitchFamily="18" charset="0"/>
                  </a:rPr>
                  <a:t>PYTHON</a:t>
                </a:r>
              </a:p>
            </p:txBody>
          </p:sp>
          <p:sp>
            <p:nvSpPr>
              <p:cNvPr id="100" name="Téglalap 99">
                <a:extLst>
                  <a:ext uri="{FF2B5EF4-FFF2-40B4-BE49-F238E27FC236}">
                    <a16:creationId xmlns:a16="http://schemas.microsoft.com/office/drawing/2014/main" id="{91260916-BDCD-7D90-39DB-1B4C27A4BFE1}"/>
                  </a:ext>
                </a:extLst>
              </p:cNvPr>
              <p:cNvSpPr/>
              <p:nvPr/>
            </p:nvSpPr>
            <p:spPr>
              <a:xfrm>
                <a:off x="9029540" y="2567035"/>
                <a:ext cx="283382" cy="25717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grpSp>
          <p:nvGrpSpPr>
            <p:cNvPr id="48" name="Csoportba foglalás 47">
              <a:extLst>
                <a:ext uri="{FF2B5EF4-FFF2-40B4-BE49-F238E27FC236}">
                  <a16:creationId xmlns:a16="http://schemas.microsoft.com/office/drawing/2014/main" id="{AAF2A20B-8E00-F7F9-E289-46C0E4962A1A}"/>
                </a:ext>
              </a:extLst>
            </p:cNvPr>
            <p:cNvGrpSpPr/>
            <p:nvPr/>
          </p:nvGrpSpPr>
          <p:grpSpPr>
            <a:xfrm>
              <a:off x="5520423" y="2900745"/>
              <a:ext cx="2055325" cy="461665"/>
              <a:chOff x="9029540" y="2474025"/>
              <a:chExt cx="2055325" cy="461665"/>
            </a:xfrm>
          </p:grpSpPr>
          <p:sp>
            <p:nvSpPr>
              <p:cNvPr id="97" name="Szövegdoboz 96">
                <a:extLst>
                  <a:ext uri="{FF2B5EF4-FFF2-40B4-BE49-F238E27FC236}">
                    <a16:creationId xmlns:a16="http://schemas.microsoft.com/office/drawing/2014/main" id="{4A09CE6D-C2AB-B1C2-834E-37759ACC2D4C}"/>
                  </a:ext>
                </a:extLst>
              </p:cNvPr>
              <p:cNvSpPr txBox="1"/>
              <p:nvPr/>
            </p:nvSpPr>
            <p:spPr>
              <a:xfrm>
                <a:off x="9048746" y="2474025"/>
                <a:ext cx="2036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400" b="1" dirty="0">
                    <a:solidFill>
                      <a:schemeClr val="bg1">
                        <a:lumMod val="85000"/>
                      </a:schemeClr>
                    </a:solidFill>
                    <a:latin typeface="Baskerville Old Face" panose="02020602080505020303" pitchFamily="18" charset="0"/>
                  </a:rPr>
                  <a:t>TERVEZÉS</a:t>
                </a:r>
              </a:p>
            </p:txBody>
          </p:sp>
          <p:sp>
            <p:nvSpPr>
              <p:cNvPr id="98" name="Téglalap 97">
                <a:extLst>
                  <a:ext uri="{FF2B5EF4-FFF2-40B4-BE49-F238E27FC236}">
                    <a16:creationId xmlns:a16="http://schemas.microsoft.com/office/drawing/2014/main" id="{71820B6C-0BEA-0227-EA40-FCD6C14CBC0D}"/>
                  </a:ext>
                </a:extLst>
              </p:cNvPr>
              <p:cNvSpPr/>
              <p:nvPr/>
            </p:nvSpPr>
            <p:spPr>
              <a:xfrm>
                <a:off x="9029540" y="2567035"/>
                <a:ext cx="283382" cy="257175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grpSp>
          <p:nvGrpSpPr>
            <p:cNvPr id="49" name="Csoportba foglalás 48">
              <a:extLst>
                <a:ext uri="{FF2B5EF4-FFF2-40B4-BE49-F238E27FC236}">
                  <a16:creationId xmlns:a16="http://schemas.microsoft.com/office/drawing/2014/main" id="{ABC0676E-E2CC-CD5F-772A-A436965A0EAB}"/>
                </a:ext>
              </a:extLst>
            </p:cNvPr>
            <p:cNvGrpSpPr/>
            <p:nvPr/>
          </p:nvGrpSpPr>
          <p:grpSpPr>
            <a:xfrm>
              <a:off x="8536472" y="2881722"/>
              <a:ext cx="2055325" cy="461665"/>
              <a:chOff x="9029540" y="2474025"/>
              <a:chExt cx="2055325" cy="461665"/>
            </a:xfrm>
          </p:grpSpPr>
          <p:sp>
            <p:nvSpPr>
              <p:cNvPr id="95" name="Szövegdoboz 94">
                <a:extLst>
                  <a:ext uri="{FF2B5EF4-FFF2-40B4-BE49-F238E27FC236}">
                    <a16:creationId xmlns:a16="http://schemas.microsoft.com/office/drawing/2014/main" id="{CBE12C22-7470-0492-E825-32317A644BD7}"/>
                  </a:ext>
                </a:extLst>
              </p:cNvPr>
              <p:cNvSpPr txBox="1"/>
              <p:nvPr/>
            </p:nvSpPr>
            <p:spPr>
              <a:xfrm>
                <a:off x="9048746" y="2474025"/>
                <a:ext cx="2036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hu-HU" sz="2400" b="1" dirty="0">
                    <a:solidFill>
                      <a:schemeClr val="bg1">
                        <a:lumMod val="85000"/>
                      </a:schemeClr>
                    </a:solidFill>
                    <a:latin typeface="Baskerville Old Face" panose="02020602080505020303" pitchFamily="18" charset="0"/>
                  </a:rPr>
                  <a:t>PPT</a:t>
                </a:r>
              </a:p>
            </p:txBody>
          </p:sp>
          <p:sp>
            <p:nvSpPr>
              <p:cNvPr id="96" name="Téglalap 95">
                <a:extLst>
                  <a:ext uri="{FF2B5EF4-FFF2-40B4-BE49-F238E27FC236}">
                    <a16:creationId xmlns:a16="http://schemas.microsoft.com/office/drawing/2014/main" id="{CB826BF4-CF65-2246-11C9-2986DF7B9F8A}"/>
                  </a:ext>
                </a:extLst>
              </p:cNvPr>
              <p:cNvSpPr/>
              <p:nvPr/>
            </p:nvSpPr>
            <p:spPr>
              <a:xfrm>
                <a:off x="9029540" y="2567035"/>
                <a:ext cx="283382" cy="257175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grpSp>
          <p:nvGrpSpPr>
            <p:cNvPr id="50" name="Csoportba foglalás 49">
              <a:extLst>
                <a:ext uri="{FF2B5EF4-FFF2-40B4-BE49-F238E27FC236}">
                  <a16:creationId xmlns:a16="http://schemas.microsoft.com/office/drawing/2014/main" id="{6E6452ED-DC44-89B0-EECD-2639E37F3006}"/>
                </a:ext>
              </a:extLst>
            </p:cNvPr>
            <p:cNvGrpSpPr/>
            <p:nvPr/>
          </p:nvGrpSpPr>
          <p:grpSpPr>
            <a:xfrm>
              <a:off x="4893540" y="3536107"/>
              <a:ext cx="6242966" cy="1308896"/>
              <a:chOff x="4912237" y="4130547"/>
              <a:chExt cx="6242966" cy="1308896"/>
            </a:xfrm>
          </p:grpSpPr>
          <p:sp>
            <p:nvSpPr>
              <p:cNvPr id="54" name="Téglalap 53">
                <a:extLst>
                  <a:ext uri="{FF2B5EF4-FFF2-40B4-BE49-F238E27FC236}">
                    <a16:creationId xmlns:a16="http://schemas.microsoft.com/office/drawing/2014/main" id="{E325A2F2-F96E-68F6-947F-E59B77886B8A}"/>
                  </a:ext>
                </a:extLst>
              </p:cNvPr>
              <p:cNvSpPr/>
              <p:nvPr/>
            </p:nvSpPr>
            <p:spPr>
              <a:xfrm>
                <a:off x="4912237" y="4605684"/>
                <a:ext cx="6150940" cy="358623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grpSp>
            <p:nvGrpSpPr>
              <p:cNvPr id="56" name="Csoportba foglalás 55">
                <a:extLst>
                  <a:ext uri="{FF2B5EF4-FFF2-40B4-BE49-F238E27FC236}">
                    <a16:creationId xmlns:a16="http://schemas.microsoft.com/office/drawing/2014/main" id="{A28E59DD-691A-F1AF-4089-C1037B295F19}"/>
                  </a:ext>
                </a:extLst>
              </p:cNvPr>
              <p:cNvGrpSpPr/>
              <p:nvPr/>
            </p:nvGrpSpPr>
            <p:grpSpPr>
              <a:xfrm>
                <a:off x="6953743" y="4130547"/>
                <a:ext cx="4201460" cy="1308896"/>
                <a:chOff x="6922365" y="4127157"/>
                <a:chExt cx="4201460" cy="1308896"/>
              </a:xfrm>
            </p:grpSpPr>
            <p:sp>
              <p:nvSpPr>
                <p:cNvPr id="89" name="Téglalap 88">
                  <a:extLst>
                    <a:ext uri="{FF2B5EF4-FFF2-40B4-BE49-F238E27FC236}">
                      <a16:creationId xmlns:a16="http://schemas.microsoft.com/office/drawing/2014/main" id="{45AC343A-E42F-27E1-695D-69FA8EEA894D}"/>
                    </a:ext>
                  </a:extLst>
                </p:cNvPr>
                <p:cNvSpPr/>
                <p:nvPr/>
              </p:nvSpPr>
              <p:spPr>
                <a:xfrm>
                  <a:off x="6950430" y="4605684"/>
                  <a:ext cx="880247" cy="358623"/>
                </a:xfrm>
                <a:prstGeom prst="rect">
                  <a:avLst/>
                </a:prstGeom>
                <a:solidFill>
                  <a:srgbClr val="00B0F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90" name="Téglalap 89">
                  <a:extLst>
                    <a:ext uri="{FF2B5EF4-FFF2-40B4-BE49-F238E27FC236}">
                      <a16:creationId xmlns:a16="http://schemas.microsoft.com/office/drawing/2014/main" id="{7699899D-7A66-90A8-1A34-C61E9D242075}"/>
                    </a:ext>
                  </a:extLst>
                </p:cNvPr>
                <p:cNvSpPr/>
                <p:nvPr/>
              </p:nvSpPr>
              <p:spPr>
                <a:xfrm>
                  <a:off x="7816234" y="4605684"/>
                  <a:ext cx="3242129" cy="358623"/>
                </a:xfrm>
                <a:prstGeom prst="rect">
                  <a:avLst/>
                </a:prstGeom>
                <a:solidFill>
                  <a:srgbClr val="B2160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91" name="Téglalap 90">
                  <a:extLst>
                    <a:ext uri="{FF2B5EF4-FFF2-40B4-BE49-F238E27FC236}">
                      <a16:creationId xmlns:a16="http://schemas.microsoft.com/office/drawing/2014/main" id="{56822C5A-1E83-02E3-7F3D-45BD9B91D436}"/>
                    </a:ext>
                  </a:extLst>
                </p:cNvPr>
                <p:cNvSpPr/>
                <p:nvPr/>
              </p:nvSpPr>
              <p:spPr>
                <a:xfrm>
                  <a:off x="10715625" y="4605684"/>
                  <a:ext cx="408200" cy="358623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92" name="Téglalap 91">
                  <a:extLst>
                    <a:ext uri="{FF2B5EF4-FFF2-40B4-BE49-F238E27FC236}">
                      <a16:creationId xmlns:a16="http://schemas.microsoft.com/office/drawing/2014/main" id="{53DE6D29-A49B-9E83-6D05-F3CCF68E080E}"/>
                    </a:ext>
                  </a:extLst>
                </p:cNvPr>
                <p:cNvSpPr/>
                <p:nvPr/>
              </p:nvSpPr>
              <p:spPr>
                <a:xfrm>
                  <a:off x="6922365" y="4127157"/>
                  <a:ext cx="45719" cy="130889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93" name="Téglalap 92">
                  <a:extLst>
                    <a:ext uri="{FF2B5EF4-FFF2-40B4-BE49-F238E27FC236}">
                      <a16:creationId xmlns:a16="http://schemas.microsoft.com/office/drawing/2014/main" id="{49F539F1-2D4E-15D0-3407-AC990F3D91D4}"/>
                    </a:ext>
                  </a:extLst>
                </p:cNvPr>
                <p:cNvSpPr/>
                <p:nvPr/>
              </p:nvSpPr>
              <p:spPr>
                <a:xfrm>
                  <a:off x="10699965" y="4598903"/>
                  <a:ext cx="58395" cy="36540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94" name="Téglalap 93">
                  <a:extLst>
                    <a:ext uri="{FF2B5EF4-FFF2-40B4-BE49-F238E27FC236}">
                      <a16:creationId xmlns:a16="http://schemas.microsoft.com/office/drawing/2014/main" id="{AD1EAFC3-DADA-DA74-B918-27EB9892685A}"/>
                    </a:ext>
                  </a:extLst>
                </p:cNvPr>
                <p:cNvSpPr/>
                <p:nvPr/>
              </p:nvSpPr>
              <p:spPr>
                <a:xfrm>
                  <a:off x="7799719" y="4127157"/>
                  <a:ext cx="45719" cy="130889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  <p:sp>
          <p:nvSpPr>
            <p:cNvPr id="51" name="Szövegdoboz 50">
              <a:extLst>
                <a:ext uri="{FF2B5EF4-FFF2-40B4-BE49-F238E27FC236}">
                  <a16:creationId xmlns:a16="http://schemas.microsoft.com/office/drawing/2014/main" id="{E356930E-CCAC-E79C-08A8-EAF94DC58139}"/>
                </a:ext>
              </a:extLst>
            </p:cNvPr>
            <p:cNvSpPr txBox="1"/>
            <p:nvPr/>
          </p:nvSpPr>
          <p:spPr>
            <a:xfrm>
              <a:off x="5405800" y="5024142"/>
              <a:ext cx="1009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>
                  <a:solidFill>
                    <a:schemeClr val="bg1">
                      <a:lumMod val="85000"/>
                    </a:schemeClr>
                  </a:solidFill>
                  <a:latin typeface="Baskerville Old Face" panose="02020602080505020303" pitchFamily="18" charset="0"/>
                </a:rPr>
                <a:t>I. HÉT</a:t>
              </a:r>
            </a:p>
          </p:txBody>
        </p:sp>
        <p:sp>
          <p:nvSpPr>
            <p:cNvPr id="52" name="Szövegdoboz 51">
              <a:extLst>
                <a:ext uri="{FF2B5EF4-FFF2-40B4-BE49-F238E27FC236}">
                  <a16:creationId xmlns:a16="http://schemas.microsoft.com/office/drawing/2014/main" id="{E432BA9D-E4CB-EDCD-43CE-9446D3C1CAF2}"/>
                </a:ext>
              </a:extLst>
            </p:cNvPr>
            <p:cNvSpPr txBox="1"/>
            <p:nvPr/>
          </p:nvSpPr>
          <p:spPr>
            <a:xfrm>
              <a:off x="8599376" y="5028669"/>
              <a:ext cx="15369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>
                  <a:solidFill>
                    <a:schemeClr val="bg1">
                      <a:lumMod val="85000"/>
                    </a:schemeClr>
                  </a:solidFill>
                  <a:latin typeface="Baskerville Old Face" panose="02020602080505020303" pitchFamily="18" charset="0"/>
                </a:rPr>
                <a:t>III. HÉT</a:t>
              </a:r>
            </a:p>
          </p:txBody>
        </p:sp>
        <p:sp>
          <p:nvSpPr>
            <p:cNvPr id="53" name="Szövegdoboz 52">
              <a:extLst>
                <a:ext uri="{FF2B5EF4-FFF2-40B4-BE49-F238E27FC236}">
                  <a16:creationId xmlns:a16="http://schemas.microsoft.com/office/drawing/2014/main" id="{680B5CD5-8358-56DC-EC0D-33B82AEE1669}"/>
                </a:ext>
              </a:extLst>
            </p:cNvPr>
            <p:cNvSpPr txBox="1"/>
            <p:nvPr/>
          </p:nvSpPr>
          <p:spPr>
            <a:xfrm>
              <a:off x="6699398" y="5029751"/>
              <a:ext cx="13935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dirty="0">
                  <a:solidFill>
                    <a:schemeClr val="bg1">
                      <a:lumMod val="85000"/>
                    </a:schemeClr>
                  </a:solidFill>
                  <a:latin typeface="Baskerville Old Face" panose="02020602080505020303" pitchFamily="18" charset="0"/>
                </a:rPr>
                <a:t>II. HÉT</a:t>
              </a:r>
            </a:p>
          </p:txBody>
        </p:sp>
      </p:grpSp>
      <p:grpSp>
        <p:nvGrpSpPr>
          <p:cNvPr id="103" name="Csoportba foglalás 102">
            <a:extLst>
              <a:ext uri="{FF2B5EF4-FFF2-40B4-BE49-F238E27FC236}">
                <a16:creationId xmlns:a16="http://schemas.microsoft.com/office/drawing/2014/main" id="{0CF3D6DB-00B2-D016-B704-21017B425561}"/>
              </a:ext>
            </a:extLst>
          </p:cNvPr>
          <p:cNvGrpSpPr/>
          <p:nvPr/>
        </p:nvGrpSpPr>
        <p:grpSpPr>
          <a:xfrm>
            <a:off x="4639313" y="2635377"/>
            <a:ext cx="7062442" cy="3305175"/>
            <a:chOff x="12752895" y="2656612"/>
            <a:chExt cx="7062442" cy="3305175"/>
          </a:xfrm>
        </p:grpSpPr>
        <p:grpSp>
          <p:nvGrpSpPr>
            <p:cNvPr id="104" name="Csoportba foglalás 103">
              <a:extLst>
                <a:ext uri="{FF2B5EF4-FFF2-40B4-BE49-F238E27FC236}">
                  <a16:creationId xmlns:a16="http://schemas.microsoft.com/office/drawing/2014/main" id="{7662BEC2-B915-D313-D3D2-9699DA045CF6}"/>
                </a:ext>
              </a:extLst>
            </p:cNvPr>
            <p:cNvGrpSpPr/>
            <p:nvPr/>
          </p:nvGrpSpPr>
          <p:grpSpPr>
            <a:xfrm>
              <a:off x="12752895" y="2656612"/>
              <a:ext cx="7062442" cy="3305175"/>
              <a:chOff x="4519612" y="2708011"/>
              <a:chExt cx="7062442" cy="3305175"/>
            </a:xfrm>
          </p:grpSpPr>
          <p:grpSp>
            <p:nvGrpSpPr>
              <p:cNvPr id="107" name="Csoportba foglalás 106">
                <a:extLst>
                  <a:ext uri="{FF2B5EF4-FFF2-40B4-BE49-F238E27FC236}">
                    <a16:creationId xmlns:a16="http://schemas.microsoft.com/office/drawing/2014/main" id="{234899F5-75DA-90C3-F632-92C00CD180D3}"/>
                  </a:ext>
                </a:extLst>
              </p:cNvPr>
              <p:cNvGrpSpPr/>
              <p:nvPr/>
            </p:nvGrpSpPr>
            <p:grpSpPr>
              <a:xfrm>
                <a:off x="8000728" y="2708011"/>
                <a:ext cx="3581326" cy="3305175"/>
                <a:chOff x="5819850" y="2741162"/>
                <a:chExt cx="3581326" cy="3305175"/>
              </a:xfrm>
            </p:grpSpPr>
            <p:sp>
              <p:nvSpPr>
                <p:cNvPr id="112" name="Ellipszis 111">
                  <a:extLst>
                    <a:ext uri="{FF2B5EF4-FFF2-40B4-BE49-F238E27FC236}">
                      <a16:creationId xmlns:a16="http://schemas.microsoft.com/office/drawing/2014/main" id="{6D58A2DC-F01B-4B32-8C71-C506CF1DD1B9}"/>
                    </a:ext>
                  </a:extLst>
                </p:cNvPr>
                <p:cNvSpPr/>
                <p:nvPr/>
              </p:nvSpPr>
              <p:spPr>
                <a:xfrm>
                  <a:off x="5819850" y="2741162"/>
                  <a:ext cx="3581326" cy="3305175"/>
                </a:xfrm>
                <a:prstGeom prst="ellipse">
                  <a:avLst/>
                </a:prstGeom>
                <a:solidFill>
                  <a:srgbClr val="B2160A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13" name="Körcikk 112">
                  <a:extLst>
                    <a:ext uri="{FF2B5EF4-FFF2-40B4-BE49-F238E27FC236}">
                      <a16:creationId xmlns:a16="http://schemas.microsoft.com/office/drawing/2014/main" id="{CC6F5520-D522-1768-6E28-E7BD304FCBA1}"/>
                    </a:ext>
                  </a:extLst>
                </p:cNvPr>
                <p:cNvSpPr/>
                <p:nvPr/>
              </p:nvSpPr>
              <p:spPr>
                <a:xfrm>
                  <a:off x="5819850" y="2750724"/>
                  <a:ext cx="3581326" cy="3295613"/>
                </a:xfrm>
                <a:prstGeom prst="pie">
                  <a:avLst>
                    <a:gd name="adj1" fmla="val 5419049"/>
                    <a:gd name="adj2" fmla="val 16200000"/>
                  </a:avLst>
                </a:prstGeom>
                <a:solidFill>
                  <a:srgbClr val="FFC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8" name="Csoportba foglalás 107">
                <a:extLst>
                  <a:ext uri="{FF2B5EF4-FFF2-40B4-BE49-F238E27FC236}">
                    <a16:creationId xmlns:a16="http://schemas.microsoft.com/office/drawing/2014/main" id="{4939C0E1-DF24-BD46-721E-0B86264D17FB}"/>
                  </a:ext>
                </a:extLst>
              </p:cNvPr>
              <p:cNvGrpSpPr/>
              <p:nvPr/>
            </p:nvGrpSpPr>
            <p:grpSpPr>
              <a:xfrm>
                <a:off x="4519612" y="2708011"/>
                <a:ext cx="3205163" cy="1384995"/>
                <a:chOff x="4519612" y="2708011"/>
                <a:chExt cx="3205163" cy="1384995"/>
              </a:xfrm>
            </p:grpSpPr>
            <p:sp>
              <p:nvSpPr>
                <p:cNvPr id="109" name="Szövegdoboz 108">
                  <a:extLst>
                    <a:ext uri="{FF2B5EF4-FFF2-40B4-BE49-F238E27FC236}">
                      <a16:creationId xmlns:a16="http://schemas.microsoft.com/office/drawing/2014/main" id="{CBF4423F-338B-663B-9065-1C03591A6E1F}"/>
                    </a:ext>
                  </a:extLst>
                </p:cNvPr>
                <p:cNvSpPr txBox="1"/>
                <p:nvPr/>
              </p:nvSpPr>
              <p:spPr>
                <a:xfrm>
                  <a:off x="4600575" y="2708011"/>
                  <a:ext cx="3124200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§"/>
                  </a:pPr>
                  <a:r>
                    <a:rPr lang="hu-HU" sz="2800" dirty="0">
                      <a:solidFill>
                        <a:schemeClr val="bg1">
                          <a:lumMod val="85000"/>
                        </a:schemeClr>
                      </a:solidFill>
                      <a:latin typeface="Baskerville Old Face" panose="02020602080505020303" pitchFamily="18" charset="0"/>
                    </a:rPr>
                    <a:t>TIHI</a:t>
                  </a:r>
                </a:p>
                <a:p>
                  <a:endParaRPr lang="hu-HU" sz="2800" dirty="0">
                    <a:solidFill>
                      <a:schemeClr val="bg1">
                        <a:lumMod val="85000"/>
                      </a:schemeClr>
                    </a:solidFill>
                    <a:latin typeface="Baskerville Old Face" panose="02020602080505020303" pitchFamily="18" charset="0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§"/>
                  </a:pPr>
                  <a:r>
                    <a:rPr lang="hu-HU" sz="2800" dirty="0">
                      <a:solidFill>
                        <a:schemeClr val="bg1">
                          <a:lumMod val="85000"/>
                        </a:schemeClr>
                      </a:solidFill>
                      <a:latin typeface="Baskerville Old Face" panose="02020602080505020303" pitchFamily="18" charset="0"/>
                    </a:rPr>
                    <a:t>ZSOLT</a:t>
                  </a:r>
                </a:p>
              </p:txBody>
            </p:sp>
            <p:sp>
              <p:nvSpPr>
                <p:cNvPr id="110" name="Téglalap 109">
                  <a:extLst>
                    <a:ext uri="{FF2B5EF4-FFF2-40B4-BE49-F238E27FC236}">
                      <a16:creationId xmlns:a16="http://schemas.microsoft.com/office/drawing/2014/main" id="{8EA40FBF-B6FC-3B4E-81F2-C731BC829BB0}"/>
                    </a:ext>
                  </a:extLst>
                </p:cNvPr>
                <p:cNvSpPr/>
                <p:nvPr/>
              </p:nvSpPr>
              <p:spPr>
                <a:xfrm>
                  <a:off x="4519612" y="2838450"/>
                  <a:ext cx="311662" cy="276225"/>
                </a:xfrm>
                <a:prstGeom prst="rect">
                  <a:avLst/>
                </a:prstGeom>
                <a:solidFill>
                  <a:srgbClr val="B2160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11" name="Téglalap 110">
                  <a:extLst>
                    <a:ext uri="{FF2B5EF4-FFF2-40B4-BE49-F238E27FC236}">
                      <a16:creationId xmlns:a16="http://schemas.microsoft.com/office/drawing/2014/main" id="{63C53F8D-C227-777A-CC8D-7D2A3EB2DA94}"/>
                    </a:ext>
                  </a:extLst>
                </p:cNvPr>
                <p:cNvSpPr/>
                <p:nvPr/>
              </p:nvSpPr>
              <p:spPr>
                <a:xfrm>
                  <a:off x="4525629" y="3671887"/>
                  <a:ext cx="311662" cy="27622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  <p:sp>
          <p:nvSpPr>
            <p:cNvPr id="105" name="Szövegdoboz 104">
              <a:extLst>
                <a:ext uri="{FF2B5EF4-FFF2-40B4-BE49-F238E27FC236}">
                  <a16:creationId xmlns:a16="http://schemas.microsoft.com/office/drawing/2014/main" id="{DDE352DA-9C2D-F24E-6E64-04F73537E269}"/>
                </a:ext>
              </a:extLst>
            </p:cNvPr>
            <p:cNvSpPr txBox="1"/>
            <p:nvPr/>
          </p:nvSpPr>
          <p:spPr>
            <a:xfrm>
              <a:off x="16599476" y="3955256"/>
              <a:ext cx="1489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000" b="1" dirty="0">
                  <a:latin typeface="Aptos" panose="020B0004020202020204" pitchFamily="34" charset="0"/>
                </a:rPr>
                <a:t>50%</a:t>
              </a:r>
            </a:p>
          </p:txBody>
        </p:sp>
        <p:sp>
          <p:nvSpPr>
            <p:cNvPr id="106" name="Szövegdoboz 105">
              <a:extLst>
                <a:ext uri="{FF2B5EF4-FFF2-40B4-BE49-F238E27FC236}">
                  <a16:creationId xmlns:a16="http://schemas.microsoft.com/office/drawing/2014/main" id="{42EA3929-65F4-EEFE-D7F3-C0987246D50D}"/>
                </a:ext>
              </a:extLst>
            </p:cNvPr>
            <p:cNvSpPr txBox="1"/>
            <p:nvPr/>
          </p:nvSpPr>
          <p:spPr>
            <a:xfrm>
              <a:off x="18295562" y="3955256"/>
              <a:ext cx="1489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000" b="1" dirty="0">
                  <a:latin typeface="Aptos" panose="020B0004020202020204" pitchFamily="34" charset="0"/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529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581E11-6935-DCE0-DCCB-525EE7110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22DF52FA-CF56-1E90-E1E8-B471E6DFBC95}"/>
              </a:ext>
            </a:extLst>
          </p:cNvPr>
          <p:cNvGrpSpPr/>
          <p:nvPr/>
        </p:nvGrpSpPr>
        <p:grpSpPr>
          <a:xfrm>
            <a:off x="3737771" y="-3331311"/>
            <a:ext cx="4783130" cy="1080000"/>
            <a:chOff x="3704436" y="5502442"/>
            <a:chExt cx="4783130" cy="1080000"/>
          </a:xfrm>
        </p:grpSpPr>
        <p:sp>
          <p:nvSpPr>
            <p:cNvPr id="3" name="Szabadkézi sokszög: alakzat 2">
              <a:extLst>
                <a:ext uri="{FF2B5EF4-FFF2-40B4-BE49-F238E27FC236}">
                  <a16:creationId xmlns:a16="http://schemas.microsoft.com/office/drawing/2014/main" id="{366C4366-C92B-4AF1-A696-E3CD7E650A8F}"/>
                </a:ext>
              </a:extLst>
            </p:cNvPr>
            <p:cNvSpPr/>
            <p:nvPr/>
          </p:nvSpPr>
          <p:spPr>
            <a:xfrm>
              <a:off x="3704436" y="5502442"/>
              <a:ext cx="4783128" cy="756000"/>
            </a:xfrm>
            <a:custGeom>
              <a:avLst/>
              <a:gdLst>
                <a:gd name="connsiteX0" fmla="*/ 392538 w 4783128"/>
                <a:gd name="connsiteY0" fmla="*/ 0 h 756000"/>
                <a:gd name="connsiteX1" fmla="*/ 4390590 w 4783128"/>
                <a:gd name="connsiteY1" fmla="*/ 0 h 756000"/>
                <a:gd name="connsiteX2" fmla="*/ 4783128 w 4783128"/>
                <a:gd name="connsiteY2" fmla="*/ 756000 h 756000"/>
                <a:gd name="connsiteX3" fmla="*/ 0 w 4783128"/>
                <a:gd name="connsiteY3" fmla="*/ 756000 h 756000"/>
                <a:gd name="connsiteX4" fmla="*/ 392538 w 4783128"/>
                <a:gd name="connsiteY4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3128" h="756000">
                  <a:moveTo>
                    <a:pt x="392538" y="0"/>
                  </a:moveTo>
                  <a:lnTo>
                    <a:pt x="4390590" y="0"/>
                  </a:lnTo>
                  <a:lnTo>
                    <a:pt x="4783128" y="756000"/>
                  </a:lnTo>
                  <a:lnTo>
                    <a:pt x="0" y="756000"/>
                  </a:lnTo>
                  <a:lnTo>
                    <a:pt x="392538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4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Times New Roman" panose="02020603050405020304" pitchFamily="18" charset="0"/>
                </a:rPr>
                <a:t>04</a:t>
              </a:r>
            </a:p>
          </p:txBody>
        </p:sp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1F33EDBC-365C-0BD2-3111-4166171F4A7C}"/>
                </a:ext>
              </a:extLst>
            </p:cNvPr>
            <p:cNvSpPr/>
            <p:nvPr/>
          </p:nvSpPr>
          <p:spPr>
            <a:xfrm flipV="1">
              <a:off x="3704436" y="6258442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5" name="Szabadkézi sokszög: alakzat 4">
              <a:extLst>
                <a:ext uri="{FF2B5EF4-FFF2-40B4-BE49-F238E27FC236}">
                  <a16:creationId xmlns:a16="http://schemas.microsoft.com/office/drawing/2014/main" id="{EA7AFE1E-28EB-133C-9900-B629F05B30BF}"/>
                </a:ext>
              </a:extLst>
            </p:cNvPr>
            <p:cNvSpPr/>
            <p:nvPr/>
          </p:nvSpPr>
          <p:spPr>
            <a:xfrm flipV="1">
              <a:off x="8091566" y="6258442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777686D1-62C5-EA1B-0F10-3222F6A1210A}"/>
              </a:ext>
            </a:extLst>
          </p:cNvPr>
          <p:cNvGrpSpPr/>
          <p:nvPr/>
        </p:nvGrpSpPr>
        <p:grpSpPr>
          <a:xfrm>
            <a:off x="4325006" y="-4462280"/>
            <a:ext cx="3608661" cy="1080000"/>
            <a:chOff x="4291671" y="4371473"/>
            <a:chExt cx="3608661" cy="1080000"/>
          </a:xfrm>
        </p:grpSpPr>
        <p:sp>
          <p:nvSpPr>
            <p:cNvPr id="7" name="Szabadkézi sokszög: alakzat 6">
              <a:extLst>
                <a:ext uri="{FF2B5EF4-FFF2-40B4-BE49-F238E27FC236}">
                  <a16:creationId xmlns:a16="http://schemas.microsoft.com/office/drawing/2014/main" id="{904E1FB7-99E0-8D00-C01C-D0DE661D690B}"/>
                </a:ext>
              </a:extLst>
            </p:cNvPr>
            <p:cNvSpPr/>
            <p:nvPr/>
          </p:nvSpPr>
          <p:spPr>
            <a:xfrm>
              <a:off x="4291671" y="4371473"/>
              <a:ext cx="3608661" cy="756000"/>
            </a:xfrm>
            <a:custGeom>
              <a:avLst/>
              <a:gdLst>
                <a:gd name="connsiteX0" fmla="*/ 392538 w 3608661"/>
                <a:gd name="connsiteY0" fmla="*/ 0 h 756000"/>
                <a:gd name="connsiteX1" fmla="*/ 3216122 w 3608661"/>
                <a:gd name="connsiteY1" fmla="*/ 0 h 756000"/>
                <a:gd name="connsiteX2" fmla="*/ 3608661 w 3608661"/>
                <a:gd name="connsiteY2" fmla="*/ 756000 h 756000"/>
                <a:gd name="connsiteX3" fmla="*/ 0 w 3608661"/>
                <a:gd name="connsiteY3" fmla="*/ 756000 h 756000"/>
                <a:gd name="connsiteX4" fmla="*/ 392538 w 3608661"/>
                <a:gd name="connsiteY4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8661" h="756000">
                  <a:moveTo>
                    <a:pt x="392538" y="0"/>
                  </a:moveTo>
                  <a:lnTo>
                    <a:pt x="3216122" y="0"/>
                  </a:lnTo>
                  <a:lnTo>
                    <a:pt x="3608661" y="756000"/>
                  </a:lnTo>
                  <a:lnTo>
                    <a:pt x="0" y="756000"/>
                  </a:lnTo>
                  <a:lnTo>
                    <a:pt x="39253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4000" dirty="0">
                  <a:solidFill>
                    <a:schemeClr val="accent2">
                      <a:lumMod val="50000"/>
                    </a:schemeClr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Times New Roman" panose="02020603050405020304" pitchFamily="18" charset="0"/>
                </a:rPr>
                <a:t>03</a:t>
              </a:r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3A7795B6-4901-3DD2-F9A7-D5849AD386FC}"/>
                </a:ext>
              </a:extLst>
            </p:cNvPr>
            <p:cNvSpPr/>
            <p:nvPr/>
          </p:nvSpPr>
          <p:spPr>
            <a:xfrm flipV="1">
              <a:off x="4291671" y="5127473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80928E00-5156-0B81-A69E-4583E1B5C437}"/>
                </a:ext>
              </a:extLst>
            </p:cNvPr>
            <p:cNvSpPr/>
            <p:nvPr/>
          </p:nvSpPr>
          <p:spPr>
            <a:xfrm flipV="1">
              <a:off x="7504331" y="5127473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5A5E61F4-977B-6C80-508B-004857486DD5}"/>
              </a:ext>
            </a:extLst>
          </p:cNvPr>
          <p:cNvGrpSpPr/>
          <p:nvPr/>
        </p:nvGrpSpPr>
        <p:grpSpPr>
          <a:xfrm>
            <a:off x="4912237" y="-5595252"/>
            <a:ext cx="2434193" cy="1080000"/>
            <a:chOff x="4878905" y="3240504"/>
            <a:chExt cx="2434193" cy="1080000"/>
          </a:xfrm>
        </p:grpSpPr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BA359EE8-09FC-EB7C-D399-149CC3D94B56}"/>
                </a:ext>
              </a:extLst>
            </p:cNvPr>
            <p:cNvSpPr/>
            <p:nvPr/>
          </p:nvSpPr>
          <p:spPr>
            <a:xfrm>
              <a:off x="4878905" y="3240504"/>
              <a:ext cx="2434193" cy="756000"/>
            </a:xfrm>
            <a:custGeom>
              <a:avLst/>
              <a:gdLst>
                <a:gd name="connsiteX0" fmla="*/ 392538 w 2434193"/>
                <a:gd name="connsiteY0" fmla="*/ 0 h 756000"/>
                <a:gd name="connsiteX1" fmla="*/ 2041654 w 2434193"/>
                <a:gd name="connsiteY1" fmla="*/ 0 h 756000"/>
                <a:gd name="connsiteX2" fmla="*/ 2434193 w 2434193"/>
                <a:gd name="connsiteY2" fmla="*/ 756000 h 756000"/>
                <a:gd name="connsiteX3" fmla="*/ 0 w 2434193"/>
                <a:gd name="connsiteY3" fmla="*/ 756000 h 756000"/>
                <a:gd name="connsiteX4" fmla="*/ 392538 w 2434193"/>
                <a:gd name="connsiteY4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4193" h="756000">
                  <a:moveTo>
                    <a:pt x="392538" y="0"/>
                  </a:moveTo>
                  <a:lnTo>
                    <a:pt x="2041654" y="0"/>
                  </a:lnTo>
                  <a:lnTo>
                    <a:pt x="2434193" y="756000"/>
                  </a:lnTo>
                  <a:lnTo>
                    <a:pt x="0" y="756000"/>
                  </a:lnTo>
                  <a:lnTo>
                    <a:pt x="392538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4000" dirty="0">
                  <a:solidFill>
                    <a:schemeClr val="accent6">
                      <a:lumMod val="75000"/>
                    </a:schemeClr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Angsana New" panose="02020603050405020304" pitchFamily="18" charset="-34"/>
                </a:rPr>
                <a:t>02</a:t>
              </a:r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A607BE75-E88E-9684-730F-A9E6C7AD2780}"/>
                </a:ext>
              </a:extLst>
            </p:cNvPr>
            <p:cNvSpPr/>
            <p:nvPr/>
          </p:nvSpPr>
          <p:spPr>
            <a:xfrm flipV="1">
              <a:off x="4878905" y="399650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B18E0AB8-74FB-6A13-9FE1-8A2B25166ECB}"/>
                </a:ext>
              </a:extLst>
            </p:cNvPr>
            <p:cNvSpPr/>
            <p:nvPr/>
          </p:nvSpPr>
          <p:spPr>
            <a:xfrm flipV="1">
              <a:off x="6917098" y="399650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07E2895A-F308-3C1E-8522-942FFCB4A9F0}"/>
              </a:ext>
            </a:extLst>
          </p:cNvPr>
          <p:cNvGrpSpPr/>
          <p:nvPr/>
        </p:nvGrpSpPr>
        <p:grpSpPr>
          <a:xfrm>
            <a:off x="5499468" y="-6991422"/>
            <a:ext cx="1259730" cy="1369684"/>
            <a:chOff x="5466136" y="1819850"/>
            <a:chExt cx="1259730" cy="1369684"/>
          </a:xfrm>
        </p:grpSpPr>
        <p:sp>
          <p:nvSpPr>
            <p:cNvPr id="15" name="Szabadkézi sokszög: alakzat 14">
              <a:extLst>
                <a:ext uri="{FF2B5EF4-FFF2-40B4-BE49-F238E27FC236}">
                  <a16:creationId xmlns:a16="http://schemas.microsoft.com/office/drawing/2014/main" id="{8CF9461E-9067-258A-7D72-3AF93531B4C3}"/>
                </a:ext>
              </a:extLst>
            </p:cNvPr>
            <p:cNvSpPr/>
            <p:nvPr/>
          </p:nvSpPr>
          <p:spPr>
            <a:xfrm flipV="1">
              <a:off x="5466136" y="286553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18065BA6-ECF1-CBF1-EB39-8634688A3BDE}"/>
                </a:ext>
              </a:extLst>
            </p:cNvPr>
            <p:cNvSpPr/>
            <p:nvPr/>
          </p:nvSpPr>
          <p:spPr>
            <a:xfrm flipV="1">
              <a:off x="6329866" y="286553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C0535571-901C-6994-C10F-02400CD062FE}"/>
                </a:ext>
              </a:extLst>
            </p:cNvPr>
            <p:cNvSpPr/>
            <p:nvPr/>
          </p:nvSpPr>
          <p:spPr>
            <a:xfrm>
              <a:off x="5466136" y="1819850"/>
              <a:ext cx="1259730" cy="1045684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3600" dirty="0">
                  <a:solidFill>
                    <a:srgbClr val="FFC000"/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Times New Roman" panose="02020603050405020304" pitchFamily="18" charset="0"/>
                </a:rPr>
                <a:t>01</a:t>
              </a:r>
            </a:p>
          </p:txBody>
        </p:sp>
      </p:grpSp>
      <p:grpSp>
        <p:nvGrpSpPr>
          <p:cNvPr id="42" name="Csoportba foglalás 41">
            <a:extLst>
              <a:ext uri="{FF2B5EF4-FFF2-40B4-BE49-F238E27FC236}">
                <a16:creationId xmlns:a16="http://schemas.microsoft.com/office/drawing/2014/main" id="{27BB0E67-A5DF-EE51-221B-DAB871386391}"/>
              </a:ext>
            </a:extLst>
          </p:cNvPr>
          <p:cNvGrpSpPr/>
          <p:nvPr/>
        </p:nvGrpSpPr>
        <p:grpSpPr>
          <a:xfrm>
            <a:off x="10910525" y="-160506"/>
            <a:ext cx="1370678" cy="1370678"/>
            <a:chOff x="10910525" y="-160506"/>
            <a:chExt cx="1370678" cy="1370678"/>
          </a:xfrm>
          <a:effectLst>
            <a:outerShdw blurRad="139700" dist="88900" dir="8340000" sx="102000" sy="102000" algn="tr" rotWithShape="0">
              <a:prstClr val="black">
                <a:alpha val="64000"/>
              </a:prstClr>
            </a:outerShdw>
          </a:effectLst>
        </p:grpSpPr>
        <p:pic>
          <p:nvPicPr>
            <p:cNvPr id="43" name="Ábra 42" descr="Könyvjelző egyszínű kitöltéssel">
              <a:extLst>
                <a:ext uri="{FF2B5EF4-FFF2-40B4-BE49-F238E27FC236}">
                  <a16:creationId xmlns:a16="http://schemas.microsoft.com/office/drawing/2014/main" id="{BE7A33DD-4E80-FECF-8C64-6784C1ED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10525" y="-160506"/>
              <a:ext cx="1370678" cy="1370678"/>
            </a:xfrm>
            <a:prstGeom prst="rect">
              <a:avLst/>
            </a:prstGeom>
          </p:spPr>
        </p:pic>
        <p:pic>
          <p:nvPicPr>
            <p:cNvPr id="44" name="Ábra 43" descr="Értekezlet körvonalas">
              <a:extLst>
                <a:ext uri="{FF2B5EF4-FFF2-40B4-BE49-F238E27FC236}">
                  <a16:creationId xmlns:a16="http://schemas.microsoft.com/office/drawing/2014/main" id="{D06B3D55-7BCA-D027-9D38-EB3EA71D4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15700" y="196221"/>
              <a:ext cx="532708" cy="532708"/>
            </a:xfrm>
            <a:prstGeom prst="rect">
              <a:avLst/>
            </a:prstGeom>
          </p:spPr>
        </p:pic>
      </p:grp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4EE46D44-BB16-BA68-A903-DB7A9B3E01F5}"/>
              </a:ext>
            </a:extLst>
          </p:cNvPr>
          <p:cNvSpPr txBox="1"/>
          <p:nvPr/>
        </p:nvSpPr>
        <p:spPr>
          <a:xfrm>
            <a:off x="3143246" y="187083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dirty="0">
                <a:solidFill>
                  <a:schemeClr val="bg1">
                    <a:lumMod val="85000"/>
                  </a:schemeClr>
                </a:solidFill>
                <a:latin typeface="Baskerville Old Face" panose="02020602080505020303" pitchFamily="18" charset="0"/>
              </a:rPr>
              <a:t>TARTALOM</a:t>
            </a:r>
          </a:p>
        </p:txBody>
      </p:sp>
      <p:sp>
        <p:nvSpPr>
          <p:cNvPr id="58" name="Szabadkézi sokszög: alakzat 57">
            <a:extLst>
              <a:ext uri="{FF2B5EF4-FFF2-40B4-BE49-F238E27FC236}">
                <a16:creationId xmlns:a16="http://schemas.microsoft.com/office/drawing/2014/main" id="{437E17C6-39FB-9B79-14CB-90564575D58C}"/>
              </a:ext>
            </a:extLst>
          </p:cNvPr>
          <p:cNvSpPr/>
          <p:nvPr/>
        </p:nvSpPr>
        <p:spPr>
          <a:xfrm>
            <a:off x="-9525" y="1609725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FELADAT</a:t>
            </a:r>
          </a:p>
        </p:txBody>
      </p:sp>
      <p:sp>
        <p:nvSpPr>
          <p:cNvPr id="62" name="Szabadkézi sokszög: alakzat 61">
            <a:extLst>
              <a:ext uri="{FF2B5EF4-FFF2-40B4-BE49-F238E27FC236}">
                <a16:creationId xmlns:a16="http://schemas.microsoft.com/office/drawing/2014/main" id="{4102E4E8-C7C9-5A5A-EFDE-5FC162858943}"/>
              </a:ext>
            </a:extLst>
          </p:cNvPr>
          <p:cNvSpPr/>
          <p:nvPr/>
        </p:nvSpPr>
        <p:spPr>
          <a:xfrm>
            <a:off x="0" y="5295900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B2160A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ÖSSZEGZÉS</a:t>
            </a:r>
          </a:p>
        </p:txBody>
      </p:sp>
      <p:sp>
        <p:nvSpPr>
          <p:cNvPr id="63" name="Szabadkézi sokszög: alakzat 62">
            <a:extLst>
              <a:ext uri="{FF2B5EF4-FFF2-40B4-BE49-F238E27FC236}">
                <a16:creationId xmlns:a16="http://schemas.microsoft.com/office/drawing/2014/main" id="{8465B1FE-9A7D-465C-D8A9-9D5E952D31C7}"/>
              </a:ext>
            </a:extLst>
          </p:cNvPr>
          <p:cNvSpPr/>
          <p:nvPr/>
        </p:nvSpPr>
        <p:spPr>
          <a:xfrm>
            <a:off x="0" y="2838450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CSAPAT</a:t>
            </a:r>
          </a:p>
        </p:txBody>
      </p:sp>
      <p:sp>
        <p:nvSpPr>
          <p:cNvPr id="64" name="Szabadkézi sokszög: alakzat 63">
            <a:extLst>
              <a:ext uri="{FF2B5EF4-FFF2-40B4-BE49-F238E27FC236}">
                <a16:creationId xmlns:a16="http://schemas.microsoft.com/office/drawing/2014/main" id="{BE5E2FE2-D2BB-7730-1208-3D922C856170}"/>
              </a:ext>
            </a:extLst>
          </p:cNvPr>
          <p:cNvSpPr/>
          <p:nvPr/>
        </p:nvSpPr>
        <p:spPr>
          <a:xfrm>
            <a:off x="0" y="4067175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IDŐ</a:t>
            </a:r>
          </a:p>
        </p:txBody>
      </p:sp>
      <p:sp>
        <p:nvSpPr>
          <p:cNvPr id="87" name="Szövegdoboz 86">
            <a:extLst>
              <a:ext uri="{FF2B5EF4-FFF2-40B4-BE49-F238E27FC236}">
                <a16:creationId xmlns:a16="http://schemas.microsoft.com/office/drawing/2014/main" id="{1DE36112-ACA8-8373-DDBC-E1476F93F081}"/>
              </a:ext>
            </a:extLst>
          </p:cNvPr>
          <p:cNvSpPr txBox="1"/>
          <p:nvPr/>
        </p:nvSpPr>
        <p:spPr>
          <a:xfrm>
            <a:off x="4496430" y="1573132"/>
            <a:ext cx="6376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chemeClr val="bg1">
                    <a:lumMod val="85000"/>
                  </a:schemeClr>
                </a:solidFill>
                <a:latin typeface="Baskerville Old Face" panose="02020602080505020303" pitchFamily="18" charset="0"/>
              </a:rPr>
              <a:t>ÖSSZEGZÉS</a:t>
            </a:r>
          </a:p>
        </p:txBody>
      </p:sp>
      <p:sp>
        <p:nvSpPr>
          <p:cNvPr id="88" name="Szövegdoboz 87">
            <a:extLst>
              <a:ext uri="{FF2B5EF4-FFF2-40B4-BE49-F238E27FC236}">
                <a16:creationId xmlns:a16="http://schemas.microsoft.com/office/drawing/2014/main" id="{1211371C-A99B-D46E-F2C8-09DC762671F7}"/>
              </a:ext>
            </a:extLst>
          </p:cNvPr>
          <p:cNvSpPr txBox="1"/>
          <p:nvPr/>
        </p:nvSpPr>
        <p:spPr>
          <a:xfrm>
            <a:off x="4496430" y="2704650"/>
            <a:ext cx="6323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600" dirty="0">
                <a:solidFill>
                  <a:schemeClr val="bg1">
                    <a:lumMod val="85000"/>
                  </a:schemeClr>
                </a:solidFill>
              </a:rPr>
              <a:t> Gördülékeny munkamenet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600" dirty="0">
                <a:solidFill>
                  <a:schemeClr val="bg1">
                    <a:lumMod val="85000"/>
                  </a:schemeClr>
                </a:solidFill>
              </a:rPr>
              <a:t> A feladatok teljesítve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600" dirty="0">
                <a:solidFill>
                  <a:schemeClr val="bg1">
                    <a:lumMod val="85000"/>
                  </a:schemeClr>
                </a:solidFill>
              </a:rPr>
              <a:t> Tapasztalat szerzés</a:t>
            </a:r>
          </a:p>
        </p:txBody>
      </p:sp>
      <p:grpSp>
        <p:nvGrpSpPr>
          <p:cNvPr id="121" name="Csoportba foglalás 120">
            <a:extLst>
              <a:ext uri="{FF2B5EF4-FFF2-40B4-BE49-F238E27FC236}">
                <a16:creationId xmlns:a16="http://schemas.microsoft.com/office/drawing/2014/main" id="{28F05F37-0E17-8730-679F-F64F87426BEF}"/>
              </a:ext>
            </a:extLst>
          </p:cNvPr>
          <p:cNvGrpSpPr/>
          <p:nvPr/>
        </p:nvGrpSpPr>
        <p:grpSpPr>
          <a:xfrm>
            <a:off x="1214438" y="-9615135"/>
            <a:ext cx="10067926" cy="7181851"/>
            <a:chOff x="1062037" y="-5047599"/>
            <a:chExt cx="10067926" cy="7181851"/>
          </a:xfrm>
        </p:grpSpPr>
        <p:grpSp>
          <p:nvGrpSpPr>
            <p:cNvPr id="122" name="Csoportba foglalás 121">
              <a:extLst>
                <a:ext uri="{FF2B5EF4-FFF2-40B4-BE49-F238E27FC236}">
                  <a16:creationId xmlns:a16="http://schemas.microsoft.com/office/drawing/2014/main" id="{9938C756-9EE9-2A30-6927-2E56F4898EE0}"/>
                </a:ext>
              </a:extLst>
            </p:cNvPr>
            <p:cNvGrpSpPr/>
            <p:nvPr/>
          </p:nvGrpSpPr>
          <p:grpSpPr>
            <a:xfrm>
              <a:off x="1062037" y="-5047599"/>
              <a:ext cx="10067926" cy="7181851"/>
              <a:chOff x="971548" y="-61912"/>
              <a:chExt cx="10067926" cy="7181851"/>
            </a:xfrm>
          </p:grpSpPr>
          <p:sp>
            <p:nvSpPr>
              <p:cNvPr id="124" name="Téglalap 123">
                <a:extLst>
                  <a:ext uri="{FF2B5EF4-FFF2-40B4-BE49-F238E27FC236}">
                    <a16:creationId xmlns:a16="http://schemas.microsoft.com/office/drawing/2014/main" id="{960C9956-02B8-028C-CD59-3197FA424E93}"/>
                  </a:ext>
                </a:extLst>
              </p:cNvPr>
              <p:cNvSpPr/>
              <p:nvPr/>
            </p:nvSpPr>
            <p:spPr>
              <a:xfrm>
                <a:off x="5972175" y="5805488"/>
                <a:ext cx="66675" cy="7239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25" name="Szabadkézi sokszög: alakzat 124">
                <a:extLst>
                  <a:ext uri="{FF2B5EF4-FFF2-40B4-BE49-F238E27FC236}">
                    <a16:creationId xmlns:a16="http://schemas.microsoft.com/office/drawing/2014/main" id="{77409AC6-DE8E-9130-90EA-C212C8E08422}"/>
                  </a:ext>
                </a:extLst>
              </p:cNvPr>
              <p:cNvSpPr/>
              <p:nvPr/>
            </p:nvSpPr>
            <p:spPr>
              <a:xfrm>
                <a:off x="5681662" y="6462713"/>
                <a:ext cx="647700" cy="657226"/>
              </a:xfrm>
              <a:custGeom>
                <a:avLst/>
                <a:gdLst>
                  <a:gd name="connsiteX0" fmla="*/ 323850 w 647700"/>
                  <a:gd name="connsiteY0" fmla="*/ 71437 h 657226"/>
                  <a:gd name="connsiteX1" fmla="*/ 73818 w 647700"/>
                  <a:gd name="connsiteY1" fmla="*/ 328612 h 657226"/>
                  <a:gd name="connsiteX2" fmla="*/ 323850 w 647700"/>
                  <a:gd name="connsiteY2" fmla="*/ 585787 h 657226"/>
                  <a:gd name="connsiteX3" fmla="*/ 573882 w 647700"/>
                  <a:gd name="connsiteY3" fmla="*/ 328612 h 657226"/>
                  <a:gd name="connsiteX4" fmla="*/ 323850 w 647700"/>
                  <a:gd name="connsiteY4" fmla="*/ 71437 h 657226"/>
                  <a:gd name="connsiteX5" fmla="*/ 323850 w 647700"/>
                  <a:gd name="connsiteY5" fmla="*/ 0 h 657226"/>
                  <a:gd name="connsiteX6" fmla="*/ 647700 w 647700"/>
                  <a:gd name="connsiteY6" fmla="*/ 328613 h 657226"/>
                  <a:gd name="connsiteX7" fmla="*/ 323850 w 647700"/>
                  <a:gd name="connsiteY7" fmla="*/ 657226 h 657226"/>
                  <a:gd name="connsiteX8" fmla="*/ 0 w 647700"/>
                  <a:gd name="connsiteY8" fmla="*/ 328613 h 657226"/>
                  <a:gd name="connsiteX9" fmla="*/ 323850 w 647700"/>
                  <a:gd name="connsiteY9" fmla="*/ 0 h 657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7700" h="657226">
                    <a:moveTo>
                      <a:pt x="323850" y="71437"/>
                    </a:moveTo>
                    <a:cubicBezTo>
                      <a:pt x="185761" y="71437"/>
                      <a:pt x="73818" y="186578"/>
                      <a:pt x="73818" y="328612"/>
                    </a:cubicBezTo>
                    <a:cubicBezTo>
                      <a:pt x="73818" y="470646"/>
                      <a:pt x="185761" y="585787"/>
                      <a:pt x="323850" y="585787"/>
                    </a:cubicBezTo>
                    <a:cubicBezTo>
                      <a:pt x="461939" y="585787"/>
                      <a:pt x="573882" y="470646"/>
                      <a:pt x="573882" y="328612"/>
                    </a:cubicBezTo>
                    <a:cubicBezTo>
                      <a:pt x="573882" y="186578"/>
                      <a:pt x="461939" y="71437"/>
                      <a:pt x="323850" y="71437"/>
                    </a:cubicBezTo>
                    <a:close/>
                    <a:moveTo>
                      <a:pt x="323850" y="0"/>
                    </a:moveTo>
                    <a:cubicBezTo>
                      <a:pt x="502707" y="0"/>
                      <a:pt x="647700" y="147125"/>
                      <a:pt x="647700" y="328613"/>
                    </a:cubicBezTo>
                    <a:cubicBezTo>
                      <a:pt x="647700" y="510101"/>
                      <a:pt x="502707" y="657226"/>
                      <a:pt x="323850" y="657226"/>
                    </a:cubicBezTo>
                    <a:cubicBezTo>
                      <a:pt x="144993" y="657226"/>
                      <a:pt x="0" y="510101"/>
                      <a:pt x="0" y="328613"/>
                    </a:cubicBezTo>
                    <a:cubicBezTo>
                      <a:pt x="0" y="147125"/>
                      <a:pt x="144993" y="0"/>
                      <a:pt x="3238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hu-HU" dirty="0"/>
              </a:p>
            </p:txBody>
          </p:sp>
          <p:sp>
            <p:nvSpPr>
              <p:cNvPr id="126" name="Téglalap 125">
                <a:extLst>
                  <a:ext uri="{FF2B5EF4-FFF2-40B4-BE49-F238E27FC236}">
                    <a16:creationId xmlns:a16="http://schemas.microsoft.com/office/drawing/2014/main" id="{992453DD-E1FC-8B0C-2DC5-B018F47D5D1D}"/>
                  </a:ext>
                </a:extLst>
              </p:cNvPr>
              <p:cNvSpPr/>
              <p:nvPr/>
            </p:nvSpPr>
            <p:spPr>
              <a:xfrm>
                <a:off x="1157286" y="171450"/>
                <a:ext cx="9696450" cy="53054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7" name="Téglalap 126">
                <a:extLst>
                  <a:ext uri="{FF2B5EF4-FFF2-40B4-BE49-F238E27FC236}">
                    <a16:creationId xmlns:a16="http://schemas.microsoft.com/office/drawing/2014/main" id="{0B5E206D-ACA4-39E0-A604-EEBA607E18B8}"/>
                  </a:ext>
                </a:extLst>
              </p:cNvPr>
              <p:cNvSpPr/>
              <p:nvPr/>
            </p:nvSpPr>
            <p:spPr>
              <a:xfrm>
                <a:off x="971549" y="5338764"/>
                <a:ext cx="10067925" cy="4667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8" name="Téglalap 127">
                <a:extLst>
                  <a:ext uri="{FF2B5EF4-FFF2-40B4-BE49-F238E27FC236}">
                    <a16:creationId xmlns:a16="http://schemas.microsoft.com/office/drawing/2014/main" id="{8D5E110B-55F3-1A77-1455-E19A14A64961}"/>
                  </a:ext>
                </a:extLst>
              </p:cNvPr>
              <p:cNvSpPr/>
              <p:nvPr/>
            </p:nvSpPr>
            <p:spPr>
              <a:xfrm>
                <a:off x="971548" y="-61912"/>
                <a:ext cx="10067925" cy="4667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sp>
          <p:nvSpPr>
            <p:cNvPr id="123" name="Szövegdoboz 122">
              <a:extLst>
                <a:ext uri="{FF2B5EF4-FFF2-40B4-BE49-F238E27FC236}">
                  <a16:creationId xmlns:a16="http://schemas.microsoft.com/office/drawing/2014/main" id="{4C4A07C7-5133-679A-B664-CED7F9AD7042}"/>
                </a:ext>
              </a:extLst>
            </p:cNvPr>
            <p:cNvSpPr txBox="1"/>
            <p:nvPr/>
          </p:nvSpPr>
          <p:spPr>
            <a:xfrm>
              <a:off x="1676399" y="-3189824"/>
              <a:ext cx="88392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200" dirty="0">
                  <a:latin typeface="Baskerville Old Face" panose="02020602080505020303" pitchFamily="18" charset="0"/>
                </a:rPr>
                <a:t>KÖSZÖNJÜK A FIGYELMET! </a:t>
              </a:r>
            </a:p>
          </p:txBody>
        </p:sp>
      </p:grpSp>
      <p:grpSp>
        <p:nvGrpSpPr>
          <p:cNvPr id="140" name="Csoportba foglalás 139">
            <a:extLst>
              <a:ext uri="{FF2B5EF4-FFF2-40B4-BE49-F238E27FC236}">
                <a16:creationId xmlns:a16="http://schemas.microsoft.com/office/drawing/2014/main" id="{DBDE6527-03C8-28A0-9AEB-EE9E1169BB3A}"/>
              </a:ext>
            </a:extLst>
          </p:cNvPr>
          <p:cNvGrpSpPr/>
          <p:nvPr/>
        </p:nvGrpSpPr>
        <p:grpSpPr>
          <a:xfrm>
            <a:off x="4639489" y="7229634"/>
            <a:ext cx="7062442" cy="3305175"/>
            <a:chOff x="12752895" y="2656612"/>
            <a:chExt cx="7062442" cy="3305175"/>
          </a:xfrm>
        </p:grpSpPr>
        <p:grpSp>
          <p:nvGrpSpPr>
            <p:cNvPr id="141" name="Csoportba foglalás 140">
              <a:extLst>
                <a:ext uri="{FF2B5EF4-FFF2-40B4-BE49-F238E27FC236}">
                  <a16:creationId xmlns:a16="http://schemas.microsoft.com/office/drawing/2014/main" id="{A407CDA3-BCD4-BC29-690B-17DCC460FE05}"/>
                </a:ext>
              </a:extLst>
            </p:cNvPr>
            <p:cNvGrpSpPr/>
            <p:nvPr/>
          </p:nvGrpSpPr>
          <p:grpSpPr>
            <a:xfrm>
              <a:off x="12752895" y="2656612"/>
              <a:ext cx="7062442" cy="3305175"/>
              <a:chOff x="4519612" y="2708011"/>
              <a:chExt cx="7062442" cy="3305175"/>
            </a:xfrm>
          </p:grpSpPr>
          <p:grpSp>
            <p:nvGrpSpPr>
              <p:cNvPr id="144" name="Csoportba foglalás 143">
                <a:extLst>
                  <a:ext uri="{FF2B5EF4-FFF2-40B4-BE49-F238E27FC236}">
                    <a16:creationId xmlns:a16="http://schemas.microsoft.com/office/drawing/2014/main" id="{F97E346B-16D7-848C-4189-6DECF0A3329A}"/>
                  </a:ext>
                </a:extLst>
              </p:cNvPr>
              <p:cNvGrpSpPr/>
              <p:nvPr/>
            </p:nvGrpSpPr>
            <p:grpSpPr>
              <a:xfrm>
                <a:off x="8000728" y="2708011"/>
                <a:ext cx="3581326" cy="3305175"/>
                <a:chOff x="5819850" y="2741162"/>
                <a:chExt cx="3581326" cy="3305175"/>
              </a:xfrm>
            </p:grpSpPr>
            <p:sp>
              <p:nvSpPr>
                <p:cNvPr id="149" name="Ellipszis 148">
                  <a:extLst>
                    <a:ext uri="{FF2B5EF4-FFF2-40B4-BE49-F238E27FC236}">
                      <a16:creationId xmlns:a16="http://schemas.microsoft.com/office/drawing/2014/main" id="{EC21D9AF-6587-CFDF-F967-BFF0D70DE6FC}"/>
                    </a:ext>
                  </a:extLst>
                </p:cNvPr>
                <p:cNvSpPr/>
                <p:nvPr/>
              </p:nvSpPr>
              <p:spPr>
                <a:xfrm>
                  <a:off x="5819850" y="2741162"/>
                  <a:ext cx="3581326" cy="3305175"/>
                </a:xfrm>
                <a:prstGeom prst="ellipse">
                  <a:avLst/>
                </a:prstGeom>
                <a:solidFill>
                  <a:srgbClr val="B2160A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50" name="Körcikk 149">
                  <a:extLst>
                    <a:ext uri="{FF2B5EF4-FFF2-40B4-BE49-F238E27FC236}">
                      <a16:creationId xmlns:a16="http://schemas.microsoft.com/office/drawing/2014/main" id="{635D625B-09D5-F1AD-3354-FB161272F52B}"/>
                    </a:ext>
                  </a:extLst>
                </p:cNvPr>
                <p:cNvSpPr/>
                <p:nvPr/>
              </p:nvSpPr>
              <p:spPr>
                <a:xfrm>
                  <a:off x="5819850" y="2750724"/>
                  <a:ext cx="3581326" cy="3295613"/>
                </a:xfrm>
                <a:prstGeom prst="pie">
                  <a:avLst>
                    <a:gd name="adj1" fmla="val 5419049"/>
                    <a:gd name="adj2" fmla="val 16200000"/>
                  </a:avLst>
                </a:prstGeom>
                <a:solidFill>
                  <a:srgbClr val="FFC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5" name="Csoportba foglalás 144">
                <a:extLst>
                  <a:ext uri="{FF2B5EF4-FFF2-40B4-BE49-F238E27FC236}">
                    <a16:creationId xmlns:a16="http://schemas.microsoft.com/office/drawing/2014/main" id="{D60BC9FE-71EF-E152-4854-71D06BB9FB15}"/>
                  </a:ext>
                </a:extLst>
              </p:cNvPr>
              <p:cNvGrpSpPr/>
              <p:nvPr/>
            </p:nvGrpSpPr>
            <p:grpSpPr>
              <a:xfrm>
                <a:off x="4519612" y="2708011"/>
                <a:ext cx="3205163" cy="1384995"/>
                <a:chOff x="4519612" y="2708011"/>
                <a:chExt cx="3205163" cy="1384995"/>
              </a:xfrm>
            </p:grpSpPr>
            <p:sp>
              <p:nvSpPr>
                <p:cNvPr id="146" name="Szövegdoboz 145">
                  <a:extLst>
                    <a:ext uri="{FF2B5EF4-FFF2-40B4-BE49-F238E27FC236}">
                      <a16:creationId xmlns:a16="http://schemas.microsoft.com/office/drawing/2014/main" id="{4C58456F-6CD5-F0A1-A488-A0EFD2321EA7}"/>
                    </a:ext>
                  </a:extLst>
                </p:cNvPr>
                <p:cNvSpPr txBox="1"/>
                <p:nvPr/>
              </p:nvSpPr>
              <p:spPr>
                <a:xfrm>
                  <a:off x="4600575" y="2708011"/>
                  <a:ext cx="3124200" cy="13849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§"/>
                  </a:pPr>
                  <a:r>
                    <a:rPr lang="hu-HU" sz="2800" dirty="0">
                      <a:solidFill>
                        <a:schemeClr val="bg1">
                          <a:lumMod val="85000"/>
                        </a:schemeClr>
                      </a:solidFill>
                      <a:latin typeface="Baskerville Old Face" panose="02020602080505020303" pitchFamily="18" charset="0"/>
                    </a:rPr>
                    <a:t>TIHI</a:t>
                  </a:r>
                </a:p>
                <a:p>
                  <a:endParaRPr lang="hu-HU" sz="2800" dirty="0">
                    <a:solidFill>
                      <a:schemeClr val="bg1">
                        <a:lumMod val="85000"/>
                      </a:schemeClr>
                    </a:solidFill>
                    <a:latin typeface="Baskerville Old Face" panose="02020602080505020303" pitchFamily="18" charset="0"/>
                  </a:endParaRPr>
                </a:p>
                <a:p>
                  <a:pPr marL="285750" indent="-285750">
                    <a:buFont typeface="Wingdings" panose="05000000000000000000" pitchFamily="2" charset="2"/>
                    <a:buChar char="§"/>
                  </a:pPr>
                  <a:r>
                    <a:rPr lang="hu-HU" sz="2800" dirty="0">
                      <a:solidFill>
                        <a:schemeClr val="bg1">
                          <a:lumMod val="85000"/>
                        </a:schemeClr>
                      </a:solidFill>
                      <a:latin typeface="Baskerville Old Face" panose="02020602080505020303" pitchFamily="18" charset="0"/>
                    </a:rPr>
                    <a:t>ZSOLT</a:t>
                  </a:r>
                </a:p>
              </p:txBody>
            </p:sp>
            <p:sp>
              <p:nvSpPr>
                <p:cNvPr id="147" name="Téglalap 146">
                  <a:extLst>
                    <a:ext uri="{FF2B5EF4-FFF2-40B4-BE49-F238E27FC236}">
                      <a16:creationId xmlns:a16="http://schemas.microsoft.com/office/drawing/2014/main" id="{F18685AC-BB57-A978-5469-426FE2B46C73}"/>
                    </a:ext>
                  </a:extLst>
                </p:cNvPr>
                <p:cNvSpPr/>
                <p:nvPr/>
              </p:nvSpPr>
              <p:spPr>
                <a:xfrm>
                  <a:off x="4519612" y="2838450"/>
                  <a:ext cx="311662" cy="276225"/>
                </a:xfrm>
                <a:prstGeom prst="rect">
                  <a:avLst/>
                </a:prstGeom>
                <a:solidFill>
                  <a:srgbClr val="B2160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48" name="Téglalap 147">
                  <a:extLst>
                    <a:ext uri="{FF2B5EF4-FFF2-40B4-BE49-F238E27FC236}">
                      <a16:creationId xmlns:a16="http://schemas.microsoft.com/office/drawing/2014/main" id="{C40081F8-179E-79F1-6837-31D71826D37F}"/>
                    </a:ext>
                  </a:extLst>
                </p:cNvPr>
                <p:cNvSpPr/>
                <p:nvPr/>
              </p:nvSpPr>
              <p:spPr>
                <a:xfrm>
                  <a:off x="4525629" y="3671887"/>
                  <a:ext cx="311662" cy="276225"/>
                </a:xfrm>
                <a:prstGeom prst="rect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  <p:sp>
          <p:nvSpPr>
            <p:cNvPr id="142" name="Szövegdoboz 141">
              <a:extLst>
                <a:ext uri="{FF2B5EF4-FFF2-40B4-BE49-F238E27FC236}">
                  <a16:creationId xmlns:a16="http://schemas.microsoft.com/office/drawing/2014/main" id="{1533A813-5DAB-030A-7519-07330FC35526}"/>
                </a:ext>
              </a:extLst>
            </p:cNvPr>
            <p:cNvSpPr txBox="1"/>
            <p:nvPr/>
          </p:nvSpPr>
          <p:spPr>
            <a:xfrm>
              <a:off x="16599476" y="3955256"/>
              <a:ext cx="1489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000" b="1" dirty="0">
                  <a:latin typeface="Aptos" panose="020B0004020202020204" pitchFamily="34" charset="0"/>
                </a:rPr>
                <a:t>50%</a:t>
              </a:r>
            </a:p>
          </p:txBody>
        </p:sp>
        <p:sp>
          <p:nvSpPr>
            <p:cNvPr id="143" name="Szövegdoboz 142">
              <a:extLst>
                <a:ext uri="{FF2B5EF4-FFF2-40B4-BE49-F238E27FC236}">
                  <a16:creationId xmlns:a16="http://schemas.microsoft.com/office/drawing/2014/main" id="{D8B61B33-EDD4-7624-ADE7-6908C6990477}"/>
                </a:ext>
              </a:extLst>
            </p:cNvPr>
            <p:cNvSpPr txBox="1"/>
            <p:nvPr/>
          </p:nvSpPr>
          <p:spPr>
            <a:xfrm>
              <a:off x="18295562" y="3955256"/>
              <a:ext cx="14891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4000" b="1" dirty="0">
                  <a:latin typeface="Aptos" panose="020B0004020202020204" pitchFamily="34" charset="0"/>
                </a:rPr>
                <a:t>50%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6011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4945AC-46C0-ECD5-5ACD-7CE4C14ED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1795C29A-B75B-2985-34DD-DCBC520063F8}"/>
              </a:ext>
            </a:extLst>
          </p:cNvPr>
          <p:cNvGrpSpPr/>
          <p:nvPr/>
        </p:nvGrpSpPr>
        <p:grpSpPr>
          <a:xfrm>
            <a:off x="3737771" y="-3331311"/>
            <a:ext cx="4783130" cy="1080000"/>
            <a:chOff x="3704436" y="5502442"/>
            <a:chExt cx="4783130" cy="1080000"/>
          </a:xfrm>
        </p:grpSpPr>
        <p:sp>
          <p:nvSpPr>
            <p:cNvPr id="3" name="Szabadkézi sokszög: alakzat 2">
              <a:extLst>
                <a:ext uri="{FF2B5EF4-FFF2-40B4-BE49-F238E27FC236}">
                  <a16:creationId xmlns:a16="http://schemas.microsoft.com/office/drawing/2014/main" id="{B8F4FB92-61F8-BFF4-4279-26012D634E15}"/>
                </a:ext>
              </a:extLst>
            </p:cNvPr>
            <p:cNvSpPr/>
            <p:nvPr/>
          </p:nvSpPr>
          <p:spPr>
            <a:xfrm>
              <a:off x="3704436" y="5502442"/>
              <a:ext cx="4783128" cy="756000"/>
            </a:xfrm>
            <a:custGeom>
              <a:avLst/>
              <a:gdLst>
                <a:gd name="connsiteX0" fmla="*/ 392538 w 4783128"/>
                <a:gd name="connsiteY0" fmla="*/ 0 h 756000"/>
                <a:gd name="connsiteX1" fmla="*/ 4390590 w 4783128"/>
                <a:gd name="connsiteY1" fmla="*/ 0 h 756000"/>
                <a:gd name="connsiteX2" fmla="*/ 4783128 w 4783128"/>
                <a:gd name="connsiteY2" fmla="*/ 756000 h 756000"/>
                <a:gd name="connsiteX3" fmla="*/ 0 w 4783128"/>
                <a:gd name="connsiteY3" fmla="*/ 756000 h 756000"/>
                <a:gd name="connsiteX4" fmla="*/ 392538 w 4783128"/>
                <a:gd name="connsiteY4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3128" h="756000">
                  <a:moveTo>
                    <a:pt x="392538" y="0"/>
                  </a:moveTo>
                  <a:lnTo>
                    <a:pt x="4390590" y="0"/>
                  </a:lnTo>
                  <a:lnTo>
                    <a:pt x="4783128" y="756000"/>
                  </a:lnTo>
                  <a:lnTo>
                    <a:pt x="0" y="756000"/>
                  </a:lnTo>
                  <a:lnTo>
                    <a:pt x="392538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4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Times New Roman" panose="02020603050405020304" pitchFamily="18" charset="0"/>
                </a:rPr>
                <a:t>04</a:t>
              </a:r>
            </a:p>
          </p:txBody>
        </p:sp>
        <p:sp>
          <p:nvSpPr>
            <p:cNvPr id="4" name="Szabadkézi sokszög: alakzat 3">
              <a:extLst>
                <a:ext uri="{FF2B5EF4-FFF2-40B4-BE49-F238E27FC236}">
                  <a16:creationId xmlns:a16="http://schemas.microsoft.com/office/drawing/2014/main" id="{DFA49C1D-1F4D-8F5F-F22D-B06467176725}"/>
                </a:ext>
              </a:extLst>
            </p:cNvPr>
            <p:cNvSpPr/>
            <p:nvPr/>
          </p:nvSpPr>
          <p:spPr>
            <a:xfrm flipV="1">
              <a:off x="3704436" y="6258442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5" name="Szabadkézi sokszög: alakzat 4">
              <a:extLst>
                <a:ext uri="{FF2B5EF4-FFF2-40B4-BE49-F238E27FC236}">
                  <a16:creationId xmlns:a16="http://schemas.microsoft.com/office/drawing/2014/main" id="{814AB473-1848-6494-B4FC-27C1D49ADAFF}"/>
                </a:ext>
              </a:extLst>
            </p:cNvPr>
            <p:cNvSpPr/>
            <p:nvPr/>
          </p:nvSpPr>
          <p:spPr>
            <a:xfrm flipV="1">
              <a:off x="8091566" y="6258442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2C32D95E-4B63-56C2-3997-AA43E8A7485D}"/>
              </a:ext>
            </a:extLst>
          </p:cNvPr>
          <p:cNvGrpSpPr/>
          <p:nvPr/>
        </p:nvGrpSpPr>
        <p:grpSpPr>
          <a:xfrm>
            <a:off x="4325006" y="-4462280"/>
            <a:ext cx="3608661" cy="1080000"/>
            <a:chOff x="4291671" y="4371473"/>
            <a:chExt cx="3608661" cy="1080000"/>
          </a:xfrm>
        </p:grpSpPr>
        <p:sp>
          <p:nvSpPr>
            <p:cNvPr id="7" name="Szabadkézi sokszög: alakzat 6">
              <a:extLst>
                <a:ext uri="{FF2B5EF4-FFF2-40B4-BE49-F238E27FC236}">
                  <a16:creationId xmlns:a16="http://schemas.microsoft.com/office/drawing/2014/main" id="{6EC60E5C-711A-3FB0-442F-F103B72290C7}"/>
                </a:ext>
              </a:extLst>
            </p:cNvPr>
            <p:cNvSpPr/>
            <p:nvPr/>
          </p:nvSpPr>
          <p:spPr>
            <a:xfrm>
              <a:off x="4291671" y="4371473"/>
              <a:ext cx="3608661" cy="756000"/>
            </a:xfrm>
            <a:custGeom>
              <a:avLst/>
              <a:gdLst>
                <a:gd name="connsiteX0" fmla="*/ 392538 w 3608661"/>
                <a:gd name="connsiteY0" fmla="*/ 0 h 756000"/>
                <a:gd name="connsiteX1" fmla="*/ 3216122 w 3608661"/>
                <a:gd name="connsiteY1" fmla="*/ 0 h 756000"/>
                <a:gd name="connsiteX2" fmla="*/ 3608661 w 3608661"/>
                <a:gd name="connsiteY2" fmla="*/ 756000 h 756000"/>
                <a:gd name="connsiteX3" fmla="*/ 0 w 3608661"/>
                <a:gd name="connsiteY3" fmla="*/ 756000 h 756000"/>
                <a:gd name="connsiteX4" fmla="*/ 392538 w 3608661"/>
                <a:gd name="connsiteY4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8661" h="756000">
                  <a:moveTo>
                    <a:pt x="392538" y="0"/>
                  </a:moveTo>
                  <a:lnTo>
                    <a:pt x="3216122" y="0"/>
                  </a:lnTo>
                  <a:lnTo>
                    <a:pt x="3608661" y="756000"/>
                  </a:lnTo>
                  <a:lnTo>
                    <a:pt x="0" y="756000"/>
                  </a:lnTo>
                  <a:lnTo>
                    <a:pt x="39253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4000" dirty="0">
                  <a:solidFill>
                    <a:schemeClr val="accent2">
                      <a:lumMod val="50000"/>
                    </a:schemeClr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Times New Roman" panose="02020603050405020304" pitchFamily="18" charset="0"/>
                </a:rPr>
                <a:t>03</a:t>
              </a:r>
            </a:p>
          </p:txBody>
        </p:sp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72023C62-54B6-3717-1D3E-2681085F2541}"/>
                </a:ext>
              </a:extLst>
            </p:cNvPr>
            <p:cNvSpPr/>
            <p:nvPr/>
          </p:nvSpPr>
          <p:spPr>
            <a:xfrm flipV="1">
              <a:off x="4291671" y="5127473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9" name="Szabadkézi sokszög: alakzat 8">
              <a:extLst>
                <a:ext uri="{FF2B5EF4-FFF2-40B4-BE49-F238E27FC236}">
                  <a16:creationId xmlns:a16="http://schemas.microsoft.com/office/drawing/2014/main" id="{1D20828A-9EDD-0D8D-AE4A-F94F78786C45}"/>
                </a:ext>
              </a:extLst>
            </p:cNvPr>
            <p:cNvSpPr/>
            <p:nvPr/>
          </p:nvSpPr>
          <p:spPr>
            <a:xfrm flipV="1">
              <a:off x="7504331" y="5127473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7F6D2782-2AB7-3668-7D79-1FF1BDEE1236}"/>
              </a:ext>
            </a:extLst>
          </p:cNvPr>
          <p:cNvGrpSpPr/>
          <p:nvPr/>
        </p:nvGrpSpPr>
        <p:grpSpPr>
          <a:xfrm>
            <a:off x="4912237" y="-5595252"/>
            <a:ext cx="2434193" cy="1080000"/>
            <a:chOff x="4878905" y="3240504"/>
            <a:chExt cx="2434193" cy="1080000"/>
          </a:xfrm>
        </p:grpSpPr>
        <p:sp>
          <p:nvSpPr>
            <p:cNvPr id="11" name="Szabadkézi sokszög: alakzat 10">
              <a:extLst>
                <a:ext uri="{FF2B5EF4-FFF2-40B4-BE49-F238E27FC236}">
                  <a16:creationId xmlns:a16="http://schemas.microsoft.com/office/drawing/2014/main" id="{3472E300-CB79-2866-C1BB-B3816F66C955}"/>
                </a:ext>
              </a:extLst>
            </p:cNvPr>
            <p:cNvSpPr/>
            <p:nvPr/>
          </p:nvSpPr>
          <p:spPr>
            <a:xfrm>
              <a:off x="4878905" y="3240504"/>
              <a:ext cx="2434193" cy="756000"/>
            </a:xfrm>
            <a:custGeom>
              <a:avLst/>
              <a:gdLst>
                <a:gd name="connsiteX0" fmla="*/ 392538 w 2434193"/>
                <a:gd name="connsiteY0" fmla="*/ 0 h 756000"/>
                <a:gd name="connsiteX1" fmla="*/ 2041654 w 2434193"/>
                <a:gd name="connsiteY1" fmla="*/ 0 h 756000"/>
                <a:gd name="connsiteX2" fmla="*/ 2434193 w 2434193"/>
                <a:gd name="connsiteY2" fmla="*/ 756000 h 756000"/>
                <a:gd name="connsiteX3" fmla="*/ 0 w 2434193"/>
                <a:gd name="connsiteY3" fmla="*/ 756000 h 756000"/>
                <a:gd name="connsiteX4" fmla="*/ 392538 w 2434193"/>
                <a:gd name="connsiteY4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4193" h="756000">
                  <a:moveTo>
                    <a:pt x="392538" y="0"/>
                  </a:moveTo>
                  <a:lnTo>
                    <a:pt x="2041654" y="0"/>
                  </a:lnTo>
                  <a:lnTo>
                    <a:pt x="2434193" y="756000"/>
                  </a:lnTo>
                  <a:lnTo>
                    <a:pt x="0" y="756000"/>
                  </a:lnTo>
                  <a:lnTo>
                    <a:pt x="392538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4000" dirty="0">
                  <a:solidFill>
                    <a:schemeClr val="accent6">
                      <a:lumMod val="75000"/>
                    </a:schemeClr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Angsana New" panose="02020603050405020304" pitchFamily="18" charset="-34"/>
                </a:rPr>
                <a:t>02</a:t>
              </a:r>
            </a:p>
          </p:txBody>
        </p:sp>
        <p:sp>
          <p:nvSpPr>
            <p:cNvPr id="12" name="Szabadkézi sokszög: alakzat 11">
              <a:extLst>
                <a:ext uri="{FF2B5EF4-FFF2-40B4-BE49-F238E27FC236}">
                  <a16:creationId xmlns:a16="http://schemas.microsoft.com/office/drawing/2014/main" id="{ED72888E-E7B5-257D-AD60-D597A04ADFA9}"/>
                </a:ext>
              </a:extLst>
            </p:cNvPr>
            <p:cNvSpPr/>
            <p:nvPr/>
          </p:nvSpPr>
          <p:spPr>
            <a:xfrm flipV="1">
              <a:off x="4878905" y="399650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13" name="Szabadkézi sokszög: alakzat 12">
              <a:extLst>
                <a:ext uri="{FF2B5EF4-FFF2-40B4-BE49-F238E27FC236}">
                  <a16:creationId xmlns:a16="http://schemas.microsoft.com/office/drawing/2014/main" id="{D4D265BD-F282-1CAC-7E7B-B2543EE4D127}"/>
                </a:ext>
              </a:extLst>
            </p:cNvPr>
            <p:cNvSpPr/>
            <p:nvPr/>
          </p:nvSpPr>
          <p:spPr>
            <a:xfrm flipV="1">
              <a:off x="6917098" y="399650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804A9C15-CAFD-53F9-37ED-8C45D51879AD}"/>
              </a:ext>
            </a:extLst>
          </p:cNvPr>
          <p:cNvGrpSpPr/>
          <p:nvPr/>
        </p:nvGrpSpPr>
        <p:grpSpPr>
          <a:xfrm>
            <a:off x="5499468" y="-6991422"/>
            <a:ext cx="1259730" cy="1369684"/>
            <a:chOff x="5466136" y="1819850"/>
            <a:chExt cx="1259730" cy="1369684"/>
          </a:xfrm>
        </p:grpSpPr>
        <p:sp>
          <p:nvSpPr>
            <p:cNvPr id="15" name="Szabadkézi sokszög: alakzat 14">
              <a:extLst>
                <a:ext uri="{FF2B5EF4-FFF2-40B4-BE49-F238E27FC236}">
                  <a16:creationId xmlns:a16="http://schemas.microsoft.com/office/drawing/2014/main" id="{3B475193-418B-5368-46DC-15EAAD581F95}"/>
                </a:ext>
              </a:extLst>
            </p:cNvPr>
            <p:cNvSpPr/>
            <p:nvPr/>
          </p:nvSpPr>
          <p:spPr>
            <a:xfrm flipV="1">
              <a:off x="5466136" y="286553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377A9B2B-80CC-CE0F-390B-0136B9EB58B2}"/>
                </a:ext>
              </a:extLst>
            </p:cNvPr>
            <p:cNvSpPr/>
            <p:nvPr/>
          </p:nvSpPr>
          <p:spPr>
            <a:xfrm flipV="1">
              <a:off x="6329866" y="2865534"/>
              <a:ext cx="396000" cy="324000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 dirty="0"/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F8E30B36-F846-0243-65B9-630CFFFE2A1A}"/>
                </a:ext>
              </a:extLst>
            </p:cNvPr>
            <p:cNvSpPr/>
            <p:nvPr/>
          </p:nvSpPr>
          <p:spPr>
            <a:xfrm>
              <a:off x="5466136" y="1819850"/>
              <a:ext cx="1259730" cy="1045684"/>
            </a:xfrm>
            <a:custGeom>
              <a:avLst/>
              <a:gdLst>
                <a:gd name="connsiteX0" fmla="*/ 629864 w 1259726"/>
                <a:gd name="connsiteY0" fmla="*/ 0 h 1213068"/>
                <a:gd name="connsiteX1" fmla="*/ 867189 w 1259726"/>
                <a:gd name="connsiteY1" fmla="*/ 457069 h 1213068"/>
                <a:gd name="connsiteX2" fmla="*/ 867189 w 1259726"/>
                <a:gd name="connsiteY2" fmla="*/ 457069 h 1213068"/>
                <a:gd name="connsiteX3" fmla="*/ 1259726 w 1259726"/>
                <a:gd name="connsiteY3" fmla="*/ 1213068 h 1213068"/>
                <a:gd name="connsiteX4" fmla="*/ 0 w 1259726"/>
                <a:gd name="connsiteY4" fmla="*/ 1213068 h 1213068"/>
                <a:gd name="connsiteX5" fmla="*/ 392539 w 1259726"/>
                <a:gd name="connsiteY5" fmla="*/ 457068 h 1213068"/>
                <a:gd name="connsiteX6" fmla="*/ 392541 w 1259726"/>
                <a:gd name="connsiteY6" fmla="*/ 457068 h 1213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9726" h="1213068">
                  <a:moveTo>
                    <a:pt x="629864" y="0"/>
                  </a:moveTo>
                  <a:lnTo>
                    <a:pt x="867189" y="457069"/>
                  </a:lnTo>
                  <a:lnTo>
                    <a:pt x="867189" y="457069"/>
                  </a:lnTo>
                  <a:lnTo>
                    <a:pt x="1259726" y="1213068"/>
                  </a:lnTo>
                  <a:lnTo>
                    <a:pt x="0" y="1213068"/>
                  </a:lnTo>
                  <a:lnTo>
                    <a:pt x="392539" y="457068"/>
                  </a:lnTo>
                  <a:lnTo>
                    <a:pt x="392541" y="457068"/>
                  </a:lnTo>
                  <a:close/>
                </a:path>
              </a:pathLst>
            </a:cu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hu-HU" sz="3600" dirty="0">
                  <a:solidFill>
                    <a:srgbClr val="FFC000"/>
                  </a:solidFill>
                  <a:latin typeface="STHupo" panose="02010800040101010101" pitchFamily="2" charset="-122"/>
                  <a:ea typeface="STHupo" panose="02010800040101010101" pitchFamily="2" charset="-122"/>
                  <a:cs typeface="Times New Roman" panose="02020603050405020304" pitchFamily="18" charset="0"/>
                </a:rPr>
                <a:t>01</a:t>
              </a:r>
            </a:p>
          </p:txBody>
        </p:sp>
      </p:grpSp>
      <p:grpSp>
        <p:nvGrpSpPr>
          <p:cNvPr id="42" name="Csoportba foglalás 41">
            <a:extLst>
              <a:ext uri="{FF2B5EF4-FFF2-40B4-BE49-F238E27FC236}">
                <a16:creationId xmlns:a16="http://schemas.microsoft.com/office/drawing/2014/main" id="{4535C057-D298-663F-1EB9-37457B0A7DB9}"/>
              </a:ext>
            </a:extLst>
          </p:cNvPr>
          <p:cNvGrpSpPr/>
          <p:nvPr/>
        </p:nvGrpSpPr>
        <p:grpSpPr>
          <a:xfrm>
            <a:off x="10910525" y="-160506"/>
            <a:ext cx="1370678" cy="1370678"/>
            <a:chOff x="10910525" y="-160506"/>
            <a:chExt cx="1370678" cy="1370678"/>
          </a:xfrm>
          <a:effectLst>
            <a:outerShdw blurRad="139700" dist="88900" dir="8340000" sx="102000" sy="102000" algn="tr" rotWithShape="0">
              <a:prstClr val="black">
                <a:alpha val="64000"/>
              </a:prstClr>
            </a:outerShdw>
          </a:effectLst>
        </p:grpSpPr>
        <p:pic>
          <p:nvPicPr>
            <p:cNvPr id="43" name="Ábra 42" descr="Könyvjelző egyszínű kitöltéssel">
              <a:extLst>
                <a:ext uri="{FF2B5EF4-FFF2-40B4-BE49-F238E27FC236}">
                  <a16:creationId xmlns:a16="http://schemas.microsoft.com/office/drawing/2014/main" id="{D6A166D0-350A-2F92-36FC-212C6ED74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10525" y="-160506"/>
              <a:ext cx="1370678" cy="1370678"/>
            </a:xfrm>
            <a:prstGeom prst="rect">
              <a:avLst/>
            </a:prstGeom>
          </p:spPr>
        </p:pic>
        <p:pic>
          <p:nvPicPr>
            <p:cNvPr id="44" name="Ábra 43" descr="Értekezlet körvonalas">
              <a:extLst>
                <a:ext uri="{FF2B5EF4-FFF2-40B4-BE49-F238E27FC236}">
                  <a16:creationId xmlns:a16="http://schemas.microsoft.com/office/drawing/2014/main" id="{9C607939-4704-2255-8428-7527C2059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15700" y="196221"/>
              <a:ext cx="532708" cy="532708"/>
            </a:xfrm>
            <a:prstGeom prst="rect">
              <a:avLst/>
            </a:prstGeom>
          </p:spPr>
        </p:pic>
      </p:grpSp>
      <p:sp>
        <p:nvSpPr>
          <p:cNvPr id="18" name="Szabadkézi sokszög: alakzat 17">
            <a:extLst>
              <a:ext uri="{FF2B5EF4-FFF2-40B4-BE49-F238E27FC236}">
                <a16:creationId xmlns:a16="http://schemas.microsoft.com/office/drawing/2014/main" id="{200AB656-32F0-158A-C825-3AC823C4081C}"/>
              </a:ext>
            </a:extLst>
          </p:cNvPr>
          <p:cNvSpPr/>
          <p:nvPr/>
        </p:nvSpPr>
        <p:spPr>
          <a:xfrm>
            <a:off x="-4191000" y="1609725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FELADAT</a:t>
            </a:r>
          </a:p>
        </p:txBody>
      </p:sp>
      <p:sp>
        <p:nvSpPr>
          <p:cNvPr id="19" name="Szabadkézi sokszög: alakzat 18">
            <a:extLst>
              <a:ext uri="{FF2B5EF4-FFF2-40B4-BE49-F238E27FC236}">
                <a16:creationId xmlns:a16="http://schemas.microsoft.com/office/drawing/2014/main" id="{0EA81833-4056-057F-D5A5-2A372C06F22B}"/>
              </a:ext>
            </a:extLst>
          </p:cNvPr>
          <p:cNvSpPr/>
          <p:nvPr/>
        </p:nvSpPr>
        <p:spPr>
          <a:xfrm>
            <a:off x="-4191000" y="5295900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B2160A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ÖSSZEGZÉS</a:t>
            </a:r>
          </a:p>
        </p:txBody>
      </p:sp>
      <p:sp>
        <p:nvSpPr>
          <p:cNvPr id="20" name="Szabadkézi sokszög: alakzat 19">
            <a:extLst>
              <a:ext uri="{FF2B5EF4-FFF2-40B4-BE49-F238E27FC236}">
                <a16:creationId xmlns:a16="http://schemas.microsoft.com/office/drawing/2014/main" id="{DED9A9B5-0198-E1DC-07C1-78E1991AC116}"/>
              </a:ext>
            </a:extLst>
          </p:cNvPr>
          <p:cNvSpPr/>
          <p:nvPr/>
        </p:nvSpPr>
        <p:spPr>
          <a:xfrm>
            <a:off x="-4191000" y="2838450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CSAPAT</a:t>
            </a:r>
          </a:p>
        </p:txBody>
      </p:sp>
      <p:sp>
        <p:nvSpPr>
          <p:cNvPr id="21" name="Szabadkézi sokszög: alakzat 20">
            <a:extLst>
              <a:ext uri="{FF2B5EF4-FFF2-40B4-BE49-F238E27FC236}">
                <a16:creationId xmlns:a16="http://schemas.microsoft.com/office/drawing/2014/main" id="{2440DAD5-8C41-81B4-1F0D-10A285AA5A75}"/>
              </a:ext>
            </a:extLst>
          </p:cNvPr>
          <p:cNvSpPr/>
          <p:nvPr/>
        </p:nvSpPr>
        <p:spPr>
          <a:xfrm>
            <a:off x="-4191000" y="4067175"/>
            <a:ext cx="3905250" cy="971550"/>
          </a:xfrm>
          <a:custGeom>
            <a:avLst/>
            <a:gdLst>
              <a:gd name="connsiteX0" fmla="*/ 0 w 3905250"/>
              <a:gd name="connsiteY0" fmla="*/ 0 h 971550"/>
              <a:gd name="connsiteX1" fmla="*/ 3905250 w 3905250"/>
              <a:gd name="connsiteY1" fmla="*/ 0 h 971550"/>
              <a:gd name="connsiteX2" fmla="*/ 3905250 w 3905250"/>
              <a:gd name="connsiteY2" fmla="*/ 10775 h 971550"/>
              <a:gd name="connsiteX3" fmla="*/ 3143246 w 3905250"/>
              <a:gd name="connsiteY3" fmla="*/ 485774 h 971550"/>
              <a:gd name="connsiteX4" fmla="*/ 3905250 w 3905250"/>
              <a:gd name="connsiteY4" fmla="*/ 960774 h 971550"/>
              <a:gd name="connsiteX5" fmla="*/ 3905250 w 3905250"/>
              <a:gd name="connsiteY5" fmla="*/ 971550 h 971550"/>
              <a:gd name="connsiteX6" fmla="*/ 0 w 3905250"/>
              <a:gd name="connsiteY6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250" h="971550">
                <a:moveTo>
                  <a:pt x="0" y="0"/>
                </a:moveTo>
                <a:lnTo>
                  <a:pt x="3905250" y="0"/>
                </a:lnTo>
                <a:lnTo>
                  <a:pt x="3905250" y="10775"/>
                </a:lnTo>
                <a:lnTo>
                  <a:pt x="3143246" y="485774"/>
                </a:lnTo>
                <a:lnTo>
                  <a:pt x="3905250" y="960774"/>
                </a:lnTo>
                <a:lnTo>
                  <a:pt x="3905250" y="971550"/>
                </a:lnTo>
                <a:lnTo>
                  <a:pt x="0" y="97155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101600" dist="76200" sx="106000" sy="106000" algn="l" rotWithShape="0">
              <a:prstClr val="black">
                <a:alpha val="4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hu-HU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Baskerville Old Face" panose="02020602080505020303" pitchFamily="18" charset="0"/>
              </a:rPr>
              <a:t>IDŐ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CEEFE0D0-44DB-97BE-65EE-B1F35DDE9A1B}"/>
              </a:ext>
            </a:extLst>
          </p:cNvPr>
          <p:cNvSpPr txBox="1"/>
          <p:nvPr/>
        </p:nvSpPr>
        <p:spPr>
          <a:xfrm>
            <a:off x="4496430" y="7356149"/>
            <a:ext cx="63766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400" dirty="0">
                <a:solidFill>
                  <a:schemeClr val="bg1">
                    <a:lumMod val="85000"/>
                  </a:schemeClr>
                </a:solidFill>
                <a:latin typeface="Baskerville Old Face" panose="02020602080505020303" pitchFamily="18" charset="0"/>
              </a:rPr>
              <a:t>ÖSSZEGZÉS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2D97F6A5-71F3-A8A8-F082-4304A3B36B7D}"/>
              </a:ext>
            </a:extLst>
          </p:cNvPr>
          <p:cNvSpPr txBox="1"/>
          <p:nvPr/>
        </p:nvSpPr>
        <p:spPr>
          <a:xfrm>
            <a:off x="4496430" y="8487667"/>
            <a:ext cx="6323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600" dirty="0">
                <a:solidFill>
                  <a:schemeClr val="bg1">
                    <a:lumMod val="85000"/>
                  </a:schemeClr>
                </a:solidFill>
              </a:rPr>
              <a:t> Gördülékeny munkamenet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600" dirty="0">
                <a:solidFill>
                  <a:schemeClr val="bg1">
                    <a:lumMod val="85000"/>
                  </a:schemeClr>
                </a:solidFill>
              </a:rPr>
              <a:t> A feladatok teljesítve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hu-HU" sz="3600" dirty="0">
                <a:solidFill>
                  <a:schemeClr val="bg1">
                    <a:lumMod val="85000"/>
                  </a:schemeClr>
                </a:solidFill>
              </a:rPr>
              <a:t> Tapasztalat szerzés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EDACD87F-5D50-7488-01BA-1DE7D08EFC90}"/>
              </a:ext>
            </a:extLst>
          </p:cNvPr>
          <p:cNvSpPr txBox="1"/>
          <p:nvPr/>
        </p:nvSpPr>
        <p:spPr>
          <a:xfrm>
            <a:off x="3143246" y="-1491212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dirty="0">
                <a:solidFill>
                  <a:schemeClr val="bg1">
                    <a:lumMod val="85000"/>
                  </a:schemeClr>
                </a:solidFill>
                <a:latin typeface="Baskerville Old Face" panose="02020602080505020303" pitchFamily="18" charset="0"/>
              </a:rPr>
              <a:t>TARTALOM</a:t>
            </a:r>
          </a:p>
        </p:txBody>
      </p:sp>
      <p:grpSp>
        <p:nvGrpSpPr>
          <p:cNvPr id="48" name="Csoportba foglalás 47">
            <a:extLst>
              <a:ext uri="{FF2B5EF4-FFF2-40B4-BE49-F238E27FC236}">
                <a16:creationId xmlns:a16="http://schemas.microsoft.com/office/drawing/2014/main" id="{BBDDF82E-0E6E-51A1-B2B6-A06A577D25B0}"/>
              </a:ext>
            </a:extLst>
          </p:cNvPr>
          <p:cNvGrpSpPr/>
          <p:nvPr/>
        </p:nvGrpSpPr>
        <p:grpSpPr>
          <a:xfrm>
            <a:off x="1062033" y="-325372"/>
            <a:ext cx="10067926" cy="7181851"/>
            <a:chOff x="1062037" y="-5047599"/>
            <a:chExt cx="10067926" cy="7181851"/>
          </a:xfrm>
        </p:grpSpPr>
        <p:grpSp>
          <p:nvGrpSpPr>
            <p:cNvPr id="49" name="Csoportba foglalás 48">
              <a:extLst>
                <a:ext uri="{FF2B5EF4-FFF2-40B4-BE49-F238E27FC236}">
                  <a16:creationId xmlns:a16="http://schemas.microsoft.com/office/drawing/2014/main" id="{DDFEE3D4-AD4F-3410-6214-ECC83F455FB2}"/>
                </a:ext>
              </a:extLst>
            </p:cNvPr>
            <p:cNvGrpSpPr/>
            <p:nvPr/>
          </p:nvGrpSpPr>
          <p:grpSpPr>
            <a:xfrm>
              <a:off x="1062037" y="-5047599"/>
              <a:ext cx="10067926" cy="7181851"/>
              <a:chOff x="971548" y="-61912"/>
              <a:chExt cx="10067926" cy="7181851"/>
            </a:xfrm>
          </p:grpSpPr>
          <p:sp>
            <p:nvSpPr>
              <p:cNvPr id="52" name="Téglalap 51">
                <a:extLst>
                  <a:ext uri="{FF2B5EF4-FFF2-40B4-BE49-F238E27FC236}">
                    <a16:creationId xmlns:a16="http://schemas.microsoft.com/office/drawing/2014/main" id="{0CFA1EF3-EEF0-26E2-8512-A9407B77CEB0}"/>
                  </a:ext>
                </a:extLst>
              </p:cNvPr>
              <p:cNvSpPr/>
              <p:nvPr/>
            </p:nvSpPr>
            <p:spPr>
              <a:xfrm>
                <a:off x="5972175" y="5805488"/>
                <a:ext cx="66675" cy="7239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3" name="Szabadkézi sokszög: alakzat 52">
                <a:extLst>
                  <a:ext uri="{FF2B5EF4-FFF2-40B4-BE49-F238E27FC236}">
                    <a16:creationId xmlns:a16="http://schemas.microsoft.com/office/drawing/2014/main" id="{59545AF9-E259-AEF6-732F-9FE1A4524F6D}"/>
                  </a:ext>
                </a:extLst>
              </p:cNvPr>
              <p:cNvSpPr/>
              <p:nvPr/>
            </p:nvSpPr>
            <p:spPr>
              <a:xfrm>
                <a:off x="5681662" y="6462713"/>
                <a:ext cx="647700" cy="657226"/>
              </a:xfrm>
              <a:custGeom>
                <a:avLst/>
                <a:gdLst>
                  <a:gd name="connsiteX0" fmla="*/ 323850 w 647700"/>
                  <a:gd name="connsiteY0" fmla="*/ 71437 h 657226"/>
                  <a:gd name="connsiteX1" fmla="*/ 73818 w 647700"/>
                  <a:gd name="connsiteY1" fmla="*/ 328612 h 657226"/>
                  <a:gd name="connsiteX2" fmla="*/ 323850 w 647700"/>
                  <a:gd name="connsiteY2" fmla="*/ 585787 h 657226"/>
                  <a:gd name="connsiteX3" fmla="*/ 573882 w 647700"/>
                  <a:gd name="connsiteY3" fmla="*/ 328612 h 657226"/>
                  <a:gd name="connsiteX4" fmla="*/ 323850 w 647700"/>
                  <a:gd name="connsiteY4" fmla="*/ 71437 h 657226"/>
                  <a:gd name="connsiteX5" fmla="*/ 323850 w 647700"/>
                  <a:gd name="connsiteY5" fmla="*/ 0 h 657226"/>
                  <a:gd name="connsiteX6" fmla="*/ 647700 w 647700"/>
                  <a:gd name="connsiteY6" fmla="*/ 328613 h 657226"/>
                  <a:gd name="connsiteX7" fmla="*/ 323850 w 647700"/>
                  <a:gd name="connsiteY7" fmla="*/ 657226 h 657226"/>
                  <a:gd name="connsiteX8" fmla="*/ 0 w 647700"/>
                  <a:gd name="connsiteY8" fmla="*/ 328613 h 657226"/>
                  <a:gd name="connsiteX9" fmla="*/ 323850 w 647700"/>
                  <a:gd name="connsiteY9" fmla="*/ 0 h 657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7700" h="657226">
                    <a:moveTo>
                      <a:pt x="323850" y="71437"/>
                    </a:moveTo>
                    <a:cubicBezTo>
                      <a:pt x="185761" y="71437"/>
                      <a:pt x="73818" y="186578"/>
                      <a:pt x="73818" y="328612"/>
                    </a:cubicBezTo>
                    <a:cubicBezTo>
                      <a:pt x="73818" y="470646"/>
                      <a:pt x="185761" y="585787"/>
                      <a:pt x="323850" y="585787"/>
                    </a:cubicBezTo>
                    <a:cubicBezTo>
                      <a:pt x="461939" y="585787"/>
                      <a:pt x="573882" y="470646"/>
                      <a:pt x="573882" y="328612"/>
                    </a:cubicBezTo>
                    <a:cubicBezTo>
                      <a:pt x="573882" y="186578"/>
                      <a:pt x="461939" y="71437"/>
                      <a:pt x="323850" y="71437"/>
                    </a:cubicBezTo>
                    <a:close/>
                    <a:moveTo>
                      <a:pt x="323850" y="0"/>
                    </a:moveTo>
                    <a:cubicBezTo>
                      <a:pt x="502707" y="0"/>
                      <a:pt x="647700" y="147125"/>
                      <a:pt x="647700" y="328613"/>
                    </a:cubicBezTo>
                    <a:cubicBezTo>
                      <a:pt x="647700" y="510101"/>
                      <a:pt x="502707" y="657226"/>
                      <a:pt x="323850" y="657226"/>
                    </a:cubicBezTo>
                    <a:cubicBezTo>
                      <a:pt x="144993" y="657226"/>
                      <a:pt x="0" y="510101"/>
                      <a:pt x="0" y="328613"/>
                    </a:cubicBezTo>
                    <a:cubicBezTo>
                      <a:pt x="0" y="147125"/>
                      <a:pt x="144993" y="0"/>
                      <a:pt x="3238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hu-HU" dirty="0"/>
              </a:p>
            </p:txBody>
          </p:sp>
          <p:sp>
            <p:nvSpPr>
              <p:cNvPr id="54" name="Téglalap 53">
                <a:extLst>
                  <a:ext uri="{FF2B5EF4-FFF2-40B4-BE49-F238E27FC236}">
                    <a16:creationId xmlns:a16="http://schemas.microsoft.com/office/drawing/2014/main" id="{6943FE44-53B2-80B1-3CB8-92359A38CC6E}"/>
                  </a:ext>
                </a:extLst>
              </p:cNvPr>
              <p:cNvSpPr/>
              <p:nvPr/>
            </p:nvSpPr>
            <p:spPr>
              <a:xfrm>
                <a:off x="1157286" y="171450"/>
                <a:ext cx="9696450" cy="530542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Téglalap 55">
                <a:extLst>
                  <a:ext uri="{FF2B5EF4-FFF2-40B4-BE49-F238E27FC236}">
                    <a16:creationId xmlns:a16="http://schemas.microsoft.com/office/drawing/2014/main" id="{B929A2E0-F320-8B40-03B9-727568892E93}"/>
                  </a:ext>
                </a:extLst>
              </p:cNvPr>
              <p:cNvSpPr/>
              <p:nvPr/>
            </p:nvSpPr>
            <p:spPr>
              <a:xfrm>
                <a:off x="971549" y="5338764"/>
                <a:ext cx="10067925" cy="4667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Téglalap 56">
                <a:extLst>
                  <a:ext uri="{FF2B5EF4-FFF2-40B4-BE49-F238E27FC236}">
                    <a16:creationId xmlns:a16="http://schemas.microsoft.com/office/drawing/2014/main" id="{24010A34-3B33-0294-C28D-B54D1A17B598}"/>
                  </a:ext>
                </a:extLst>
              </p:cNvPr>
              <p:cNvSpPr/>
              <p:nvPr/>
            </p:nvSpPr>
            <p:spPr>
              <a:xfrm>
                <a:off x="971548" y="-61912"/>
                <a:ext cx="10067925" cy="466724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</p:grpSp>
        <p:sp>
          <p:nvSpPr>
            <p:cNvPr id="50" name="Szövegdoboz 49">
              <a:extLst>
                <a:ext uri="{FF2B5EF4-FFF2-40B4-BE49-F238E27FC236}">
                  <a16:creationId xmlns:a16="http://schemas.microsoft.com/office/drawing/2014/main" id="{E0FBF307-5626-417F-4DE7-73F8FDC5AEFC}"/>
                </a:ext>
              </a:extLst>
            </p:cNvPr>
            <p:cNvSpPr txBox="1"/>
            <p:nvPr/>
          </p:nvSpPr>
          <p:spPr>
            <a:xfrm>
              <a:off x="1676399" y="-3189824"/>
              <a:ext cx="88392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7200" dirty="0">
                  <a:latin typeface="Baskerville Old Face" panose="02020602080505020303" pitchFamily="18" charset="0"/>
                </a:rPr>
                <a:t>KÖSZÖNJÜK A FIGYELMET!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4161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376</Words>
  <Application>Microsoft Office PowerPoint</Application>
  <PresentationFormat>Szélesvásznú</PresentationFormat>
  <Paragraphs>167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6" baseType="lpstr">
      <vt:lpstr>STHupo</vt:lpstr>
      <vt:lpstr>Aptos</vt:lpstr>
      <vt:lpstr>Aptos Display</vt:lpstr>
      <vt:lpstr>Arial</vt:lpstr>
      <vt:lpstr>Baskerville Old Face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Tihamér Tóth</cp:lastModifiedBy>
  <cp:revision>7</cp:revision>
  <dcterms:created xsi:type="dcterms:W3CDTF">2025-03-15T15:41:23Z</dcterms:created>
  <dcterms:modified xsi:type="dcterms:W3CDTF">2025-03-16T18:53:26Z</dcterms:modified>
</cp:coreProperties>
</file>