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3676959a6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3676959a6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3676959a6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3676959a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3676959a6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3676959a6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3676959a6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3676959a6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3676959a6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3676959a6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91a2a509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91a2a509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am i?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170700" y="28433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What things can express </a:t>
            </a:r>
            <a:r>
              <a:rPr b="1" lang="en-GB">
                <a:solidFill>
                  <a:schemeClr val="dk1"/>
                </a:solidFill>
              </a:rPr>
              <a:t>myself</a:t>
            </a:r>
            <a:r>
              <a:rPr b="1" lang="en-GB">
                <a:solidFill>
                  <a:schemeClr val="dk1"/>
                </a:solidFill>
              </a:rPr>
              <a:t>?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5556650" y="1027525"/>
            <a:ext cx="4151700" cy="3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-GB">
                <a:solidFill>
                  <a:schemeClr val="accent2"/>
                </a:solidFill>
              </a:rPr>
              <a:t>M</a:t>
            </a:r>
            <a:r>
              <a:rPr lang="en-GB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 name is Tihitna yohannes</a:t>
            </a:r>
            <a:r>
              <a:rPr lang="en-GB"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-GB">
                <a:solidFill>
                  <a:schemeClr val="accent2"/>
                </a:solidFill>
              </a:rPr>
              <a:t>I’</a:t>
            </a:r>
            <a:r>
              <a:rPr lang="en-GB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 from ethiopia. </a:t>
            </a:r>
            <a:endParaRPr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-GB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I’m the only child for my mother</a:t>
            </a:r>
            <a:r>
              <a:rPr lang="en-GB"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</a:pPr>
            <a:r>
              <a:rPr lang="en-GB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I’m 20 years old.</a:t>
            </a:r>
            <a:endParaRPr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●"/>
            </a:pPr>
            <a:r>
              <a:rPr lang="en-GB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I'm</a:t>
            </a:r>
            <a:r>
              <a:rPr lang="en-GB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graduated from </a:t>
            </a:r>
            <a:r>
              <a:rPr lang="en-GB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high school.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0" r="4461" t="4461"/>
          <a:stretch/>
        </p:blipFill>
        <p:spPr>
          <a:xfrm>
            <a:off x="0" y="304800"/>
            <a:ext cx="322454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71375" y="1135950"/>
            <a:ext cx="5613600" cy="331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Educational background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Four-eight nursery,7-15 primary school,15-19 high school.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I’m in Akirachix to be a good woman software 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engineer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I'm here to be an intelligent girl from the code hive program.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hool building vector illustration | Free SVG"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8650" y="-405700"/>
            <a:ext cx="2735351" cy="3083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rtoon student | Public domain vectors"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4972" y="1808475"/>
            <a:ext cx="2689525" cy="34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 fact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400125"/>
            <a:ext cx="3257700" cy="3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D</a:t>
            </a: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oing physical exercise 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P</a:t>
            </a: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articipating in social environments</a:t>
            </a:r>
            <a:r>
              <a:rPr lang="en-GB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 like helping people who can't afford basic needs.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S</a:t>
            </a: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ince I was 14 years old</a:t>
            </a:r>
            <a:r>
              <a:rPr lang="en-GB" sz="1400">
                <a:solidFill>
                  <a:schemeClr val="dk1"/>
                </a:solidFill>
              </a:rPr>
              <a:t>,</a:t>
            </a: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have served </a:t>
            </a: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leader</a:t>
            </a:r>
            <a:r>
              <a:rPr lang="en-GB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Business Meeting Free Stock Photo - Public Domain Pictures"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300" y="0"/>
            <a:ext cx="48387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nner | Free SVG"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000" y="0"/>
            <a:ext cx="4015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/>
          <p:nvPr/>
        </p:nvSpPr>
        <p:spPr>
          <a:xfrm>
            <a:off x="1205500" y="850550"/>
            <a:ext cx="4446900" cy="3388800"/>
          </a:xfrm>
          <a:prstGeom prst="ribbon2">
            <a:avLst>
              <a:gd fmla="val 16667" name="adj1"/>
              <a:gd fmla="val 50000" name="adj2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D5A6BD"/>
                </a:highlight>
              </a:rPr>
              <a:t>“I can do all this through him who gives me strength.”</a:t>
            </a:r>
            <a:endParaRPr sz="1100">
              <a:solidFill>
                <a:schemeClr val="dk1"/>
              </a:solidFill>
              <a:highlight>
                <a:srgbClr val="D5A6BD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D5A6BD"/>
                </a:highlight>
              </a:rPr>
              <a:t>                 </a:t>
            </a:r>
            <a:r>
              <a:rPr lang="en-GB" sz="1100">
                <a:solidFill>
                  <a:schemeClr val="dk1"/>
                </a:solidFill>
                <a:highlight>
                  <a:srgbClr val="D5A6BD"/>
                </a:highlight>
              </a:rPr>
              <a:t>Philippians</a:t>
            </a:r>
            <a:r>
              <a:rPr lang="en-GB" sz="1100">
                <a:solidFill>
                  <a:schemeClr val="dk1"/>
                </a:solidFill>
                <a:highlight>
                  <a:srgbClr val="D5A6BD"/>
                </a:highlight>
              </a:rPr>
              <a:t> 4:13.</a:t>
            </a:r>
            <a:endParaRPr sz="1100">
              <a:solidFill>
                <a:schemeClr val="dk1"/>
              </a:solidFill>
              <a:highlight>
                <a:srgbClr val="D5A6BD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EA9999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640"/>
              <a:t>My Vision</a:t>
            </a:r>
            <a:endParaRPr sz="1640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4867825" y="1008400"/>
            <a:ext cx="3772500" cy="29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want to be part of (AI )</a:t>
            </a: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artificial</a:t>
            </a: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intelligence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00">
                <a:solidFill>
                  <a:schemeClr val="dk1"/>
                </a:solidFill>
              </a:rPr>
              <a:t>I </a:t>
            </a: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hope i will get knowledge that make me to solve many problem</a:t>
            </a:r>
            <a:r>
              <a:rPr lang="en-GB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specially,</a:t>
            </a:r>
            <a:r>
              <a:rPr lang="en-GB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 have the dream to protect girls and children from sexual abuse.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Page 6 | Dream girl 1080P, 2K, 4K, 5K HD wallpapers free download ..."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6934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