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98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4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4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Klasifikacija voća i povrća korišćenjem neuronskih mreža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Tihomir Stojković, Minja Stankov</a:t>
            </a:r>
          </a:p>
          <a:p>
            <a:r>
              <a:t>Matematički fakultet, Univerzitet u Beogradu</a:t>
            </a:r>
          </a:p>
          <a:p>
            <a:r>
              <a:t>Septembar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Projekat koristi neuronske mreže za prepoznavanje i klasifikaciju različitih vrsta voća i povrća, koristeći slike kao ulazne podatke.</a:t>
            </a:r>
          </a:p>
          <a:p>
            <a:r>
              <a:t>Cilj je automatizacija procesa klasifikacije radi poboljšanja efikasnosti i kontrole kvaliteta u poljoprivredi.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Neuronske mreže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Neuronske mreže su inspirisane ljudskim mozgom i koriste se za rešavanje složenih zadataka, poput prepoznavanja vizuelnih obrazaca.</a:t>
            </a:r>
          </a:p>
          <a:p>
            <a:r>
              <a:t>Svaka mreža je sastavljena od neurona, gde svaki neuron obrađuje ulazne signale i šalje izlaze drugim neuronima.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Implementacioni pristup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Korišćene arhitekture neuronskih mreža:</a:t>
            </a:r>
          </a:p>
          <a:p>
            <a:r>
              <a:t>- CNN (Konvolutivne neuronske mreže): za analizu slika i prepoznavanje lokalnih obrazaca.</a:t>
            </a:r>
          </a:p>
          <a:p>
            <a:r>
              <a:t>- ResNet (Residualna Mreža): omogućava treniranje veoma dubokih mreža bez gubitka performansi.</a:t>
            </a:r>
          </a:p>
          <a:p>
            <a:r>
              <a:t>- Vizuelni transformeri (ViT): koristi prostornu rešetku piksela i omogućava globalno razumevanje slike.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Konvolutivne neuronske mreže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CNN je specijalizovana arhitektura neuronskih mreža dizajnirana za obradu slika.</a:t>
            </a:r>
          </a:p>
          <a:p>
            <a:r>
              <a:t>Ključne komponente uključuju:</a:t>
            </a:r>
          </a:p>
          <a:p>
            <a:r>
              <a:t>- Konvolutivne slojeve: za ekstrakciju karakteristika.</a:t>
            </a:r>
          </a:p>
          <a:p>
            <a:r>
              <a:t>- Agregacione slojeve: za smanjenje dimenzionalnosti.</a:t>
            </a:r>
          </a:p>
          <a:p>
            <a:r>
              <a:t>- Aktivacione funkcije: kao što je ReLU za uvođenje nelinearnosti.</a:t>
            </a:r>
          </a:p>
          <a:p>
            <a:r>
              <a:t>CNN koristi hijerarhijske slojeve za ekstrakciju karakteristika iz slika.</a:t>
            </a:r>
          </a:p>
          <a:p>
            <a:r>
              <a:t>Filteri se primenjuju na ulazne slike u konvolutivnim slojevima kako bi prepoznali lokalne obrasce, kao što su ivice, teksture i oblici.</a:t>
            </a:r>
          </a:p>
          <a:p>
            <a:r>
              <a:t>Slojevi agregacije služe za smanjenje dimenzionalnosti, dok aktivacione funkcije poput ReLU uvode nelinearnost u mrežu.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ResNet (Residualna Mreža)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ResNet arhitektura rešava problem nestajućeg gradijenta u dubokim mrežama.</a:t>
            </a:r>
          </a:p>
          <a:p>
            <a:r>
              <a:t>Osnovne karakteristike uključuju:</a:t>
            </a:r>
          </a:p>
          <a:p>
            <a:r>
              <a:t>- Rezidualni blokovi: omogućavaju mreži da uči razliku između ulaza i izlaza.</a:t>
            </a:r>
          </a:p>
          <a:p>
            <a:r>
              <a:t>- Skok veze: omogućavaju lakše treniranje veoma dubokih mreža.</a:t>
            </a:r>
          </a:p>
          <a:p>
            <a:r>
              <a:t>ResNet koristi rezidualne blokove kako bi omogućio treniranje veoma dubokih mreža bez gubitka performansi.</a:t>
            </a:r>
          </a:p>
          <a:p>
            <a:r>
              <a:t>Skok veze omogućavaju mreži da uči rezidualno preslikavanje, što ubrzava i olakšava proces obuke dubljih mreža.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Vizuelni transformer (ViT)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ViT je arhitektura bazirana na mehanizmu pažnje za obradu slika.</a:t>
            </a:r>
          </a:p>
          <a:p>
            <a:r>
              <a:t>Ključne komponente uključuju:</a:t>
            </a:r>
          </a:p>
          <a:p>
            <a:r>
              <a:t>- Tokenizacija: slika se deli u delove i projektuje u visoko-dimenzionalne tokene.</a:t>
            </a:r>
          </a:p>
          <a:p>
            <a:r>
              <a:t>- Poziciono kodiranje: dodaje prostorne informacije tokenima.</a:t>
            </a:r>
          </a:p>
          <a:p>
            <a:r>
              <a:t>Vizuelni transformeri koriste mehanizam pažnje za globalno razumevanje slike, za razliku od CNN-ova koji su fokusirani na lokalne karakteristike.</a:t>
            </a:r>
          </a:p>
          <a:p>
            <a:r>
              <a:t>ViT tokenizuje slike, a potom koristi enkodere transformatora da nauči međusobne odnose između tokena.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Korišćenjem</a:t>
            </a:r>
            <a:r>
              <a:rPr dirty="0"/>
              <a:t> CNN, </a:t>
            </a:r>
            <a:r>
              <a:rPr dirty="0" err="1"/>
              <a:t>ResNet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ViT</a:t>
            </a:r>
            <a:r>
              <a:rPr dirty="0"/>
              <a:t> </a:t>
            </a:r>
            <a:r>
              <a:rPr dirty="0" err="1"/>
              <a:t>arhitektura</a:t>
            </a:r>
            <a:r>
              <a:rPr dirty="0"/>
              <a:t> </a:t>
            </a:r>
            <a:r>
              <a:rPr dirty="0" err="1"/>
              <a:t>razvijen</a:t>
            </a:r>
            <a:r>
              <a:rPr dirty="0"/>
              <a:t> je </a:t>
            </a:r>
            <a:r>
              <a:rPr dirty="0" err="1"/>
              <a:t>precizan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skalabilan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za </a:t>
            </a:r>
            <a:r>
              <a:rPr dirty="0" err="1"/>
              <a:t>klasifikaciju</a:t>
            </a:r>
            <a:r>
              <a:rPr dirty="0"/>
              <a:t> </a:t>
            </a:r>
            <a:r>
              <a:rPr dirty="0" err="1"/>
              <a:t>voća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povrća</a:t>
            </a:r>
            <a:r>
              <a:rPr dirty="0"/>
              <a:t>.</a:t>
            </a:r>
          </a:p>
          <a:p>
            <a:r>
              <a:rPr dirty="0" err="1"/>
              <a:t>Sistem</a:t>
            </a:r>
            <a:r>
              <a:rPr dirty="0"/>
              <a:t> je </a:t>
            </a:r>
            <a:r>
              <a:rPr dirty="0" err="1"/>
              <a:t>pokazao</a:t>
            </a:r>
            <a:r>
              <a:rPr dirty="0"/>
              <a:t> </a:t>
            </a:r>
            <a:r>
              <a:rPr dirty="0" err="1"/>
              <a:t>visoku</a:t>
            </a:r>
            <a:r>
              <a:rPr dirty="0"/>
              <a:t> </a:t>
            </a:r>
            <a:r>
              <a:rPr dirty="0" err="1"/>
              <a:t>tačnost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svestranost</a:t>
            </a:r>
            <a:r>
              <a:rPr dirty="0"/>
              <a:t>,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potencijalom</a:t>
            </a:r>
            <a:r>
              <a:rPr dirty="0"/>
              <a:t> za </a:t>
            </a:r>
            <a:r>
              <a:rPr dirty="0" err="1"/>
              <a:t>primenu</a:t>
            </a:r>
            <a:r>
              <a:rPr dirty="0"/>
              <a:t> u </a:t>
            </a:r>
            <a:r>
              <a:rPr dirty="0" err="1"/>
              <a:t>realnim</a:t>
            </a:r>
            <a:r>
              <a:rPr dirty="0"/>
              <a:t> </a:t>
            </a:r>
            <a:r>
              <a:rPr dirty="0" err="1"/>
              <a:t>uslovima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441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Klasifikacija voća i povrća korišćenjem neuronskih mreža</vt:lpstr>
      <vt:lpstr>Uvod</vt:lpstr>
      <vt:lpstr>Neuronske mreže</vt:lpstr>
      <vt:lpstr>Implementacioni pristup</vt:lpstr>
      <vt:lpstr>Konvolutivne neuronske mreže (CNN)</vt:lpstr>
      <vt:lpstr>ResNet (Residualna Mreža)</vt:lpstr>
      <vt:lpstr>Vizuelni transformer (ViT)</vt:lpstr>
      <vt:lpstr>Zaključak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voća i povrća korišćenjem neuronskih mreža</dc:title>
  <dc:subject/>
  <dc:creator/>
  <cp:keywords/>
  <dc:description>generated using python-pptx</dc:description>
  <cp:lastModifiedBy>Tihomir Stojkovic</cp:lastModifiedBy>
  <cp:revision>3</cp:revision>
  <dcterms:created xsi:type="dcterms:W3CDTF">2013-01-27T09:14:16Z</dcterms:created>
  <dcterms:modified xsi:type="dcterms:W3CDTF">2024-09-27T11:08:02Z</dcterms:modified>
  <cp:category/>
</cp:coreProperties>
</file>