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1000" r:id="rId16"/>
    <p:sldId id="997" r:id="rId17"/>
    <p:sldId id="998" r:id="rId18"/>
    <p:sldId id="999" r:id="rId19"/>
    <p:sldId id="1001" r:id="rId20"/>
    <p:sldId id="1002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610" r:id="rId35"/>
    <p:sldId id="528" r:id="rId36"/>
    <p:sldId id="492" r:id="rId37"/>
    <p:sldId id="493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1000"/>
            <p14:sldId id="997"/>
            <p14:sldId id="998"/>
            <p14:sldId id="999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  <p14:section name="Conclusion" id="{10E03AB1-9AA8-4E86-9A64-D741901E50A2}">
          <p14:sldIdLst>
            <p14:sldId id="610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-595" y="-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4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5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29-Nov-18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100" y="2005193"/>
            <a:ext cx="37338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xmlns="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74" y="4718074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interfaces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818941"/>
            <a:ext cx="7679471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4" y="3401080"/>
            <a:ext cx="7679470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BindingFlags.Static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78339"/>
            <a:ext cx="8777177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//internal</a:t>
            </a:r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87AA50-9538-4024-AC7B-F570F91F9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357161"/>
            <a:ext cx="867582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3981377"/>
            <a:ext cx="867582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xmlns="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625752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175" y="1853209"/>
            <a:ext cx="9218153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fieldName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2976" y="1396223"/>
            <a:ext cx="9506047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43425" y="3828495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the object’s state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71857"/>
            <a:ext cx="913794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             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900" y="3635703"/>
            <a:ext cx="9117628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1812527"/>
            <a:ext cx="892988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/>
              <a:t>{ </a:t>
            </a:r>
            <a:r>
              <a:rPr lang="en-US" sz="2400" b="1" noProof="1" smtClean="0"/>
              <a:t>typeof</a:t>
            </a:r>
            <a:r>
              <a:rPr lang="en-US" sz="2400" b="1" dirty="0" smtClean="0"/>
              <a:t>(…)}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4940521"/>
            <a:ext cx="892988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SomeClass instanceClass =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(SomeClass)constructor.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xmlns="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positional parameters in an object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3313453"/>
            <a:ext cx="892988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ParameterInfo[]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parameterTypes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publicMethods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specialMethod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=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GetMethod(“MethodName");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overloadMethod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			  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“MethodName"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578" y="1838146"/>
            <a:ext cx="10934797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			 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109382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xmlns="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97" y="4766732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object instance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xmlns="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795395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for the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5925149"/>
            <a:ext cx="10961783" cy="499819"/>
          </a:xfrm>
        </p:spPr>
        <p:txBody>
          <a:bodyPr/>
          <a:lstStyle/>
          <a:p>
            <a:r>
              <a:rPr lang="en-US" dirty="0"/>
              <a:t>Data About Data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4594" y="3928036"/>
            <a:ext cx="71814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825101"/>
            <a:ext cx="87716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enum Coin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2532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7790" y="2443473"/>
            <a:ext cx="5875938" cy="249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/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</a:rPr>
              <a:t>.</a:t>
            </a:r>
            <a:r>
              <a:rPr lang="bg-BG" b="1" noProof="1">
                <a:solidFill>
                  <a:schemeClr val="bg1"/>
                </a:solidFill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782" y="2084882"/>
            <a:ext cx="906177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94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1560" y="1881601"/>
            <a:ext cx="938225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3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</a:t>
            </a:r>
            <a:r>
              <a:rPr lang="en-US" sz="3200" dirty="0" smtClean="0"/>
              <a:t>an attribute </a:t>
            </a:r>
            <a:r>
              <a:rPr lang="en-US" sz="3200" b="1" dirty="0">
                <a:solidFill>
                  <a:schemeClr val="bg1"/>
                </a:solidFill>
              </a:rPr>
              <a:t>Author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element called </a:t>
            </a:r>
            <a:r>
              <a:rPr lang="en-US" sz="3200" b="1" dirty="0" smtClean="0">
                <a:solidFill>
                  <a:schemeClr val="bg1"/>
                </a:solidFill>
              </a:rPr>
              <a:t>name</a:t>
            </a:r>
            <a:r>
              <a:rPr lang="en-US" sz="3200" dirty="0"/>
              <a:t> </a:t>
            </a:r>
            <a:r>
              <a:rPr lang="en-US" sz="3200" dirty="0" smtClean="0"/>
              <a:t>that</a:t>
            </a:r>
            <a:r>
              <a:rPr lang="en-US" sz="3200" b="1" dirty="0"/>
              <a:t>: </a:t>
            </a:r>
            <a:endParaRPr lang="en-US" sz="3200" dirty="0"/>
          </a:p>
          <a:p>
            <a:pPr lvl="1"/>
            <a:r>
              <a:rPr lang="en-US" sz="3000" dirty="0"/>
              <a:t>Can be used over </a:t>
            </a:r>
            <a:r>
              <a:rPr lang="en-US" sz="3000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3000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1839" y="3112901"/>
            <a:ext cx="60643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1039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25869" y="1181645"/>
            <a:ext cx="82640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[AttributeUsage(AttributeTargets.Class |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AllowMultiple = true)]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SoftUniAttribute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SoftUniAttribute(string 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3182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  <p:pic>
        <p:nvPicPr>
          <p:cNvPr id="7" name="Picture 2" descr="https://www.iconspng.com/uploads/man-hello/man-hello.png">
            <a:extLst>
              <a:ext uri="{FF2B5EF4-FFF2-40B4-BE49-F238E27FC236}">
                <a16:creationId xmlns:a16="http://schemas.microsoft.com/office/drawing/2014/main" xmlns="" id="{FB063BB6-0535-487D-AC76-0BF8D8E0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8" y="161566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0" y="1185140"/>
            <a:ext cx="10678105" cy="486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attributes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CustomAttributes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.Where(n =&gt; n.AttributeType == typeof(SoftUniAttribute))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foreach (SoftUniAttribute attr in attributes)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Console.WriteLine("{0} is written by {1}",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https://judge.softuni.bg/Contests/710/Reflection-and-Attributes-Lab</a:t>
            </a:r>
          </a:p>
        </p:txBody>
      </p:sp>
    </p:spTree>
    <p:extLst>
      <p:ext uri="{BB962C8B-B14F-4D97-AF65-F5344CB8AC3E}">
        <p14:creationId xmlns:p14="http://schemas.microsoft.com/office/powerpoint/2010/main" val="29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/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/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/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/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55131"/>
            <a:ext cx="10961783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907615"/>
            <a:ext cx="4984955" cy="3541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9" y="3251446"/>
            <a:ext cx="3926147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FA70FC-D3EC-4DE6-A57F-9CDFF56B308D}"/>
              </a:ext>
            </a:extLst>
          </p:cNvPr>
          <p:cNvSpPr/>
          <p:nvPr/>
        </p:nvSpPr>
        <p:spPr>
          <a:xfrm>
            <a:off x="9552328" y="735955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17" y="2441358"/>
            <a:ext cx="2908908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77130"/>
            <a:ext cx="10961783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xmlns="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46" y="892841"/>
            <a:ext cx="5222508" cy="3559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12253</TotalTime>
  <Words>1871</Words>
  <Application>Microsoft Office PowerPoint</Application>
  <PresentationFormat>Custom</PresentationFormat>
  <Paragraphs>466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Access Modifiers</vt:lpstr>
      <vt:lpstr>Binding Flags</vt:lpstr>
      <vt:lpstr>Field Type and Name</vt:lpstr>
      <vt:lpstr>Changing a Field’s State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Reflection-and-Attributes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Stoyan</cp:lastModifiedBy>
  <cp:revision>440</cp:revision>
  <dcterms:created xsi:type="dcterms:W3CDTF">2018-05-23T13:08:44Z</dcterms:created>
  <dcterms:modified xsi:type="dcterms:W3CDTF">2018-11-29T10:18:39Z</dcterms:modified>
  <cp:category>programming, education, software engineering, software development</cp:category>
</cp:coreProperties>
</file>