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1" r:id="rId9"/>
    <p:sldId id="264" r:id="rId10"/>
    <p:sldId id="265" r:id="rId11"/>
    <p:sldId id="268" r:id="rId12"/>
    <p:sldId id="270" r:id="rId13"/>
    <p:sldId id="266" r:id="rId14"/>
    <p:sldId id="272" r:id="rId15"/>
    <p:sldId id="271" r:id="rId16"/>
    <p:sldId id="267" r:id="rId17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6EA2"/>
    <a:srgbClr val="69E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7"/>
    <p:restoredTop sz="94658"/>
  </p:normalViewPr>
  <p:slideViewPr>
    <p:cSldViewPr snapToGrid="0">
      <p:cViewPr>
        <p:scale>
          <a:sx n="68" d="100"/>
          <a:sy n="68" d="100"/>
        </p:scale>
        <p:origin x="1320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F88CF8-BBA5-4F12-AF5D-17A2589E3B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12B12-7595-43E5-92CB-BE9C9853F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>
              <a:latin typeface="Avenir Book" panose="02000503020000020003" pitchFamily="2" charset="0"/>
            </a:rPr>
            <a:t>Accessed via R package: </a:t>
          </a:r>
          <a:r>
            <a:rPr lang="en-GB" sz="1600" dirty="0" err="1">
              <a:latin typeface="Avenir Book" panose="02000503020000020003" pitchFamily="2" charset="0"/>
            </a:rPr>
            <a:t>rpx</a:t>
          </a:r>
          <a:endParaRPr lang="en-US" sz="1600" dirty="0">
            <a:latin typeface="Avenir Book" panose="02000503020000020003" pitchFamily="2" charset="0"/>
          </a:endParaRPr>
        </a:p>
      </dgm:t>
    </dgm:pt>
    <dgm:pt modelId="{F9BFFB1B-103A-4321-9DD1-E8DC826774FB}" type="parTrans" cxnId="{2C40FB33-F539-4F33-9456-DC6FCFA5AD76}">
      <dgm:prSet/>
      <dgm:spPr/>
      <dgm:t>
        <a:bodyPr/>
        <a:lstStyle/>
        <a:p>
          <a:endParaRPr lang="en-US"/>
        </a:p>
      </dgm:t>
    </dgm:pt>
    <dgm:pt modelId="{F8E70C23-56EB-40B5-AE48-6748FDF1D0FD}" type="sibTrans" cxnId="{2C40FB33-F539-4F33-9456-DC6FCFA5AD76}">
      <dgm:prSet/>
      <dgm:spPr/>
      <dgm:t>
        <a:bodyPr/>
        <a:lstStyle/>
        <a:p>
          <a:endParaRPr lang="en-US"/>
        </a:p>
      </dgm:t>
    </dgm:pt>
    <dgm:pt modelId="{3FC6A530-0B25-4524-A126-2B67E1038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No .</a:t>
          </a:r>
          <a:r>
            <a:rPr lang="en-GB" sz="1400" dirty="0" err="1">
              <a:latin typeface="Avenir Book" panose="02000503020000020003" pitchFamily="2" charset="0"/>
            </a:rPr>
            <a:t>mzID</a:t>
          </a:r>
          <a:r>
            <a:rPr lang="en-GB" sz="1400" dirty="0">
              <a:latin typeface="Avenir Book" panose="02000503020000020003" pitchFamily="2" charset="0"/>
            </a:rPr>
            <a:t> files provided by authors</a:t>
          </a:r>
          <a:endParaRPr lang="en-US" sz="1400" dirty="0">
            <a:latin typeface="Avenir Book" panose="02000503020000020003" pitchFamily="2" charset="0"/>
          </a:endParaRPr>
        </a:p>
      </dgm:t>
    </dgm:pt>
    <dgm:pt modelId="{8A8E5AFA-8ADB-40B4-BD93-45424A942683}" type="parTrans" cxnId="{C8E10944-75EA-4D70-9DE5-806D5B36AC55}">
      <dgm:prSet/>
      <dgm:spPr/>
      <dgm:t>
        <a:bodyPr/>
        <a:lstStyle/>
        <a:p>
          <a:endParaRPr lang="en-US"/>
        </a:p>
      </dgm:t>
    </dgm:pt>
    <dgm:pt modelId="{9F16FB84-EB63-4C9B-86A0-76346555D218}" type="sibTrans" cxnId="{C8E10944-75EA-4D70-9DE5-806D5B36AC55}">
      <dgm:prSet/>
      <dgm:spPr/>
      <dgm:t>
        <a:bodyPr/>
        <a:lstStyle/>
        <a:p>
          <a:endParaRPr lang="en-US"/>
        </a:p>
      </dgm:t>
    </dgm:pt>
    <dgm:pt modelId="{519C0DD7-1CF6-4BD6-BC4B-24F4F2F93F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200" dirty="0" err="1">
              <a:latin typeface="Avenir Book" panose="02000503020000020003" pitchFamily="2" charset="0"/>
            </a:rPr>
            <a:t>mzML</a:t>
          </a:r>
          <a:r>
            <a:rPr lang="en-GB" sz="1200" dirty="0">
              <a:latin typeface="Avenir Book" panose="02000503020000020003" pitchFamily="2" charset="0"/>
            </a:rPr>
            <a:t> files containing raw data </a:t>
          </a:r>
          <a:r>
            <a:rPr lang="en-GB" sz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dirty="0">
            <a:latin typeface="Avenir Book" panose="02000503020000020003" pitchFamily="2" charset="0"/>
          </a:endParaRPr>
        </a:p>
      </dgm:t>
    </dgm:pt>
    <dgm:pt modelId="{66618768-2033-43F3-9661-78DE6AFA0712}" type="parTrans" cxnId="{1A7F1968-F9D7-41B2-B522-DE283B89ABC9}">
      <dgm:prSet/>
      <dgm:spPr/>
      <dgm:t>
        <a:bodyPr/>
        <a:lstStyle/>
        <a:p>
          <a:endParaRPr lang="en-US"/>
        </a:p>
      </dgm:t>
    </dgm:pt>
    <dgm:pt modelId="{79B7FFF7-C21C-4B17-8DD3-DAD2D2DE7631}" type="sibTrans" cxnId="{1A7F1968-F9D7-41B2-B522-DE283B89ABC9}">
      <dgm:prSet/>
      <dgm:spPr/>
      <dgm:t>
        <a:bodyPr/>
        <a:lstStyle/>
        <a:p>
          <a:endParaRPr lang="en-US"/>
        </a:p>
      </dgm:t>
    </dgm:pt>
    <dgm:pt modelId="{77882A31-4CF0-4FDE-9290-72AB730EC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 err="1">
              <a:latin typeface="Avenir Book" panose="02000503020000020003" pitchFamily="2" charset="0"/>
            </a:rPr>
            <a:t>EncyclopeDIA</a:t>
          </a:r>
          <a:r>
            <a:rPr lang="en-US" sz="1400" dirty="0">
              <a:latin typeface="Avenir Book" panose="02000503020000020003" pitchFamily="2" charset="0"/>
            </a:rPr>
            <a:t>: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Generate chromatogram library, </a:t>
          </a:r>
        </a:p>
        <a:p>
          <a:pPr>
            <a:lnSpc>
              <a:spcPct val="100000"/>
            </a:lnSpc>
          </a:pPr>
          <a:r>
            <a:rPr lang="en-US" sz="1400" dirty="0">
              <a:latin typeface="Avenir Book" panose="02000503020000020003" pitchFamily="2" charset="0"/>
            </a:rPr>
            <a:t>PSM files and integrated quantification</a:t>
          </a:r>
        </a:p>
      </dgm:t>
    </dgm:pt>
    <dgm:pt modelId="{F621D555-C48E-48DC-A105-1AE0F6D29474}" type="parTrans" cxnId="{4690D793-4C63-4D2A-B0B0-BB08364069DD}">
      <dgm:prSet/>
      <dgm:spPr/>
      <dgm:t>
        <a:bodyPr/>
        <a:lstStyle/>
        <a:p>
          <a:endParaRPr lang="en-US"/>
        </a:p>
      </dgm:t>
    </dgm:pt>
    <dgm:pt modelId="{08E0DDA8-1F9B-4AD0-9460-ADD0590EAFF2}" type="sibTrans" cxnId="{4690D793-4C63-4D2A-B0B0-BB08364069DD}">
      <dgm:prSet/>
      <dgm:spPr/>
      <dgm:t>
        <a:bodyPr/>
        <a:lstStyle/>
        <a:p>
          <a:endParaRPr lang="en-US"/>
        </a:p>
      </dgm:t>
    </dgm:pt>
    <dgm:pt modelId="{836CEEDB-09F9-4B39-B282-8EB3027DBC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Used the outputs of </a:t>
          </a:r>
          <a:r>
            <a:rPr lang="en-GB" sz="1400" dirty="0" err="1">
              <a:latin typeface="Avenir Book" panose="02000503020000020003" pitchFamily="2" charset="0"/>
            </a:rPr>
            <a:t>EncyclopeDIA</a:t>
          </a:r>
          <a:r>
            <a:rPr lang="en-GB" sz="1400" dirty="0">
              <a:latin typeface="Avenir Book" panose="02000503020000020003" pitchFamily="2" charset="0"/>
            </a:rPr>
            <a:t> for downstream analysis </a:t>
          </a:r>
        </a:p>
        <a:p>
          <a:pPr>
            <a:lnSpc>
              <a:spcPct val="100000"/>
            </a:lnSpc>
          </a:pPr>
          <a:r>
            <a:rPr lang="en-GB" sz="1400" dirty="0">
              <a:latin typeface="Avenir Book" panose="02000503020000020003" pitchFamily="2" charset="0"/>
            </a:rPr>
            <a:t>(.</a:t>
          </a:r>
          <a:r>
            <a:rPr lang="en-GB" sz="1400" dirty="0" err="1">
              <a:latin typeface="Avenir Book" panose="02000503020000020003" pitchFamily="2" charset="0"/>
            </a:rPr>
            <a:t>features.txt</a:t>
          </a:r>
          <a:r>
            <a:rPr lang="en-GB" sz="1400" dirty="0">
              <a:latin typeface="Avenir Book" panose="02000503020000020003" pitchFamily="2" charset="0"/>
            </a:rPr>
            <a:t> files to create PSM object)</a:t>
          </a:r>
        </a:p>
      </dgm:t>
    </dgm:pt>
    <dgm:pt modelId="{76063BE2-02A0-455F-988E-711E2C50EE90}" type="parTrans" cxnId="{8626B712-1651-4F57-8854-D966A7ECFCE0}">
      <dgm:prSet/>
      <dgm:spPr/>
      <dgm:t>
        <a:bodyPr/>
        <a:lstStyle/>
        <a:p>
          <a:endParaRPr lang="en-US"/>
        </a:p>
      </dgm:t>
    </dgm:pt>
    <dgm:pt modelId="{D2E9961C-6F34-42E1-B41B-56F372CBC292}" type="sibTrans" cxnId="{8626B712-1651-4F57-8854-D966A7ECFCE0}">
      <dgm:prSet/>
      <dgm:spPr/>
      <dgm:t>
        <a:bodyPr/>
        <a:lstStyle/>
        <a:p>
          <a:endParaRPr lang="en-US"/>
        </a:p>
      </dgm:t>
    </dgm:pt>
    <dgm:pt modelId="{79ED4FCC-9121-498B-BDDB-AF80C89E9E59}" type="pres">
      <dgm:prSet presAssocID="{32F88CF8-BBA5-4F12-AF5D-17A2589E3BF0}" presName="root" presStyleCnt="0">
        <dgm:presLayoutVars>
          <dgm:dir/>
          <dgm:resizeHandles val="exact"/>
        </dgm:presLayoutVars>
      </dgm:prSet>
      <dgm:spPr/>
    </dgm:pt>
    <dgm:pt modelId="{F904BCD2-0CA2-4F67-9F99-5F9CE473BBEA}" type="pres">
      <dgm:prSet presAssocID="{8B612B12-7595-43E5-92CB-BE9C9853F133}" presName="compNode" presStyleCnt="0"/>
      <dgm:spPr/>
    </dgm:pt>
    <dgm:pt modelId="{45328FCA-2443-4F42-A023-072756C45D42}" type="pres">
      <dgm:prSet presAssocID="{8B612B12-7595-43E5-92CB-BE9C9853F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C3D4E-12AD-4629-9045-F675D14BE5BE}" type="pres">
      <dgm:prSet presAssocID="{8B612B12-7595-43E5-92CB-BE9C9853F133}" presName="spaceRect" presStyleCnt="0"/>
      <dgm:spPr/>
    </dgm:pt>
    <dgm:pt modelId="{329BF701-6FE4-41C2-8632-1DD06D6D1546}" type="pres">
      <dgm:prSet presAssocID="{8B612B12-7595-43E5-92CB-BE9C9853F133}" presName="textRect" presStyleLbl="revTx" presStyleIdx="0" presStyleCnt="5">
        <dgm:presLayoutVars>
          <dgm:chMax val="1"/>
          <dgm:chPref val="1"/>
        </dgm:presLayoutVars>
      </dgm:prSet>
      <dgm:spPr/>
    </dgm:pt>
    <dgm:pt modelId="{719EEAEF-2D6D-4098-B821-8AD03174A498}" type="pres">
      <dgm:prSet presAssocID="{F8E70C23-56EB-40B5-AE48-6748FDF1D0FD}" presName="sibTrans" presStyleCnt="0"/>
      <dgm:spPr/>
    </dgm:pt>
    <dgm:pt modelId="{14A74B36-6A18-4DDE-80B7-18FC0796AD07}" type="pres">
      <dgm:prSet presAssocID="{3FC6A530-0B25-4524-A126-2B67E103801A}" presName="compNode" presStyleCnt="0"/>
      <dgm:spPr/>
    </dgm:pt>
    <dgm:pt modelId="{B2540EC9-685E-405C-BBC2-10ECE1AEC5B7}" type="pres">
      <dgm:prSet presAssocID="{3FC6A530-0B25-4524-A126-2B67E10380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2FDA238-4A92-464A-9BDD-A723FD88F57B}" type="pres">
      <dgm:prSet presAssocID="{3FC6A530-0B25-4524-A126-2B67E103801A}" presName="spaceRect" presStyleCnt="0"/>
      <dgm:spPr/>
    </dgm:pt>
    <dgm:pt modelId="{11016EF2-FECB-4EF3-8621-EB57493822FD}" type="pres">
      <dgm:prSet presAssocID="{3FC6A530-0B25-4524-A126-2B67E103801A}" presName="textRect" presStyleLbl="revTx" presStyleIdx="1" presStyleCnt="5">
        <dgm:presLayoutVars>
          <dgm:chMax val="1"/>
          <dgm:chPref val="1"/>
        </dgm:presLayoutVars>
      </dgm:prSet>
      <dgm:spPr/>
    </dgm:pt>
    <dgm:pt modelId="{338B6945-BCC2-485E-B729-3B5A583E52E6}" type="pres">
      <dgm:prSet presAssocID="{9F16FB84-EB63-4C9B-86A0-76346555D218}" presName="sibTrans" presStyleCnt="0"/>
      <dgm:spPr/>
    </dgm:pt>
    <dgm:pt modelId="{0DC2AEF2-FBA6-4D46-A017-E5C2260A88CC}" type="pres">
      <dgm:prSet presAssocID="{519C0DD7-1CF6-4BD6-BC4B-24F4F2F93F77}" presName="compNode" presStyleCnt="0"/>
      <dgm:spPr/>
    </dgm:pt>
    <dgm:pt modelId="{955D9129-993B-46A6-A9BE-C6FB8B778584}" type="pres">
      <dgm:prSet presAssocID="{519C0DD7-1CF6-4BD6-BC4B-24F4F2F93F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2D5B8E-8DEB-435C-94A9-EA3943C75189}" type="pres">
      <dgm:prSet presAssocID="{519C0DD7-1CF6-4BD6-BC4B-24F4F2F93F77}" presName="spaceRect" presStyleCnt="0"/>
      <dgm:spPr/>
    </dgm:pt>
    <dgm:pt modelId="{3E342B1D-AC1D-480F-9546-338611869C7A}" type="pres">
      <dgm:prSet presAssocID="{519C0DD7-1CF6-4BD6-BC4B-24F4F2F93F77}" presName="textRect" presStyleLbl="revTx" presStyleIdx="2" presStyleCnt="5">
        <dgm:presLayoutVars>
          <dgm:chMax val="1"/>
          <dgm:chPref val="1"/>
        </dgm:presLayoutVars>
      </dgm:prSet>
      <dgm:spPr/>
    </dgm:pt>
    <dgm:pt modelId="{1177016D-E3AD-4F43-9A48-0E10478B4850}" type="pres">
      <dgm:prSet presAssocID="{79B7FFF7-C21C-4B17-8DD3-DAD2D2DE7631}" presName="sibTrans" presStyleCnt="0"/>
      <dgm:spPr/>
    </dgm:pt>
    <dgm:pt modelId="{FC7A7A6A-B917-486C-9994-131CE0835D24}" type="pres">
      <dgm:prSet presAssocID="{77882A31-4CF0-4FDE-9290-72AB730EC4AC}" presName="compNode" presStyleCnt="0"/>
      <dgm:spPr/>
    </dgm:pt>
    <dgm:pt modelId="{0B28A856-C242-4C8B-B6A8-7A743DDA7EEA}" type="pres">
      <dgm:prSet presAssocID="{77882A31-4CF0-4FDE-9290-72AB730EC4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0882CC-AE46-4EC2-9715-3E695E66D800}" type="pres">
      <dgm:prSet presAssocID="{77882A31-4CF0-4FDE-9290-72AB730EC4AC}" presName="spaceRect" presStyleCnt="0"/>
      <dgm:spPr/>
    </dgm:pt>
    <dgm:pt modelId="{C8D94466-A3D8-4036-8D56-83C1AD4D09A8}" type="pres">
      <dgm:prSet presAssocID="{77882A31-4CF0-4FDE-9290-72AB730EC4AC}" presName="textRect" presStyleLbl="revTx" presStyleIdx="3" presStyleCnt="5">
        <dgm:presLayoutVars>
          <dgm:chMax val="1"/>
          <dgm:chPref val="1"/>
        </dgm:presLayoutVars>
      </dgm:prSet>
      <dgm:spPr/>
    </dgm:pt>
    <dgm:pt modelId="{E64E2673-0B6C-4E06-9CAE-B9D260F66870}" type="pres">
      <dgm:prSet presAssocID="{08E0DDA8-1F9B-4AD0-9460-ADD0590EAFF2}" presName="sibTrans" presStyleCnt="0"/>
      <dgm:spPr/>
    </dgm:pt>
    <dgm:pt modelId="{A7B5BA7F-0D34-459A-97E9-CA8AAA588C0F}" type="pres">
      <dgm:prSet presAssocID="{836CEEDB-09F9-4B39-B282-8EB3027DBC31}" presName="compNode" presStyleCnt="0"/>
      <dgm:spPr/>
    </dgm:pt>
    <dgm:pt modelId="{1FADAEC7-D88D-4CBC-9840-A1C198F5E225}" type="pres">
      <dgm:prSet presAssocID="{836CEEDB-09F9-4B39-B282-8EB3027DBC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18984-143A-4182-A157-80DDE3A68130}" type="pres">
      <dgm:prSet presAssocID="{836CEEDB-09F9-4B39-B282-8EB3027DBC31}" presName="spaceRect" presStyleCnt="0"/>
      <dgm:spPr/>
    </dgm:pt>
    <dgm:pt modelId="{E569745A-F45B-402B-9DCB-A48CD5C702CD}" type="pres">
      <dgm:prSet presAssocID="{836CEEDB-09F9-4B39-B282-8EB3027DBC31}" presName="textRect" presStyleLbl="revTx" presStyleIdx="4" presStyleCnt="5" custScaleX="156335">
        <dgm:presLayoutVars>
          <dgm:chMax val="1"/>
          <dgm:chPref val="1"/>
        </dgm:presLayoutVars>
      </dgm:prSet>
      <dgm:spPr/>
    </dgm:pt>
  </dgm:ptLst>
  <dgm:cxnLst>
    <dgm:cxn modelId="{8626B712-1651-4F57-8854-D966A7ECFCE0}" srcId="{32F88CF8-BBA5-4F12-AF5D-17A2589E3BF0}" destId="{836CEEDB-09F9-4B39-B282-8EB3027DBC31}" srcOrd="4" destOrd="0" parTransId="{76063BE2-02A0-455F-988E-711E2C50EE90}" sibTransId="{D2E9961C-6F34-42E1-B41B-56F372CBC292}"/>
    <dgm:cxn modelId="{D53AFD13-B649-4D86-80FC-9C6AF11858E6}" type="presOf" srcId="{77882A31-4CF0-4FDE-9290-72AB730EC4AC}" destId="{C8D94466-A3D8-4036-8D56-83C1AD4D09A8}" srcOrd="0" destOrd="0" presId="urn:microsoft.com/office/officeart/2018/2/layout/IconLabelList"/>
    <dgm:cxn modelId="{2C40FB33-F539-4F33-9456-DC6FCFA5AD76}" srcId="{32F88CF8-BBA5-4F12-AF5D-17A2589E3BF0}" destId="{8B612B12-7595-43E5-92CB-BE9C9853F133}" srcOrd="0" destOrd="0" parTransId="{F9BFFB1B-103A-4321-9DD1-E8DC826774FB}" sibTransId="{F8E70C23-56EB-40B5-AE48-6748FDF1D0FD}"/>
    <dgm:cxn modelId="{C8E10944-75EA-4D70-9DE5-806D5B36AC55}" srcId="{32F88CF8-BBA5-4F12-AF5D-17A2589E3BF0}" destId="{3FC6A530-0B25-4524-A126-2B67E103801A}" srcOrd="1" destOrd="0" parTransId="{8A8E5AFA-8ADB-40B4-BD93-45424A942683}" sibTransId="{9F16FB84-EB63-4C9B-86A0-76346555D218}"/>
    <dgm:cxn modelId="{1A7F1968-F9D7-41B2-B522-DE283B89ABC9}" srcId="{32F88CF8-BBA5-4F12-AF5D-17A2589E3BF0}" destId="{519C0DD7-1CF6-4BD6-BC4B-24F4F2F93F77}" srcOrd="2" destOrd="0" parTransId="{66618768-2033-43F3-9661-78DE6AFA0712}" sibTransId="{79B7FFF7-C21C-4B17-8DD3-DAD2D2DE7631}"/>
    <dgm:cxn modelId="{4F6EE673-E917-49C6-938A-A9E900207ABA}" type="presOf" srcId="{8B612B12-7595-43E5-92CB-BE9C9853F133}" destId="{329BF701-6FE4-41C2-8632-1DD06D6D1546}" srcOrd="0" destOrd="0" presId="urn:microsoft.com/office/officeart/2018/2/layout/IconLabelList"/>
    <dgm:cxn modelId="{E0922C7B-B8D4-4D5F-A0AD-AB971E9301E8}" type="presOf" srcId="{836CEEDB-09F9-4B39-B282-8EB3027DBC31}" destId="{E569745A-F45B-402B-9DCB-A48CD5C702CD}" srcOrd="0" destOrd="0" presId="urn:microsoft.com/office/officeart/2018/2/layout/IconLabelList"/>
    <dgm:cxn modelId="{4690D793-4C63-4D2A-B0B0-BB08364069DD}" srcId="{32F88CF8-BBA5-4F12-AF5D-17A2589E3BF0}" destId="{77882A31-4CF0-4FDE-9290-72AB730EC4AC}" srcOrd="3" destOrd="0" parTransId="{F621D555-C48E-48DC-A105-1AE0F6D29474}" sibTransId="{08E0DDA8-1F9B-4AD0-9460-ADD0590EAFF2}"/>
    <dgm:cxn modelId="{963772AD-0A01-4DEA-8F10-BB1E54EE5A9E}" type="presOf" srcId="{3FC6A530-0B25-4524-A126-2B67E103801A}" destId="{11016EF2-FECB-4EF3-8621-EB57493822FD}" srcOrd="0" destOrd="0" presId="urn:microsoft.com/office/officeart/2018/2/layout/IconLabelList"/>
    <dgm:cxn modelId="{7982B2C9-2C62-4967-B2B4-C0CD16D3D6B0}" type="presOf" srcId="{519C0DD7-1CF6-4BD6-BC4B-24F4F2F93F77}" destId="{3E342B1D-AC1D-480F-9546-338611869C7A}" srcOrd="0" destOrd="0" presId="urn:microsoft.com/office/officeart/2018/2/layout/IconLabelList"/>
    <dgm:cxn modelId="{6BB59BE3-CF5E-4C5E-80AF-A6BA3023F013}" type="presOf" srcId="{32F88CF8-BBA5-4F12-AF5D-17A2589E3BF0}" destId="{79ED4FCC-9121-498B-BDDB-AF80C89E9E59}" srcOrd="0" destOrd="0" presId="urn:microsoft.com/office/officeart/2018/2/layout/IconLabelList"/>
    <dgm:cxn modelId="{D01D677C-B4B6-46AE-9951-EB8CA266110B}" type="presParOf" srcId="{79ED4FCC-9121-498B-BDDB-AF80C89E9E59}" destId="{F904BCD2-0CA2-4F67-9F99-5F9CE473BBEA}" srcOrd="0" destOrd="0" presId="urn:microsoft.com/office/officeart/2018/2/layout/IconLabelList"/>
    <dgm:cxn modelId="{1DA3DA70-148E-4E7F-AF31-36620FE9BA09}" type="presParOf" srcId="{F904BCD2-0CA2-4F67-9F99-5F9CE473BBEA}" destId="{45328FCA-2443-4F42-A023-072756C45D42}" srcOrd="0" destOrd="0" presId="urn:microsoft.com/office/officeart/2018/2/layout/IconLabelList"/>
    <dgm:cxn modelId="{65701D0F-30D0-48DC-ACDC-FBD182D83590}" type="presParOf" srcId="{F904BCD2-0CA2-4F67-9F99-5F9CE473BBEA}" destId="{058C3D4E-12AD-4629-9045-F675D14BE5BE}" srcOrd="1" destOrd="0" presId="urn:microsoft.com/office/officeart/2018/2/layout/IconLabelList"/>
    <dgm:cxn modelId="{C93CFF93-8983-49CB-91FA-D5EB611927B4}" type="presParOf" srcId="{F904BCD2-0CA2-4F67-9F99-5F9CE473BBEA}" destId="{329BF701-6FE4-41C2-8632-1DD06D6D1546}" srcOrd="2" destOrd="0" presId="urn:microsoft.com/office/officeart/2018/2/layout/IconLabelList"/>
    <dgm:cxn modelId="{F67D9B49-772A-401E-B884-3097EA725AE1}" type="presParOf" srcId="{79ED4FCC-9121-498B-BDDB-AF80C89E9E59}" destId="{719EEAEF-2D6D-4098-B821-8AD03174A498}" srcOrd="1" destOrd="0" presId="urn:microsoft.com/office/officeart/2018/2/layout/IconLabelList"/>
    <dgm:cxn modelId="{FB201FA8-B626-4399-883F-062EDE4145BE}" type="presParOf" srcId="{79ED4FCC-9121-498B-BDDB-AF80C89E9E59}" destId="{14A74B36-6A18-4DDE-80B7-18FC0796AD07}" srcOrd="2" destOrd="0" presId="urn:microsoft.com/office/officeart/2018/2/layout/IconLabelList"/>
    <dgm:cxn modelId="{595B16A8-7834-4B24-AF0D-ED01495800BA}" type="presParOf" srcId="{14A74B36-6A18-4DDE-80B7-18FC0796AD07}" destId="{B2540EC9-685E-405C-BBC2-10ECE1AEC5B7}" srcOrd="0" destOrd="0" presId="urn:microsoft.com/office/officeart/2018/2/layout/IconLabelList"/>
    <dgm:cxn modelId="{AD5DF2D9-C125-4E3E-95BA-23AA0A25E7A4}" type="presParOf" srcId="{14A74B36-6A18-4DDE-80B7-18FC0796AD07}" destId="{52FDA238-4A92-464A-9BDD-A723FD88F57B}" srcOrd="1" destOrd="0" presId="urn:microsoft.com/office/officeart/2018/2/layout/IconLabelList"/>
    <dgm:cxn modelId="{12BCF859-D584-4630-B89D-AEB1B891CF3D}" type="presParOf" srcId="{14A74B36-6A18-4DDE-80B7-18FC0796AD07}" destId="{11016EF2-FECB-4EF3-8621-EB57493822FD}" srcOrd="2" destOrd="0" presId="urn:microsoft.com/office/officeart/2018/2/layout/IconLabelList"/>
    <dgm:cxn modelId="{D463BE16-257B-4900-927D-D2780E83C96E}" type="presParOf" srcId="{79ED4FCC-9121-498B-BDDB-AF80C89E9E59}" destId="{338B6945-BCC2-485E-B729-3B5A583E52E6}" srcOrd="3" destOrd="0" presId="urn:microsoft.com/office/officeart/2018/2/layout/IconLabelList"/>
    <dgm:cxn modelId="{ACC719C1-214C-4765-9AA5-D4CCAABC67FB}" type="presParOf" srcId="{79ED4FCC-9121-498B-BDDB-AF80C89E9E59}" destId="{0DC2AEF2-FBA6-4D46-A017-E5C2260A88CC}" srcOrd="4" destOrd="0" presId="urn:microsoft.com/office/officeart/2018/2/layout/IconLabelList"/>
    <dgm:cxn modelId="{ADDBA66A-E00F-4130-A7E2-85E39A2A58B4}" type="presParOf" srcId="{0DC2AEF2-FBA6-4D46-A017-E5C2260A88CC}" destId="{955D9129-993B-46A6-A9BE-C6FB8B778584}" srcOrd="0" destOrd="0" presId="urn:microsoft.com/office/officeart/2018/2/layout/IconLabelList"/>
    <dgm:cxn modelId="{11383F95-ED0E-4532-992C-9BCCF7DD5180}" type="presParOf" srcId="{0DC2AEF2-FBA6-4D46-A017-E5C2260A88CC}" destId="{9D2D5B8E-8DEB-435C-94A9-EA3943C75189}" srcOrd="1" destOrd="0" presId="urn:microsoft.com/office/officeart/2018/2/layout/IconLabelList"/>
    <dgm:cxn modelId="{0A81FA72-0E94-4EC5-BAD6-2C640FC42202}" type="presParOf" srcId="{0DC2AEF2-FBA6-4D46-A017-E5C2260A88CC}" destId="{3E342B1D-AC1D-480F-9546-338611869C7A}" srcOrd="2" destOrd="0" presId="urn:microsoft.com/office/officeart/2018/2/layout/IconLabelList"/>
    <dgm:cxn modelId="{66ACA0C3-9C0A-4E92-98B2-978FB708F903}" type="presParOf" srcId="{79ED4FCC-9121-498B-BDDB-AF80C89E9E59}" destId="{1177016D-E3AD-4F43-9A48-0E10478B4850}" srcOrd="5" destOrd="0" presId="urn:microsoft.com/office/officeart/2018/2/layout/IconLabelList"/>
    <dgm:cxn modelId="{7735107E-AD63-4C3A-BB5B-2280F3D7D79B}" type="presParOf" srcId="{79ED4FCC-9121-498B-BDDB-AF80C89E9E59}" destId="{FC7A7A6A-B917-486C-9994-131CE0835D24}" srcOrd="6" destOrd="0" presId="urn:microsoft.com/office/officeart/2018/2/layout/IconLabelList"/>
    <dgm:cxn modelId="{43FDB95C-51B1-4B87-8526-18D041FC4AA6}" type="presParOf" srcId="{FC7A7A6A-B917-486C-9994-131CE0835D24}" destId="{0B28A856-C242-4C8B-B6A8-7A743DDA7EEA}" srcOrd="0" destOrd="0" presId="urn:microsoft.com/office/officeart/2018/2/layout/IconLabelList"/>
    <dgm:cxn modelId="{4CB1A26E-3B2F-402D-B1A3-CE1F3666C4DB}" type="presParOf" srcId="{FC7A7A6A-B917-486C-9994-131CE0835D24}" destId="{580882CC-AE46-4EC2-9715-3E695E66D800}" srcOrd="1" destOrd="0" presId="urn:microsoft.com/office/officeart/2018/2/layout/IconLabelList"/>
    <dgm:cxn modelId="{83647364-14E5-410B-A49E-C52C0E1EBD1F}" type="presParOf" srcId="{FC7A7A6A-B917-486C-9994-131CE0835D24}" destId="{C8D94466-A3D8-4036-8D56-83C1AD4D09A8}" srcOrd="2" destOrd="0" presId="urn:microsoft.com/office/officeart/2018/2/layout/IconLabelList"/>
    <dgm:cxn modelId="{FF35324A-D864-4435-9117-86C9AE2ED2CB}" type="presParOf" srcId="{79ED4FCC-9121-498B-BDDB-AF80C89E9E59}" destId="{E64E2673-0B6C-4E06-9CAE-B9D260F66870}" srcOrd="7" destOrd="0" presId="urn:microsoft.com/office/officeart/2018/2/layout/IconLabelList"/>
    <dgm:cxn modelId="{01BEE4F0-29BF-4238-A964-5E52EA029E38}" type="presParOf" srcId="{79ED4FCC-9121-498B-BDDB-AF80C89E9E59}" destId="{A7B5BA7F-0D34-459A-97E9-CA8AAA588C0F}" srcOrd="8" destOrd="0" presId="urn:microsoft.com/office/officeart/2018/2/layout/IconLabelList"/>
    <dgm:cxn modelId="{BDCAB7EF-A7CA-420F-8338-C085EDBC01E1}" type="presParOf" srcId="{A7B5BA7F-0D34-459A-97E9-CA8AAA588C0F}" destId="{1FADAEC7-D88D-4CBC-9840-A1C198F5E225}" srcOrd="0" destOrd="0" presId="urn:microsoft.com/office/officeart/2018/2/layout/IconLabelList"/>
    <dgm:cxn modelId="{18ADFCAD-6447-4301-980A-7DE92BE715EC}" type="presParOf" srcId="{A7B5BA7F-0D34-459A-97E9-CA8AAA588C0F}" destId="{67218984-143A-4182-A157-80DDE3A68130}" srcOrd="1" destOrd="0" presId="urn:microsoft.com/office/officeart/2018/2/layout/IconLabelList"/>
    <dgm:cxn modelId="{F1B8FFCD-20DC-45C8-BB10-AB86B3FF063C}" type="presParOf" srcId="{A7B5BA7F-0D34-459A-97E9-CA8AAA588C0F}" destId="{E569745A-F45B-402B-9DCB-A48CD5C70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/>
        <a:lstStyle/>
        <a:p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/>
        <a:lstStyle/>
        <a:p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9856752C-B5A6-674A-88B8-084847E34495}">
      <dgm:prSet/>
      <dgm:spPr/>
      <dgm:t>
        <a:bodyPr/>
        <a:lstStyle/>
        <a:p>
          <a:endParaRPr lang="en-GB" dirty="0"/>
        </a:p>
      </dgm:t>
    </dgm:pt>
    <dgm:pt modelId="{CC936383-BDC3-0543-8755-F85A43E459FC}" type="parTrans" cxnId="{32ECBFE0-0DB2-ED4A-A5C8-ACBC84004E5B}">
      <dgm:prSet/>
      <dgm:spPr/>
      <dgm:t>
        <a:bodyPr/>
        <a:lstStyle/>
        <a:p>
          <a:endParaRPr lang="en-GB"/>
        </a:p>
      </dgm:t>
    </dgm:pt>
    <dgm:pt modelId="{944A8825-C814-CF4F-9503-362C3E74493F}" type="sibTrans" cxnId="{32ECBFE0-0DB2-ED4A-A5C8-ACBC84004E5B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/>
        <a:lstStyle/>
        <a:p>
          <a:r>
            <a:rPr lang="en-GB" dirty="0"/>
            <a:t>Impute missing data (</a:t>
          </a:r>
          <a:r>
            <a:rPr lang="en-GB" dirty="0" err="1"/>
            <a:t>knn</a:t>
          </a:r>
          <a:r>
            <a:rPr lang="en-GB" dirty="0"/>
            <a:t>)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6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5"/>
      <dgm:spPr/>
    </dgm:pt>
    <dgm:pt modelId="{607B5E06-2F9B-0B41-B584-55A9E8570D49}" type="pres">
      <dgm:prSet presAssocID="{8127619A-81F0-F545-8D5E-5CF472A81491}" presName="connectorText" presStyleLbl="sibTrans2D1" presStyleIdx="0" presStyleCnt="5"/>
      <dgm:spPr/>
    </dgm:pt>
    <dgm:pt modelId="{6F77AF4D-3CD3-A54A-A1FF-07F72F39AC33}" type="pres">
      <dgm:prSet presAssocID="{F9CF739C-7D0A-2547-B229-D961BA6174D6}" presName="node" presStyleLbl="node1" presStyleIdx="1" presStyleCnt="6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5"/>
      <dgm:spPr/>
    </dgm:pt>
    <dgm:pt modelId="{63FFEE7B-46C5-4547-9636-6CD5CC6CAAE5}" type="pres">
      <dgm:prSet presAssocID="{24FC45A0-BDD7-564F-8EAA-A260E559BE49}" presName="connectorText" presStyleLbl="sibTrans2D1" presStyleIdx="1" presStyleCnt="5"/>
      <dgm:spPr/>
    </dgm:pt>
    <dgm:pt modelId="{08D2ACC3-5DBC-244B-B280-4792D2961B48}" type="pres">
      <dgm:prSet presAssocID="{38883962-8466-CA4A-B5A9-F440C1C606C5}" presName="node" presStyleLbl="node1" presStyleIdx="2" presStyleCnt="6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5"/>
      <dgm:spPr/>
    </dgm:pt>
    <dgm:pt modelId="{5978491D-E30D-4548-9988-CB8577AD45D4}" type="pres">
      <dgm:prSet presAssocID="{4F34E3A8-D56B-654A-82D2-ED8247562A40}" presName="connectorText" presStyleLbl="sibTrans2D1" presStyleIdx="2" presStyleCnt="5"/>
      <dgm:spPr/>
    </dgm:pt>
    <dgm:pt modelId="{19AA9626-1755-D34C-96FF-AF292AC73E9D}" type="pres">
      <dgm:prSet presAssocID="{AAF515C7-76B7-3744-BDF7-057604859898}" presName="node" presStyleLbl="node1" presStyleIdx="3" presStyleCnt="6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5"/>
      <dgm:spPr/>
    </dgm:pt>
    <dgm:pt modelId="{132381EB-1198-844A-B3A4-1F3908C967F9}" type="pres">
      <dgm:prSet presAssocID="{A476B9F4-702F-CC42-9F15-6C30942569C0}" presName="connectorText" presStyleLbl="sibTrans2D1" presStyleIdx="3" presStyleCnt="5"/>
      <dgm:spPr/>
    </dgm:pt>
    <dgm:pt modelId="{33B37CD1-76A1-FC4D-8981-44C3171D7145}" type="pres">
      <dgm:prSet presAssocID="{28147313-A12E-A546-A035-B536507B1880}" presName="node" presStyleLbl="node1" presStyleIdx="4" presStyleCnt="6" custLinFactX="-100000" custLinFactY="44741" custLinFactNeighborX="-102804" custLinFactNeighborY="10000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5"/>
      <dgm:spPr/>
    </dgm:pt>
    <dgm:pt modelId="{E7E8C406-3BB3-F94C-9FCD-70EFE3CF8F1C}" type="pres">
      <dgm:prSet presAssocID="{4133A81A-2D32-7E44-9358-1E6DF1B465D6}" presName="connectorText" presStyleLbl="sibTrans2D1" presStyleIdx="4" presStyleCnt="5"/>
      <dgm:spPr/>
    </dgm:pt>
    <dgm:pt modelId="{43A75840-5334-AC4D-B5BF-18ECB8F0B92E}" type="pres">
      <dgm:prSet presAssocID="{388A826F-A834-A740-A991-AD091F32340D}" presName="node" presStyleLbl="node1" presStyleIdx="5" presStyleCnt="6" custLinFactX="-300000" custLinFactY="47314" custLinFactNeighborX="-302225" custLinFactNeighborY="100000">
        <dgm:presLayoutVars>
          <dgm:bulletEnabled val="1"/>
        </dgm:presLayoutVars>
      </dgm:prSet>
      <dgm:spPr/>
    </dgm:pt>
  </dgm:ptLst>
  <dgm:cxnLst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53CCD35F-47E9-9844-AEFF-B8E9E271D8CB}" type="presOf" srcId="{8127619A-81F0-F545-8D5E-5CF472A81491}" destId="{607B5E06-2F9B-0B41-B584-55A9E8570D49}" srcOrd="1" destOrd="0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DED68D85-4F35-8345-8BB2-24C744A16BF3}" type="presOf" srcId="{A476B9F4-702F-CC42-9F15-6C30942569C0}" destId="{132381EB-1198-844A-B3A4-1F3908C967F9}" srcOrd="1" destOrd="0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7B7A44AE-25FB-C044-B132-A1C0A47B25DF}" type="presOf" srcId="{24FC45A0-BDD7-564F-8EAA-A260E559BE49}" destId="{63FFEE7B-46C5-4547-9636-6CD5CC6CAAE5}" srcOrd="1" destOrd="0" presId="urn:microsoft.com/office/officeart/2005/8/layout/process1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85C6C6CB-FC83-274D-8241-47CF0934CA42}" type="presOf" srcId="{4F34E3A8-D56B-654A-82D2-ED8247562A40}" destId="{5978491D-E30D-4548-9988-CB8577AD45D4}" srcOrd="1" destOrd="0" presId="urn:microsoft.com/office/officeart/2005/8/layout/process1"/>
    <dgm:cxn modelId="{32ECBFE0-0DB2-ED4A-A5C8-ACBC84004E5B}" srcId="{388A826F-A834-A740-A991-AD091F32340D}" destId="{9856752C-B5A6-674A-88B8-084847E34495}" srcOrd="1" destOrd="0" parTransId="{CC936383-BDC3-0543-8755-F85A43E459FC}" sibTransId="{944A8825-C814-CF4F-9503-362C3E74493F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6AFB61FC-E266-F647-BF78-99BBC9F7A7C6}" type="presOf" srcId="{9856752C-B5A6-674A-88B8-084847E34495}" destId="{43A75840-5334-AC4D-B5BF-18ECB8F0B92E}" srcOrd="0" destOrd="2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C5067F17-9399-674C-8E74-B2516848277C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BDF211E5-4CA5-9844-8315-617720C613B9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1F8A96A3-B13E-AF4A-873B-5E320D34BC23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ED8CAB5F-A31A-2A4C-A598-9F6738EB864C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/>
        <a:lstStyle/>
        <a:p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/>
        <a:lstStyle/>
        <a:p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9856752C-B5A6-674A-88B8-084847E34495}">
      <dgm:prSet/>
      <dgm:spPr/>
      <dgm:t>
        <a:bodyPr/>
        <a:lstStyle/>
        <a:p>
          <a:endParaRPr lang="en-GB" dirty="0"/>
        </a:p>
      </dgm:t>
    </dgm:pt>
    <dgm:pt modelId="{CC936383-BDC3-0543-8755-F85A43E459FC}" type="parTrans" cxnId="{32ECBFE0-0DB2-ED4A-A5C8-ACBC84004E5B}">
      <dgm:prSet/>
      <dgm:spPr/>
      <dgm:t>
        <a:bodyPr/>
        <a:lstStyle/>
        <a:p>
          <a:endParaRPr lang="en-GB"/>
        </a:p>
      </dgm:t>
    </dgm:pt>
    <dgm:pt modelId="{944A8825-C814-CF4F-9503-362C3E74493F}" type="sibTrans" cxnId="{32ECBFE0-0DB2-ED4A-A5C8-ACBC84004E5B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/>
        <a:lstStyle/>
        <a:p>
          <a:r>
            <a:rPr lang="en-GB" dirty="0"/>
            <a:t>Impute missing data (</a:t>
          </a:r>
          <a:r>
            <a:rPr lang="en-GB" dirty="0" err="1"/>
            <a:t>knn</a:t>
          </a:r>
          <a:r>
            <a:rPr lang="en-GB" dirty="0"/>
            <a:t>)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6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5"/>
      <dgm:spPr/>
    </dgm:pt>
    <dgm:pt modelId="{607B5E06-2F9B-0B41-B584-55A9E8570D49}" type="pres">
      <dgm:prSet presAssocID="{8127619A-81F0-F545-8D5E-5CF472A81491}" presName="connectorText" presStyleLbl="sibTrans2D1" presStyleIdx="0" presStyleCnt="5"/>
      <dgm:spPr/>
    </dgm:pt>
    <dgm:pt modelId="{6F77AF4D-3CD3-A54A-A1FF-07F72F39AC33}" type="pres">
      <dgm:prSet presAssocID="{F9CF739C-7D0A-2547-B229-D961BA6174D6}" presName="node" presStyleLbl="node1" presStyleIdx="1" presStyleCnt="6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5"/>
      <dgm:spPr/>
    </dgm:pt>
    <dgm:pt modelId="{63FFEE7B-46C5-4547-9636-6CD5CC6CAAE5}" type="pres">
      <dgm:prSet presAssocID="{24FC45A0-BDD7-564F-8EAA-A260E559BE49}" presName="connectorText" presStyleLbl="sibTrans2D1" presStyleIdx="1" presStyleCnt="5"/>
      <dgm:spPr/>
    </dgm:pt>
    <dgm:pt modelId="{08D2ACC3-5DBC-244B-B280-4792D2961B48}" type="pres">
      <dgm:prSet presAssocID="{38883962-8466-CA4A-B5A9-F440C1C606C5}" presName="node" presStyleLbl="node1" presStyleIdx="2" presStyleCnt="6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5"/>
      <dgm:spPr/>
    </dgm:pt>
    <dgm:pt modelId="{5978491D-E30D-4548-9988-CB8577AD45D4}" type="pres">
      <dgm:prSet presAssocID="{4F34E3A8-D56B-654A-82D2-ED8247562A40}" presName="connectorText" presStyleLbl="sibTrans2D1" presStyleIdx="2" presStyleCnt="5"/>
      <dgm:spPr/>
    </dgm:pt>
    <dgm:pt modelId="{19AA9626-1755-D34C-96FF-AF292AC73E9D}" type="pres">
      <dgm:prSet presAssocID="{AAF515C7-76B7-3744-BDF7-057604859898}" presName="node" presStyleLbl="node1" presStyleIdx="3" presStyleCnt="6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5"/>
      <dgm:spPr/>
    </dgm:pt>
    <dgm:pt modelId="{132381EB-1198-844A-B3A4-1F3908C967F9}" type="pres">
      <dgm:prSet presAssocID="{A476B9F4-702F-CC42-9F15-6C30942569C0}" presName="connectorText" presStyleLbl="sibTrans2D1" presStyleIdx="3" presStyleCnt="5"/>
      <dgm:spPr/>
    </dgm:pt>
    <dgm:pt modelId="{33B37CD1-76A1-FC4D-8981-44C3171D7145}" type="pres">
      <dgm:prSet presAssocID="{28147313-A12E-A546-A035-B536507B1880}" presName="node" presStyleLbl="node1" presStyleIdx="4" presStyleCnt="6" custLinFactNeighborX="10554" custLinFactNeighborY="-49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5"/>
      <dgm:spPr/>
    </dgm:pt>
    <dgm:pt modelId="{E7E8C406-3BB3-F94C-9FCD-70EFE3CF8F1C}" type="pres">
      <dgm:prSet presAssocID="{4133A81A-2D32-7E44-9358-1E6DF1B465D6}" presName="connectorText" presStyleLbl="sibTrans2D1" presStyleIdx="4" presStyleCnt="5"/>
      <dgm:spPr/>
    </dgm:pt>
    <dgm:pt modelId="{43A75840-5334-AC4D-B5BF-18ECB8F0B92E}" type="pres">
      <dgm:prSet presAssocID="{388A826F-A834-A740-A991-AD091F32340D}" presName="node" presStyleLbl="node1" presStyleIdx="5" presStyleCnt="6" custLinFactNeighborY="1112">
        <dgm:presLayoutVars>
          <dgm:bulletEnabled val="1"/>
        </dgm:presLayoutVars>
      </dgm:prSet>
      <dgm:spPr/>
    </dgm:pt>
  </dgm:ptLst>
  <dgm:cxnLst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2D4DB512-4158-7547-9E6F-C548A32C59AC}" type="presOf" srcId="{4F34E3A8-D56B-654A-82D2-ED8247562A40}" destId="{5978491D-E30D-4548-9988-CB8577AD45D4}" srcOrd="1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8D1C2143-5E5B-034C-9AA5-3D4F2C452F52}" type="presOf" srcId="{A476B9F4-702F-CC42-9F15-6C30942569C0}" destId="{132381EB-1198-844A-B3A4-1F3908C967F9}" srcOrd="1" destOrd="0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D9EEB77E-4E97-CD4A-A7AA-1663587737BE}" type="presOf" srcId="{8127619A-81F0-F545-8D5E-5CF472A81491}" destId="{607B5E06-2F9B-0B41-B584-55A9E8570D49}" srcOrd="1" destOrd="0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3BCA0FA9-04E9-B54D-8097-559BD2FB2C31}" type="presOf" srcId="{24FC45A0-BDD7-564F-8EAA-A260E559BE49}" destId="{63FFEE7B-46C5-4547-9636-6CD5CC6CAAE5}" srcOrd="1" destOrd="0" presId="urn:microsoft.com/office/officeart/2005/8/layout/process1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32ECBFE0-0DB2-ED4A-A5C8-ACBC84004E5B}" srcId="{388A826F-A834-A740-A991-AD091F32340D}" destId="{9856752C-B5A6-674A-88B8-084847E34495}" srcOrd="1" destOrd="0" parTransId="{CC936383-BDC3-0543-8755-F85A43E459FC}" sibTransId="{944A8825-C814-CF4F-9503-362C3E74493F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6AFB61FC-E266-F647-BF78-99BBC9F7A7C6}" type="presOf" srcId="{9856752C-B5A6-674A-88B8-084847E34495}" destId="{43A75840-5334-AC4D-B5BF-18ECB8F0B92E}" srcOrd="0" destOrd="2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FFC770AE-9385-5044-B8CD-6C02A1011527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54AC61EB-5175-924F-9ED4-15BF6B6F5DD4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F61675BD-56DA-FB4B-AFFB-4B0EFF1C02EB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1F8868B4-35C2-3C43-9731-29F14ABD3A46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972DC2-F57A-6E42-95C0-8A4200E77A06}" type="doc">
      <dgm:prSet loTypeId="urn:microsoft.com/office/officeart/2005/8/layout/process1" loCatId="" qsTypeId="urn:microsoft.com/office/officeart/2005/8/quickstyle/simple1" qsCatId="simple" csTypeId="urn:microsoft.com/office/officeart/2005/8/colors/accent5_4" csCatId="accent5" phldr="1"/>
      <dgm:spPr/>
    </dgm:pt>
    <dgm:pt modelId="{B6B9CAEF-5FBE-BD4B-90B3-4DB89305F42B}">
      <dgm:prSet phldrT="[Text]"/>
      <dgm:spPr/>
      <dgm:t>
        <a:bodyPr/>
        <a:lstStyle/>
        <a:p>
          <a:r>
            <a:rPr lang="en-GB" dirty="0"/>
            <a:t>Peptide quantification (from </a:t>
          </a:r>
          <a:r>
            <a:rPr lang="en-GB" dirty="0" err="1"/>
            <a:t>EncyclopeDIA</a:t>
          </a:r>
          <a:r>
            <a:rPr lang="en-GB" dirty="0"/>
            <a:t>)</a:t>
          </a:r>
        </a:p>
      </dgm:t>
    </dgm:pt>
    <dgm:pt modelId="{B22A2E85-2CBE-4C47-8579-BF9B52B99E2F}" type="parTrans" cxnId="{E5F48FFC-F10B-DE40-91EB-436F6E33A384}">
      <dgm:prSet/>
      <dgm:spPr/>
      <dgm:t>
        <a:bodyPr/>
        <a:lstStyle/>
        <a:p>
          <a:endParaRPr lang="en-GB"/>
        </a:p>
      </dgm:t>
    </dgm:pt>
    <dgm:pt modelId="{8127619A-81F0-F545-8D5E-5CF472A81491}" type="sibTrans" cxnId="{E5F48FFC-F10B-DE40-91EB-436F6E33A384}">
      <dgm:prSet/>
      <dgm:spPr/>
      <dgm:t>
        <a:bodyPr/>
        <a:lstStyle/>
        <a:p>
          <a:endParaRPr lang="en-GB"/>
        </a:p>
      </dgm:t>
    </dgm:pt>
    <dgm:pt modelId="{F9CF739C-7D0A-2547-B229-D961BA6174D6}">
      <dgm:prSet phldrT="[Text]"/>
      <dgm:spPr/>
      <dgm:t>
        <a:bodyPr/>
        <a:lstStyle/>
        <a:p>
          <a:r>
            <a:rPr lang="en-GB" dirty="0" err="1"/>
            <a:t>QFeatures</a:t>
          </a:r>
          <a:r>
            <a:rPr lang="en-GB" dirty="0"/>
            <a:t> conversion </a:t>
          </a:r>
        </a:p>
      </dgm:t>
    </dgm:pt>
    <dgm:pt modelId="{DB35C266-EDBF-8841-A3E1-E7DE8DF02CBD}" type="parTrans" cxnId="{9B654BB7-E76A-0F40-A765-45CE09ECA23B}">
      <dgm:prSet/>
      <dgm:spPr/>
      <dgm:t>
        <a:bodyPr/>
        <a:lstStyle/>
        <a:p>
          <a:endParaRPr lang="en-GB"/>
        </a:p>
      </dgm:t>
    </dgm:pt>
    <dgm:pt modelId="{24FC45A0-BDD7-564F-8EAA-A260E559BE49}" type="sibTrans" cxnId="{9B654BB7-E76A-0F40-A765-45CE09ECA23B}">
      <dgm:prSet/>
      <dgm:spPr/>
      <dgm:t>
        <a:bodyPr/>
        <a:lstStyle/>
        <a:p>
          <a:endParaRPr lang="en-GB"/>
        </a:p>
      </dgm:t>
    </dgm:pt>
    <dgm:pt modelId="{38883962-8466-CA4A-B5A9-F440C1C606C5}">
      <dgm:prSet phldrT="[Text]"/>
      <dgm:spPr/>
      <dgm:t>
        <a:bodyPr/>
        <a:lstStyle/>
        <a:p>
          <a:r>
            <a:rPr lang="en-GB" dirty="0"/>
            <a:t>0 </a:t>
          </a:r>
          <a:r>
            <a:rPr lang="en-GB" dirty="0">
              <a:sym typeface="Wingdings" pitchFamily="2" charset="2"/>
            </a:rPr>
            <a:t> NA</a:t>
          </a:r>
          <a:endParaRPr lang="en-GB" dirty="0"/>
        </a:p>
      </dgm:t>
    </dgm:pt>
    <dgm:pt modelId="{F94EDCE5-1974-A54C-A455-7A79C0E0194F}" type="parTrans" cxnId="{DA126D6A-7C7E-FB43-A464-43B0167531F6}">
      <dgm:prSet/>
      <dgm:spPr/>
      <dgm:t>
        <a:bodyPr/>
        <a:lstStyle/>
        <a:p>
          <a:endParaRPr lang="en-GB"/>
        </a:p>
      </dgm:t>
    </dgm:pt>
    <dgm:pt modelId="{4F34E3A8-D56B-654A-82D2-ED8247562A40}" type="sibTrans" cxnId="{DA126D6A-7C7E-FB43-A464-43B0167531F6}">
      <dgm:prSet/>
      <dgm:spPr/>
      <dgm:t>
        <a:bodyPr/>
        <a:lstStyle/>
        <a:p>
          <a:endParaRPr lang="en-GB"/>
        </a:p>
      </dgm:t>
    </dgm:pt>
    <dgm:pt modelId="{AAF515C7-76B7-3744-BDF7-057604859898}">
      <dgm:prSet/>
      <dgm:spPr/>
      <dgm:t>
        <a:bodyPr/>
        <a:lstStyle/>
        <a:p>
          <a:r>
            <a:rPr lang="en-GB" dirty="0"/>
            <a:t>Removed peptides with &gt; 20% missing data</a:t>
          </a:r>
        </a:p>
      </dgm:t>
    </dgm:pt>
    <dgm:pt modelId="{F94FAF66-6DDF-E640-BC38-1531BFE28D04}" type="parTrans" cxnId="{BE23A968-0721-A94A-A0E5-494253E5B308}">
      <dgm:prSet/>
      <dgm:spPr/>
      <dgm:t>
        <a:bodyPr/>
        <a:lstStyle/>
        <a:p>
          <a:endParaRPr lang="en-GB"/>
        </a:p>
      </dgm:t>
    </dgm:pt>
    <dgm:pt modelId="{A476B9F4-702F-CC42-9F15-6C30942569C0}" type="sibTrans" cxnId="{BE23A968-0721-A94A-A0E5-494253E5B308}">
      <dgm:prSet/>
      <dgm:spPr/>
      <dgm:t>
        <a:bodyPr/>
        <a:lstStyle/>
        <a:p>
          <a:endParaRPr lang="en-GB"/>
        </a:p>
      </dgm:t>
    </dgm:pt>
    <dgm:pt modelId="{388A826F-A834-A740-A991-AD091F32340D}">
      <dgm:prSet/>
      <dgm:spPr/>
      <dgm:t>
        <a:bodyPr anchor="ctr"/>
        <a:lstStyle/>
        <a:p>
          <a:pPr algn="ctr"/>
          <a:r>
            <a:rPr lang="en-GB" dirty="0"/>
            <a:t>Peptide-based normalisation</a:t>
          </a:r>
        </a:p>
      </dgm:t>
    </dgm:pt>
    <dgm:pt modelId="{089B42DA-9CC1-2C49-B3A0-F48068136E29}" type="parTrans" cxnId="{3CA033A1-FC68-2D4C-A34F-897EBD400B5D}">
      <dgm:prSet/>
      <dgm:spPr/>
      <dgm:t>
        <a:bodyPr/>
        <a:lstStyle/>
        <a:p>
          <a:endParaRPr lang="en-GB"/>
        </a:p>
      </dgm:t>
    </dgm:pt>
    <dgm:pt modelId="{334A760C-92B5-B445-9566-B70265F4BB7F}" type="sibTrans" cxnId="{3CA033A1-FC68-2D4C-A34F-897EBD400B5D}">
      <dgm:prSet/>
      <dgm:spPr/>
      <dgm:t>
        <a:bodyPr/>
        <a:lstStyle/>
        <a:p>
          <a:endParaRPr lang="en-GB"/>
        </a:p>
      </dgm:t>
    </dgm:pt>
    <dgm:pt modelId="{244AD3D7-2FED-0548-987F-FE97D02D2115}">
      <dgm:prSet/>
      <dgm:spPr/>
      <dgm:t>
        <a:bodyPr anchor="ctr"/>
        <a:lstStyle/>
        <a:p>
          <a:pPr algn="ctr"/>
          <a:r>
            <a:rPr lang="en-GB" dirty="0"/>
            <a:t> log2 transform</a:t>
          </a:r>
        </a:p>
      </dgm:t>
    </dgm:pt>
    <dgm:pt modelId="{36EFC88B-4A03-6049-842E-ABEB241526FA}" type="parTrans" cxnId="{CE732520-8B7B-8D47-A206-FAD25564FBBA}">
      <dgm:prSet/>
      <dgm:spPr/>
      <dgm:t>
        <a:bodyPr/>
        <a:lstStyle/>
        <a:p>
          <a:endParaRPr lang="en-GB"/>
        </a:p>
      </dgm:t>
    </dgm:pt>
    <dgm:pt modelId="{1D020E1B-8943-D047-99BE-8133DB503CB4}" type="sibTrans" cxnId="{CE732520-8B7B-8D47-A206-FAD25564FBBA}">
      <dgm:prSet/>
      <dgm:spPr/>
      <dgm:t>
        <a:bodyPr/>
        <a:lstStyle/>
        <a:p>
          <a:endParaRPr lang="en-GB"/>
        </a:p>
      </dgm:t>
    </dgm:pt>
    <dgm:pt modelId="{28147313-A12E-A546-A035-B536507B1880}">
      <dgm:prSet/>
      <dgm:spPr/>
      <dgm:t>
        <a:bodyPr anchor="ctr"/>
        <a:lstStyle/>
        <a:p>
          <a:pPr algn="ctr"/>
          <a:r>
            <a:rPr lang="en-GB" dirty="0"/>
            <a:t>Impute missing data </a:t>
          </a:r>
        </a:p>
      </dgm:t>
    </dgm:pt>
    <dgm:pt modelId="{4863D24D-4DAB-AC4A-9965-02AF76D3D2E9}" type="parTrans" cxnId="{C52C1733-E60A-C046-80D9-AD38B000D5B5}">
      <dgm:prSet/>
      <dgm:spPr/>
      <dgm:t>
        <a:bodyPr/>
        <a:lstStyle/>
        <a:p>
          <a:endParaRPr lang="en-GB"/>
        </a:p>
      </dgm:t>
    </dgm:pt>
    <dgm:pt modelId="{4133A81A-2D32-7E44-9358-1E6DF1B465D6}" type="sibTrans" cxnId="{C52C1733-E60A-C046-80D9-AD38B000D5B5}">
      <dgm:prSet/>
      <dgm:spPr/>
      <dgm:t>
        <a:bodyPr/>
        <a:lstStyle/>
        <a:p>
          <a:endParaRPr lang="en-GB"/>
        </a:p>
      </dgm:t>
    </dgm:pt>
    <dgm:pt modelId="{30DC122C-DE2D-5142-859F-AE7F4B19D23F}">
      <dgm:prSet/>
      <dgm:spPr/>
      <dgm:t>
        <a:bodyPr anchor="ctr"/>
        <a:lstStyle/>
        <a:p>
          <a:pPr algn="ctr"/>
          <a:r>
            <a:rPr lang="en-GB" dirty="0"/>
            <a:t>Median-centered normalization</a:t>
          </a:r>
        </a:p>
      </dgm:t>
    </dgm:pt>
    <dgm:pt modelId="{BBCECED0-D023-BD42-A929-24834474AEC3}" type="parTrans" cxnId="{132356B6-A036-7949-A04F-D2EB7664405C}">
      <dgm:prSet/>
      <dgm:spPr/>
      <dgm:t>
        <a:bodyPr/>
        <a:lstStyle/>
        <a:p>
          <a:endParaRPr lang="en-GB"/>
        </a:p>
      </dgm:t>
    </dgm:pt>
    <dgm:pt modelId="{F4CD0008-E681-A64D-974D-69039BD6DE15}" type="sibTrans" cxnId="{132356B6-A036-7949-A04F-D2EB7664405C}">
      <dgm:prSet/>
      <dgm:spPr/>
      <dgm:t>
        <a:bodyPr/>
        <a:lstStyle/>
        <a:p>
          <a:endParaRPr lang="en-GB"/>
        </a:p>
      </dgm:t>
    </dgm:pt>
    <dgm:pt modelId="{5300E468-D113-1643-B025-9E38E5849954}">
      <dgm:prSet/>
      <dgm:spPr/>
      <dgm:t>
        <a:bodyPr anchor="ctr"/>
        <a:lstStyle/>
        <a:p>
          <a:pPr algn="ctr"/>
          <a:r>
            <a:rPr lang="en-GB" dirty="0"/>
            <a:t>Protein aggregation</a:t>
          </a:r>
        </a:p>
      </dgm:t>
    </dgm:pt>
    <dgm:pt modelId="{25084764-963E-C24B-8AAA-33109E96C475}" type="parTrans" cxnId="{E3A26A2C-C5F2-8840-AF35-A0EF83B13833}">
      <dgm:prSet/>
      <dgm:spPr/>
      <dgm:t>
        <a:bodyPr/>
        <a:lstStyle/>
        <a:p>
          <a:endParaRPr lang="en-GB"/>
        </a:p>
      </dgm:t>
    </dgm:pt>
    <dgm:pt modelId="{2858C761-248D-F244-8B1D-7C3A771D00B4}" type="sibTrans" cxnId="{E3A26A2C-C5F2-8840-AF35-A0EF83B13833}">
      <dgm:prSet/>
      <dgm:spPr/>
      <dgm:t>
        <a:bodyPr/>
        <a:lstStyle/>
        <a:p>
          <a:endParaRPr lang="en-GB"/>
        </a:p>
      </dgm:t>
    </dgm:pt>
    <dgm:pt modelId="{E917A36F-169E-F54E-B152-35ECA53B7859}">
      <dgm:prSet/>
      <dgm:spPr/>
      <dgm:t>
        <a:bodyPr anchor="ctr"/>
        <a:lstStyle/>
        <a:p>
          <a:pPr algn="ctr"/>
          <a:r>
            <a:rPr lang="en-GB" dirty="0" err="1"/>
            <a:t>Knn</a:t>
          </a:r>
          <a:endParaRPr lang="en-GB" dirty="0"/>
        </a:p>
      </dgm:t>
    </dgm:pt>
    <dgm:pt modelId="{A0F75C61-8762-934C-99A3-589CE075DB32}" type="parTrans" cxnId="{61078BD4-6479-E143-8492-6ED2D4F012F7}">
      <dgm:prSet/>
      <dgm:spPr/>
      <dgm:t>
        <a:bodyPr/>
        <a:lstStyle/>
        <a:p>
          <a:endParaRPr lang="en-GB"/>
        </a:p>
      </dgm:t>
    </dgm:pt>
    <dgm:pt modelId="{8457368F-C15E-534A-B554-B488E9663A50}" type="sibTrans" cxnId="{61078BD4-6479-E143-8492-6ED2D4F012F7}">
      <dgm:prSet/>
      <dgm:spPr/>
      <dgm:t>
        <a:bodyPr/>
        <a:lstStyle/>
        <a:p>
          <a:endParaRPr lang="en-GB"/>
        </a:p>
      </dgm:t>
    </dgm:pt>
    <dgm:pt modelId="{64628963-950F-854D-9C82-2807D61E5F04}">
      <dgm:prSet/>
      <dgm:spPr/>
      <dgm:t>
        <a:bodyPr anchor="ctr"/>
        <a:lstStyle/>
        <a:p>
          <a:pPr algn="ctr"/>
          <a:r>
            <a:rPr lang="en-GB" dirty="0"/>
            <a:t>Robust summary</a:t>
          </a:r>
        </a:p>
      </dgm:t>
    </dgm:pt>
    <dgm:pt modelId="{E4097E41-0BA8-5546-B334-62EB7181DFD5}" type="parTrans" cxnId="{DD265D34-4282-DF4B-AD03-17BC882C9C7C}">
      <dgm:prSet/>
      <dgm:spPr/>
      <dgm:t>
        <a:bodyPr/>
        <a:lstStyle/>
        <a:p>
          <a:endParaRPr lang="en-GB"/>
        </a:p>
      </dgm:t>
    </dgm:pt>
    <dgm:pt modelId="{A9347034-7129-3F46-925B-7798EF8DD47E}" type="sibTrans" cxnId="{DD265D34-4282-DF4B-AD03-17BC882C9C7C}">
      <dgm:prSet/>
      <dgm:spPr/>
      <dgm:t>
        <a:bodyPr/>
        <a:lstStyle/>
        <a:p>
          <a:endParaRPr lang="en-GB"/>
        </a:p>
      </dgm:t>
    </dgm:pt>
    <dgm:pt modelId="{0FED07C1-FA97-5E45-BB7B-CD1A87449D36}" type="pres">
      <dgm:prSet presAssocID="{8B972DC2-F57A-6E42-95C0-8A4200E77A06}" presName="Name0" presStyleCnt="0">
        <dgm:presLayoutVars>
          <dgm:dir/>
          <dgm:resizeHandles val="exact"/>
        </dgm:presLayoutVars>
      </dgm:prSet>
      <dgm:spPr/>
    </dgm:pt>
    <dgm:pt modelId="{36A5C7C3-6A6F-D84A-8836-20FC400B7ACD}" type="pres">
      <dgm:prSet presAssocID="{B6B9CAEF-5FBE-BD4B-90B3-4DB89305F42B}" presName="node" presStyleLbl="node1" presStyleIdx="0" presStyleCnt="7">
        <dgm:presLayoutVars>
          <dgm:bulletEnabled val="1"/>
        </dgm:presLayoutVars>
      </dgm:prSet>
      <dgm:spPr/>
    </dgm:pt>
    <dgm:pt modelId="{0DE1D830-4B07-E042-85F9-F993CEB8F6C8}" type="pres">
      <dgm:prSet presAssocID="{8127619A-81F0-F545-8D5E-5CF472A81491}" presName="sibTrans" presStyleLbl="sibTrans2D1" presStyleIdx="0" presStyleCnt="6"/>
      <dgm:spPr/>
    </dgm:pt>
    <dgm:pt modelId="{607B5E06-2F9B-0B41-B584-55A9E8570D49}" type="pres">
      <dgm:prSet presAssocID="{8127619A-81F0-F545-8D5E-5CF472A81491}" presName="connectorText" presStyleLbl="sibTrans2D1" presStyleIdx="0" presStyleCnt="6"/>
      <dgm:spPr/>
    </dgm:pt>
    <dgm:pt modelId="{6F77AF4D-3CD3-A54A-A1FF-07F72F39AC33}" type="pres">
      <dgm:prSet presAssocID="{F9CF739C-7D0A-2547-B229-D961BA6174D6}" presName="node" presStyleLbl="node1" presStyleIdx="1" presStyleCnt="7">
        <dgm:presLayoutVars>
          <dgm:bulletEnabled val="1"/>
        </dgm:presLayoutVars>
      </dgm:prSet>
      <dgm:spPr/>
    </dgm:pt>
    <dgm:pt modelId="{4C08E5E1-22F8-3D4A-BD47-CEEC4153B9B8}" type="pres">
      <dgm:prSet presAssocID="{24FC45A0-BDD7-564F-8EAA-A260E559BE49}" presName="sibTrans" presStyleLbl="sibTrans2D1" presStyleIdx="1" presStyleCnt="6"/>
      <dgm:spPr/>
    </dgm:pt>
    <dgm:pt modelId="{63FFEE7B-46C5-4547-9636-6CD5CC6CAAE5}" type="pres">
      <dgm:prSet presAssocID="{24FC45A0-BDD7-564F-8EAA-A260E559BE49}" presName="connectorText" presStyleLbl="sibTrans2D1" presStyleIdx="1" presStyleCnt="6"/>
      <dgm:spPr/>
    </dgm:pt>
    <dgm:pt modelId="{08D2ACC3-5DBC-244B-B280-4792D2961B48}" type="pres">
      <dgm:prSet presAssocID="{38883962-8466-CA4A-B5A9-F440C1C606C5}" presName="node" presStyleLbl="node1" presStyleIdx="2" presStyleCnt="7">
        <dgm:presLayoutVars>
          <dgm:bulletEnabled val="1"/>
        </dgm:presLayoutVars>
      </dgm:prSet>
      <dgm:spPr/>
    </dgm:pt>
    <dgm:pt modelId="{98896C65-2511-A74D-AA9C-20CA8DDA94CF}" type="pres">
      <dgm:prSet presAssocID="{4F34E3A8-D56B-654A-82D2-ED8247562A40}" presName="sibTrans" presStyleLbl="sibTrans2D1" presStyleIdx="2" presStyleCnt="6"/>
      <dgm:spPr/>
    </dgm:pt>
    <dgm:pt modelId="{5978491D-E30D-4548-9988-CB8577AD45D4}" type="pres">
      <dgm:prSet presAssocID="{4F34E3A8-D56B-654A-82D2-ED8247562A40}" presName="connectorText" presStyleLbl="sibTrans2D1" presStyleIdx="2" presStyleCnt="6"/>
      <dgm:spPr/>
    </dgm:pt>
    <dgm:pt modelId="{19AA9626-1755-D34C-96FF-AF292AC73E9D}" type="pres">
      <dgm:prSet presAssocID="{AAF515C7-76B7-3744-BDF7-057604859898}" presName="node" presStyleLbl="node1" presStyleIdx="3" presStyleCnt="7">
        <dgm:presLayoutVars>
          <dgm:bulletEnabled val="1"/>
        </dgm:presLayoutVars>
      </dgm:prSet>
      <dgm:spPr/>
    </dgm:pt>
    <dgm:pt modelId="{1A6AC86E-B027-AE48-A86A-99A7D66FCFDD}" type="pres">
      <dgm:prSet presAssocID="{A476B9F4-702F-CC42-9F15-6C30942569C0}" presName="sibTrans" presStyleLbl="sibTrans2D1" presStyleIdx="3" presStyleCnt="6"/>
      <dgm:spPr/>
    </dgm:pt>
    <dgm:pt modelId="{132381EB-1198-844A-B3A4-1F3908C967F9}" type="pres">
      <dgm:prSet presAssocID="{A476B9F4-702F-CC42-9F15-6C30942569C0}" presName="connectorText" presStyleLbl="sibTrans2D1" presStyleIdx="3" presStyleCnt="6"/>
      <dgm:spPr/>
    </dgm:pt>
    <dgm:pt modelId="{33B37CD1-76A1-FC4D-8981-44C3171D7145}" type="pres">
      <dgm:prSet presAssocID="{28147313-A12E-A546-A035-B536507B1880}" presName="node" presStyleLbl="node1" presStyleIdx="4" presStyleCnt="7" custLinFactX="-100000" custLinFactY="44741" custLinFactNeighborX="-102804" custLinFactNeighborY="100000">
        <dgm:presLayoutVars>
          <dgm:bulletEnabled val="1"/>
        </dgm:presLayoutVars>
      </dgm:prSet>
      <dgm:spPr/>
    </dgm:pt>
    <dgm:pt modelId="{68C7DA69-AF33-6249-823F-CA9A659D8369}" type="pres">
      <dgm:prSet presAssocID="{4133A81A-2D32-7E44-9358-1E6DF1B465D6}" presName="sibTrans" presStyleLbl="sibTrans2D1" presStyleIdx="4" presStyleCnt="6"/>
      <dgm:spPr/>
    </dgm:pt>
    <dgm:pt modelId="{E7E8C406-3BB3-F94C-9FCD-70EFE3CF8F1C}" type="pres">
      <dgm:prSet presAssocID="{4133A81A-2D32-7E44-9358-1E6DF1B465D6}" presName="connectorText" presStyleLbl="sibTrans2D1" presStyleIdx="4" presStyleCnt="6"/>
      <dgm:spPr/>
    </dgm:pt>
    <dgm:pt modelId="{43A75840-5334-AC4D-B5BF-18ECB8F0B92E}" type="pres">
      <dgm:prSet presAssocID="{388A826F-A834-A740-A991-AD091F32340D}" presName="node" presStyleLbl="node1" presStyleIdx="5" presStyleCnt="7" custScaleX="132190" custLinFactX="-300000" custLinFactY="47234" custLinFactNeighborX="-388503" custLinFactNeighborY="100000">
        <dgm:presLayoutVars>
          <dgm:bulletEnabled val="1"/>
        </dgm:presLayoutVars>
      </dgm:prSet>
      <dgm:spPr/>
    </dgm:pt>
    <dgm:pt modelId="{6A732521-4F27-FB44-94E3-161256DAE6AC}" type="pres">
      <dgm:prSet presAssocID="{334A760C-92B5-B445-9566-B70265F4BB7F}" presName="sibTrans" presStyleLbl="sibTrans2D1" presStyleIdx="5" presStyleCnt="6"/>
      <dgm:spPr/>
    </dgm:pt>
    <dgm:pt modelId="{70F93A1E-F1FC-2345-A8DD-41AFD28360C3}" type="pres">
      <dgm:prSet presAssocID="{334A760C-92B5-B445-9566-B70265F4BB7F}" presName="connectorText" presStyleLbl="sibTrans2D1" presStyleIdx="5" presStyleCnt="6"/>
      <dgm:spPr/>
    </dgm:pt>
    <dgm:pt modelId="{11CE72E8-4280-8E41-91E4-11D2B474D246}" type="pres">
      <dgm:prSet presAssocID="{5300E468-D113-1643-B025-9E38E5849954}" presName="node" presStyleLbl="node1" presStyleIdx="6" presStyleCnt="7" custLinFactX="-526658" custLinFactY="48710" custLinFactNeighborX="-600000" custLinFactNeighborY="100000">
        <dgm:presLayoutVars>
          <dgm:bulletEnabled val="1"/>
        </dgm:presLayoutVars>
      </dgm:prSet>
      <dgm:spPr/>
    </dgm:pt>
  </dgm:ptLst>
  <dgm:cxnLst>
    <dgm:cxn modelId="{729E4D04-6371-0F4E-8756-4F4DB3469055}" type="presOf" srcId="{A476B9F4-702F-CC42-9F15-6C30942569C0}" destId="{132381EB-1198-844A-B3A4-1F3908C967F9}" srcOrd="1" destOrd="0" presId="urn:microsoft.com/office/officeart/2005/8/layout/process1"/>
    <dgm:cxn modelId="{B884BC04-6976-EA4E-A5F2-979D5FC18DA7}" type="presOf" srcId="{4F34E3A8-D56B-654A-82D2-ED8247562A40}" destId="{98896C65-2511-A74D-AA9C-20CA8DDA94CF}" srcOrd="0" destOrd="0" presId="urn:microsoft.com/office/officeart/2005/8/layout/process1"/>
    <dgm:cxn modelId="{C8219E08-76D7-9048-82E9-B87F55510C1B}" type="presOf" srcId="{4133A81A-2D32-7E44-9358-1E6DF1B465D6}" destId="{E7E8C406-3BB3-F94C-9FCD-70EFE3CF8F1C}" srcOrd="1" destOrd="0" presId="urn:microsoft.com/office/officeart/2005/8/layout/process1"/>
    <dgm:cxn modelId="{281EAA10-A054-864A-9392-A8FEABA78912}" type="presOf" srcId="{334A760C-92B5-B445-9566-B70265F4BB7F}" destId="{6A732521-4F27-FB44-94E3-161256DAE6AC}" srcOrd="0" destOrd="0" presId="urn:microsoft.com/office/officeart/2005/8/layout/process1"/>
    <dgm:cxn modelId="{45605F14-E884-F940-BFDA-525A0CE95583}" type="presOf" srcId="{244AD3D7-2FED-0548-987F-FE97D02D2115}" destId="{43A75840-5334-AC4D-B5BF-18ECB8F0B92E}" srcOrd="0" destOrd="1" presId="urn:microsoft.com/office/officeart/2005/8/layout/process1"/>
    <dgm:cxn modelId="{2B01161F-B665-2249-8A7E-BEA01F114738}" type="presOf" srcId="{AAF515C7-76B7-3744-BDF7-057604859898}" destId="{19AA9626-1755-D34C-96FF-AF292AC73E9D}" srcOrd="0" destOrd="0" presId="urn:microsoft.com/office/officeart/2005/8/layout/process1"/>
    <dgm:cxn modelId="{CE732520-8B7B-8D47-A206-FAD25564FBBA}" srcId="{388A826F-A834-A740-A991-AD091F32340D}" destId="{244AD3D7-2FED-0548-987F-FE97D02D2115}" srcOrd="0" destOrd="0" parTransId="{36EFC88B-4A03-6049-842E-ABEB241526FA}" sibTransId="{1D020E1B-8943-D047-99BE-8133DB503CB4}"/>
    <dgm:cxn modelId="{8EE25021-3F9D-3F47-8C80-98BFD5EEB432}" type="presOf" srcId="{24FC45A0-BDD7-564F-8EAA-A260E559BE49}" destId="{4C08E5E1-22F8-3D4A-BD47-CEEC4153B9B8}" srcOrd="0" destOrd="0" presId="urn:microsoft.com/office/officeart/2005/8/layout/process1"/>
    <dgm:cxn modelId="{DF82F122-0577-F542-B7DF-EE75CC6CE2FE}" type="presOf" srcId="{A476B9F4-702F-CC42-9F15-6C30942569C0}" destId="{1A6AC86E-B027-AE48-A86A-99A7D66FCFDD}" srcOrd="0" destOrd="0" presId="urn:microsoft.com/office/officeart/2005/8/layout/process1"/>
    <dgm:cxn modelId="{0DEC6C25-5EF2-AE42-8A2C-8A447146C137}" type="presOf" srcId="{64628963-950F-854D-9C82-2807D61E5F04}" destId="{11CE72E8-4280-8E41-91E4-11D2B474D246}" srcOrd="0" destOrd="1" presId="urn:microsoft.com/office/officeart/2005/8/layout/process1"/>
    <dgm:cxn modelId="{E3A26A2C-C5F2-8840-AF35-A0EF83B13833}" srcId="{8B972DC2-F57A-6E42-95C0-8A4200E77A06}" destId="{5300E468-D113-1643-B025-9E38E5849954}" srcOrd="6" destOrd="0" parTransId="{25084764-963E-C24B-8AAA-33109E96C475}" sibTransId="{2858C761-248D-F244-8B1D-7C3A771D00B4}"/>
    <dgm:cxn modelId="{B1FC7E30-983C-074A-A7C1-F0E0E9AEEC13}" type="presOf" srcId="{B6B9CAEF-5FBE-BD4B-90B3-4DB89305F42B}" destId="{36A5C7C3-6A6F-D84A-8836-20FC400B7ACD}" srcOrd="0" destOrd="0" presId="urn:microsoft.com/office/officeart/2005/8/layout/process1"/>
    <dgm:cxn modelId="{C52C1733-E60A-C046-80D9-AD38B000D5B5}" srcId="{8B972DC2-F57A-6E42-95C0-8A4200E77A06}" destId="{28147313-A12E-A546-A035-B536507B1880}" srcOrd="4" destOrd="0" parTransId="{4863D24D-4DAB-AC4A-9965-02AF76D3D2E9}" sibTransId="{4133A81A-2D32-7E44-9358-1E6DF1B465D6}"/>
    <dgm:cxn modelId="{DD265D34-4282-DF4B-AD03-17BC882C9C7C}" srcId="{5300E468-D113-1643-B025-9E38E5849954}" destId="{64628963-950F-854D-9C82-2807D61E5F04}" srcOrd="0" destOrd="0" parTransId="{E4097E41-0BA8-5546-B334-62EB7181DFD5}" sibTransId="{A9347034-7129-3F46-925B-7798EF8DD47E}"/>
    <dgm:cxn modelId="{C2580F37-9E0E-B343-B937-84E8A00C35DC}" type="presOf" srcId="{388A826F-A834-A740-A991-AD091F32340D}" destId="{43A75840-5334-AC4D-B5BF-18ECB8F0B92E}" srcOrd="0" destOrd="0" presId="urn:microsoft.com/office/officeart/2005/8/layout/process1"/>
    <dgm:cxn modelId="{34E0A83A-96CB-3C42-A4DF-48CE74474F81}" type="presOf" srcId="{334A760C-92B5-B445-9566-B70265F4BB7F}" destId="{70F93A1E-F1FC-2345-A8DD-41AFD28360C3}" srcOrd="1" destOrd="0" presId="urn:microsoft.com/office/officeart/2005/8/layout/process1"/>
    <dgm:cxn modelId="{8B43C644-8519-BD4E-B9ED-5966760F94C9}" type="presOf" srcId="{5300E468-D113-1643-B025-9E38E5849954}" destId="{11CE72E8-4280-8E41-91E4-11D2B474D246}" srcOrd="0" destOrd="0" presId="urn:microsoft.com/office/officeart/2005/8/layout/process1"/>
    <dgm:cxn modelId="{06959A45-D0B7-5E45-A4C0-737822C851F8}" type="presOf" srcId="{24FC45A0-BDD7-564F-8EAA-A260E559BE49}" destId="{63FFEE7B-46C5-4547-9636-6CD5CC6CAAE5}" srcOrd="1" destOrd="0" presId="urn:microsoft.com/office/officeart/2005/8/layout/process1"/>
    <dgm:cxn modelId="{7BD0C748-4BD1-5A44-9C36-CFA20D24C907}" type="presOf" srcId="{4F34E3A8-D56B-654A-82D2-ED8247562A40}" destId="{5978491D-E30D-4548-9988-CB8577AD45D4}" srcOrd="1" destOrd="0" presId="urn:microsoft.com/office/officeart/2005/8/layout/process1"/>
    <dgm:cxn modelId="{A5C8744E-BE39-7943-AB6D-EB9AE3A6DA1C}" type="presOf" srcId="{30DC122C-DE2D-5142-859F-AE7F4B19D23F}" destId="{43A75840-5334-AC4D-B5BF-18ECB8F0B92E}" srcOrd="0" destOrd="2" presId="urn:microsoft.com/office/officeart/2005/8/layout/process1"/>
    <dgm:cxn modelId="{6ED2E35F-1FB8-F94A-B5DA-1A6A29ED1092}" type="presOf" srcId="{8B972DC2-F57A-6E42-95C0-8A4200E77A06}" destId="{0FED07C1-FA97-5E45-BB7B-CD1A87449D36}" srcOrd="0" destOrd="0" presId="urn:microsoft.com/office/officeart/2005/8/layout/process1"/>
    <dgm:cxn modelId="{BE23A968-0721-A94A-A0E5-494253E5B308}" srcId="{8B972DC2-F57A-6E42-95C0-8A4200E77A06}" destId="{AAF515C7-76B7-3744-BDF7-057604859898}" srcOrd="3" destOrd="0" parTransId="{F94FAF66-6DDF-E640-BC38-1531BFE28D04}" sibTransId="{A476B9F4-702F-CC42-9F15-6C30942569C0}"/>
    <dgm:cxn modelId="{DA126D6A-7C7E-FB43-A464-43B0167531F6}" srcId="{8B972DC2-F57A-6E42-95C0-8A4200E77A06}" destId="{38883962-8466-CA4A-B5A9-F440C1C606C5}" srcOrd="2" destOrd="0" parTransId="{F94EDCE5-1974-A54C-A455-7A79C0E0194F}" sibTransId="{4F34E3A8-D56B-654A-82D2-ED8247562A40}"/>
    <dgm:cxn modelId="{F2186A7E-2956-4742-A575-29F1133C4722}" type="presOf" srcId="{4133A81A-2D32-7E44-9358-1E6DF1B465D6}" destId="{68C7DA69-AF33-6249-823F-CA9A659D8369}" srcOrd="0" destOrd="0" presId="urn:microsoft.com/office/officeart/2005/8/layout/process1"/>
    <dgm:cxn modelId="{5B837690-E835-9141-9892-3E0D6F288371}" type="presOf" srcId="{E917A36F-169E-F54E-B152-35ECA53B7859}" destId="{33B37CD1-76A1-FC4D-8981-44C3171D7145}" srcOrd="0" destOrd="1" presId="urn:microsoft.com/office/officeart/2005/8/layout/process1"/>
    <dgm:cxn modelId="{3CA033A1-FC68-2D4C-A34F-897EBD400B5D}" srcId="{8B972DC2-F57A-6E42-95C0-8A4200E77A06}" destId="{388A826F-A834-A740-A991-AD091F32340D}" srcOrd="5" destOrd="0" parTransId="{089B42DA-9CC1-2C49-B3A0-F48068136E29}" sibTransId="{334A760C-92B5-B445-9566-B70265F4BB7F}"/>
    <dgm:cxn modelId="{A20518B4-497B-1946-9D00-CCED4BCBE6D1}" type="presOf" srcId="{28147313-A12E-A546-A035-B536507B1880}" destId="{33B37CD1-76A1-FC4D-8981-44C3171D7145}" srcOrd="0" destOrd="0" presId="urn:microsoft.com/office/officeart/2005/8/layout/process1"/>
    <dgm:cxn modelId="{132356B6-A036-7949-A04F-D2EB7664405C}" srcId="{388A826F-A834-A740-A991-AD091F32340D}" destId="{30DC122C-DE2D-5142-859F-AE7F4B19D23F}" srcOrd="1" destOrd="0" parTransId="{BBCECED0-D023-BD42-A929-24834474AEC3}" sibTransId="{F4CD0008-E681-A64D-974D-69039BD6DE15}"/>
    <dgm:cxn modelId="{9B654BB7-E76A-0F40-A765-45CE09ECA23B}" srcId="{8B972DC2-F57A-6E42-95C0-8A4200E77A06}" destId="{F9CF739C-7D0A-2547-B229-D961BA6174D6}" srcOrd="1" destOrd="0" parTransId="{DB35C266-EDBF-8841-A3E1-E7DE8DF02CBD}" sibTransId="{24FC45A0-BDD7-564F-8EAA-A260E559BE49}"/>
    <dgm:cxn modelId="{DAB424CF-57AB-4642-B900-507CC954A4F7}" type="presOf" srcId="{8127619A-81F0-F545-8D5E-5CF472A81491}" destId="{607B5E06-2F9B-0B41-B584-55A9E8570D49}" srcOrd="1" destOrd="0" presId="urn:microsoft.com/office/officeart/2005/8/layout/process1"/>
    <dgm:cxn modelId="{61078BD4-6479-E143-8492-6ED2D4F012F7}" srcId="{28147313-A12E-A546-A035-B536507B1880}" destId="{E917A36F-169E-F54E-B152-35ECA53B7859}" srcOrd="0" destOrd="0" parTransId="{A0F75C61-8762-934C-99A3-589CE075DB32}" sibTransId="{8457368F-C15E-534A-B554-B488E9663A50}"/>
    <dgm:cxn modelId="{31A23BF7-0135-3E4E-A0B7-C348B007271B}" type="presOf" srcId="{F9CF739C-7D0A-2547-B229-D961BA6174D6}" destId="{6F77AF4D-3CD3-A54A-A1FF-07F72F39AC33}" srcOrd="0" destOrd="0" presId="urn:microsoft.com/office/officeart/2005/8/layout/process1"/>
    <dgm:cxn modelId="{E5F48FFC-F10B-DE40-91EB-436F6E33A384}" srcId="{8B972DC2-F57A-6E42-95C0-8A4200E77A06}" destId="{B6B9CAEF-5FBE-BD4B-90B3-4DB89305F42B}" srcOrd="0" destOrd="0" parTransId="{B22A2E85-2CBE-4C47-8579-BF9B52B99E2F}" sibTransId="{8127619A-81F0-F545-8D5E-5CF472A81491}"/>
    <dgm:cxn modelId="{89222EFD-F70C-364F-8E3D-5CF579797B23}" type="presOf" srcId="{38883962-8466-CA4A-B5A9-F440C1C606C5}" destId="{08D2ACC3-5DBC-244B-B280-4792D2961B48}" srcOrd="0" destOrd="0" presId="urn:microsoft.com/office/officeart/2005/8/layout/process1"/>
    <dgm:cxn modelId="{1ADD67FE-9F79-1F40-841C-D9BDC47843AF}" type="presOf" srcId="{8127619A-81F0-F545-8D5E-5CF472A81491}" destId="{0DE1D830-4B07-E042-85F9-F993CEB8F6C8}" srcOrd="0" destOrd="0" presId="urn:microsoft.com/office/officeart/2005/8/layout/process1"/>
    <dgm:cxn modelId="{B9587D59-83EB-F14A-B6E8-3E7DF3F324EA}" type="presParOf" srcId="{0FED07C1-FA97-5E45-BB7B-CD1A87449D36}" destId="{36A5C7C3-6A6F-D84A-8836-20FC400B7ACD}" srcOrd="0" destOrd="0" presId="urn:microsoft.com/office/officeart/2005/8/layout/process1"/>
    <dgm:cxn modelId="{11ACD18F-E30D-4048-BB96-5C175DC58008}" type="presParOf" srcId="{0FED07C1-FA97-5E45-BB7B-CD1A87449D36}" destId="{0DE1D830-4B07-E042-85F9-F993CEB8F6C8}" srcOrd="1" destOrd="0" presId="urn:microsoft.com/office/officeart/2005/8/layout/process1"/>
    <dgm:cxn modelId="{00514B8D-9C56-7E43-89AA-F38B2D298651}" type="presParOf" srcId="{0DE1D830-4B07-E042-85F9-F993CEB8F6C8}" destId="{607B5E06-2F9B-0B41-B584-55A9E8570D49}" srcOrd="0" destOrd="0" presId="urn:microsoft.com/office/officeart/2005/8/layout/process1"/>
    <dgm:cxn modelId="{D6AE1091-8AE1-CD42-9096-2EBAB95C952F}" type="presParOf" srcId="{0FED07C1-FA97-5E45-BB7B-CD1A87449D36}" destId="{6F77AF4D-3CD3-A54A-A1FF-07F72F39AC33}" srcOrd="2" destOrd="0" presId="urn:microsoft.com/office/officeart/2005/8/layout/process1"/>
    <dgm:cxn modelId="{BF45F526-CDA2-8A4A-AD96-18F02E37C5A5}" type="presParOf" srcId="{0FED07C1-FA97-5E45-BB7B-CD1A87449D36}" destId="{4C08E5E1-22F8-3D4A-BD47-CEEC4153B9B8}" srcOrd="3" destOrd="0" presId="urn:microsoft.com/office/officeart/2005/8/layout/process1"/>
    <dgm:cxn modelId="{1EDAB16A-8060-9C4B-84F1-6B554651B083}" type="presParOf" srcId="{4C08E5E1-22F8-3D4A-BD47-CEEC4153B9B8}" destId="{63FFEE7B-46C5-4547-9636-6CD5CC6CAAE5}" srcOrd="0" destOrd="0" presId="urn:microsoft.com/office/officeart/2005/8/layout/process1"/>
    <dgm:cxn modelId="{23C257A3-2870-6F40-8B9C-0A6A8CCFCBE2}" type="presParOf" srcId="{0FED07C1-FA97-5E45-BB7B-CD1A87449D36}" destId="{08D2ACC3-5DBC-244B-B280-4792D2961B48}" srcOrd="4" destOrd="0" presId="urn:microsoft.com/office/officeart/2005/8/layout/process1"/>
    <dgm:cxn modelId="{ECF1B872-B96A-5B48-87F4-C9BDE0C0E57B}" type="presParOf" srcId="{0FED07C1-FA97-5E45-BB7B-CD1A87449D36}" destId="{98896C65-2511-A74D-AA9C-20CA8DDA94CF}" srcOrd="5" destOrd="0" presId="urn:microsoft.com/office/officeart/2005/8/layout/process1"/>
    <dgm:cxn modelId="{69A2D0FB-C9EF-1445-AD7A-5EDCD45DBE96}" type="presParOf" srcId="{98896C65-2511-A74D-AA9C-20CA8DDA94CF}" destId="{5978491D-E30D-4548-9988-CB8577AD45D4}" srcOrd="0" destOrd="0" presId="urn:microsoft.com/office/officeart/2005/8/layout/process1"/>
    <dgm:cxn modelId="{82388AE2-2B0C-A445-958A-CBDA8064F2C2}" type="presParOf" srcId="{0FED07C1-FA97-5E45-BB7B-CD1A87449D36}" destId="{19AA9626-1755-D34C-96FF-AF292AC73E9D}" srcOrd="6" destOrd="0" presId="urn:microsoft.com/office/officeart/2005/8/layout/process1"/>
    <dgm:cxn modelId="{BC0C8F80-E6D5-244E-A113-CD3D17DFDFB1}" type="presParOf" srcId="{0FED07C1-FA97-5E45-BB7B-CD1A87449D36}" destId="{1A6AC86E-B027-AE48-A86A-99A7D66FCFDD}" srcOrd="7" destOrd="0" presId="urn:microsoft.com/office/officeart/2005/8/layout/process1"/>
    <dgm:cxn modelId="{8B869AE9-1383-9F46-ACEF-776AB801B3CD}" type="presParOf" srcId="{1A6AC86E-B027-AE48-A86A-99A7D66FCFDD}" destId="{132381EB-1198-844A-B3A4-1F3908C967F9}" srcOrd="0" destOrd="0" presId="urn:microsoft.com/office/officeart/2005/8/layout/process1"/>
    <dgm:cxn modelId="{89D3A7F7-36DD-2745-B0EC-64045697DE3B}" type="presParOf" srcId="{0FED07C1-FA97-5E45-BB7B-CD1A87449D36}" destId="{33B37CD1-76A1-FC4D-8981-44C3171D7145}" srcOrd="8" destOrd="0" presId="urn:microsoft.com/office/officeart/2005/8/layout/process1"/>
    <dgm:cxn modelId="{503C7AE4-D1CD-1B47-B683-CC5174E8385A}" type="presParOf" srcId="{0FED07C1-FA97-5E45-BB7B-CD1A87449D36}" destId="{68C7DA69-AF33-6249-823F-CA9A659D8369}" srcOrd="9" destOrd="0" presId="urn:microsoft.com/office/officeart/2005/8/layout/process1"/>
    <dgm:cxn modelId="{403D4ACA-8D35-C542-AEBB-09B2678354EE}" type="presParOf" srcId="{68C7DA69-AF33-6249-823F-CA9A659D8369}" destId="{E7E8C406-3BB3-F94C-9FCD-70EFE3CF8F1C}" srcOrd="0" destOrd="0" presId="urn:microsoft.com/office/officeart/2005/8/layout/process1"/>
    <dgm:cxn modelId="{45F8B609-CDF6-044E-A650-4BF2B368FABA}" type="presParOf" srcId="{0FED07C1-FA97-5E45-BB7B-CD1A87449D36}" destId="{43A75840-5334-AC4D-B5BF-18ECB8F0B92E}" srcOrd="10" destOrd="0" presId="urn:microsoft.com/office/officeart/2005/8/layout/process1"/>
    <dgm:cxn modelId="{83D89B5E-6102-BA40-A277-AE8BA3C3CB29}" type="presParOf" srcId="{0FED07C1-FA97-5E45-BB7B-CD1A87449D36}" destId="{6A732521-4F27-FB44-94E3-161256DAE6AC}" srcOrd="11" destOrd="0" presId="urn:microsoft.com/office/officeart/2005/8/layout/process1"/>
    <dgm:cxn modelId="{02C03D65-2144-074A-9CE1-691B2ABBC058}" type="presParOf" srcId="{6A732521-4F27-FB44-94E3-161256DAE6AC}" destId="{70F93A1E-F1FC-2345-A8DD-41AFD28360C3}" srcOrd="0" destOrd="0" presId="urn:microsoft.com/office/officeart/2005/8/layout/process1"/>
    <dgm:cxn modelId="{B6B62531-EF2C-5444-8255-1F3BF6D59508}" type="presParOf" srcId="{0FED07C1-FA97-5E45-BB7B-CD1A87449D36}" destId="{11CE72E8-4280-8E41-91E4-11D2B474D246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8FCA-2443-4F42-A023-072756C45D42}">
      <dsp:nvSpPr>
        <dsp:cNvPr id="0" name=""/>
        <dsp:cNvSpPr/>
      </dsp:nvSpPr>
      <dsp:spPr>
        <a:xfrm>
          <a:off x="449193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F701-6FE4-41C2-8632-1DD06D6D1546}">
      <dsp:nvSpPr>
        <dsp:cNvPr id="0" name=""/>
        <dsp:cNvSpPr/>
      </dsp:nvSpPr>
      <dsp:spPr>
        <a:xfrm>
          <a:off x="3500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venir Book" panose="02000503020000020003" pitchFamily="2" charset="0"/>
            </a:rPr>
            <a:t>Accessed via R package: </a:t>
          </a:r>
          <a:r>
            <a:rPr lang="en-GB" sz="1600" kern="1200" dirty="0" err="1">
              <a:latin typeface="Avenir Book" panose="02000503020000020003" pitchFamily="2" charset="0"/>
            </a:rPr>
            <a:t>rpx</a:t>
          </a:r>
          <a:endParaRPr lang="en-US" sz="1600" kern="1200" dirty="0">
            <a:latin typeface="Avenir Book" panose="02000503020000020003" pitchFamily="2" charset="0"/>
          </a:endParaRPr>
        </a:p>
      </dsp:txBody>
      <dsp:txXfrm>
        <a:off x="3500" y="1699348"/>
        <a:ext cx="1620703" cy="1468762"/>
      </dsp:txXfrm>
    </dsp:sp>
    <dsp:sp modelId="{B2540EC9-685E-405C-BBC2-10ECE1AEC5B7}">
      <dsp:nvSpPr>
        <dsp:cNvPr id="0" name=""/>
        <dsp:cNvSpPr/>
      </dsp:nvSpPr>
      <dsp:spPr>
        <a:xfrm>
          <a:off x="235352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6EF2-FECB-4EF3-8621-EB57493822FD}">
      <dsp:nvSpPr>
        <dsp:cNvPr id="0" name=""/>
        <dsp:cNvSpPr/>
      </dsp:nvSpPr>
      <dsp:spPr>
        <a:xfrm>
          <a:off x="1907826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No .</a:t>
          </a:r>
          <a:r>
            <a:rPr lang="en-GB" sz="1400" kern="1200" dirty="0" err="1">
              <a:latin typeface="Avenir Book" panose="02000503020000020003" pitchFamily="2" charset="0"/>
            </a:rPr>
            <a:t>mzID</a:t>
          </a:r>
          <a:r>
            <a:rPr lang="en-GB" sz="1400" kern="1200" dirty="0">
              <a:latin typeface="Avenir Book" panose="02000503020000020003" pitchFamily="2" charset="0"/>
            </a:rPr>
            <a:t> files provided by authors</a:t>
          </a:r>
          <a:endParaRPr lang="en-US" sz="1400" kern="1200" dirty="0">
            <a:latin typeface="Avenir Book" panose="02000503020000020003" pitchFamily="2" charset="0"/>
          </a:endParaRPr>
        </a:p>
      </dsp:txBody>
      <dsp:txXfrm>
        <a:off x="1907826" y="1699348"/>
        <a:ext cx="1620703" cy="1468762"/>
      </dsp:txXfrm>
    </dsp:sp>
    <dsp:sp modelId="{955D9129-993B-46A6-A9BE-C6FB8B778584}">
      <dsp:nvSpPr>
        <dsp:cNvPr id="0" name=""/>
        <dsp:cNvSpPr/>
      </dsp:nvSpPr>
      <dsp:spPr>
        <a:xfrm>
          <a:off x="4257846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2B1D-AC1D-480F-9546-338611869C7A}">
      <dsp:nvSpPr>
        <dsp:cNvPr id="0" name=""/>
        <dsp:cNvSpPr/>
      </dsp:nvSpPr>
      <dsp:spPr>
        <a:xfrm>
          <a:off x="3812152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 err="1">
              <a:latin typeface="Avenir Book" panose="02000503020000020003" pitchFamily="2" charset="0"/>
            </a:rPr>
            <a:t>mzML</a:t>
          </a:r>
          <a:r>
            <a:rPr lang="en-GB" sz="1200" kern="1200" dirty="0">
              <a:latin typeface="Avenir Book" panose="02000503020000020003" pitchFamily="2" charset="0"/>
            </a:rPr>
            <a:t> files containing raw data </a:t>
          </a:r>
          <a:r>
            <a:rPr lang="en-GB" sz="1200" kern="1200" dirty="0">
              <a:latin typeface="Avenir Book" panose="02000503020000020003" pitchFamily="2" charset="0"/>
              <a:sym typeface="Wingdings" pitchFamily="2" charset="2"/>
            </a:rPr>
            <a:t> </a:t>
          </a:r>
          <a:r>
            <a:rPr lang="en-GB" sz="1200" kern="1200" dirty="0" err="1">
              <a:latin typeface="Avenir Book" panose="02000503020000020003" pitchFamily="2" charset="0"/>
              <a:sym typeface="Wingdings" pitchFamily="2" charset="2"/>
            </a:rPr>
            <a:t>encyclopeDIA</a:t>
          </a:r>
          <a:endParaRPr lang="en-US" sz="1200" kern="1200" dirty="0">
            <a:latin typeface="Avenir Book" panose="02000503020000020003" pitchFamily="2" charset="0"/>
          </a:endParaRPr>
        </a:p>
      </dsp:txBody>
      <dsp:txXfrm>
        <a:off x="3812152" y="1699348"/>
        <a:ext cx="1620703" cy="1468762"/>
      </dsp:txXfrm>
    </dsp:sp>
    <dsp:sp modelId="{0B28A856-C242-4C8B-B6A8-7A743DDA7EEA}">
      <dsp:nvSpPr>
        <dsp:cNvPr id="0" name=""/>
        <dsp:cNvSpPr/>
      </dsp:nvSpPr>
      <dsp:spPr>
        <a:xfrm>
          <a:off x="6162172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4466-A3D8-4036-8D56-83C1AD4D09A8}">
      <dsp:nvSpPr>
        <dsp:cNvPr id="0" name=""/>
        <dsp:cNvSpPr/>
      </dsp:nvSpPr>
      <dsp:spPr>
        <a:xfrm>
          <a:off x="5716479" y="1699348"/>
          <a:ext cx="1620703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Avenir Book" panose="02000503020000020003" pitchFamily="2" charset="0"/>
            </a:rPr>
            <a:t>EncyclopeDIA</a:t>
          </a:r>
          <a:r>
            <a:rPr lang="en-US" sz="1400" kern="1200" dirty="0">
              <a:latin typeface="Avenir Book" panose="02000503020000020003" pitchFamily="2" charset="0"/>
            </a:rPr>
            <a:t>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Generate chromatogram library,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Avenir Book" panose="02000503020000020003" pitchFamily="2" charset="0"/>
            </a:rPr>
            <a:t>PSM files and integrated quantification</a:t>
          </a:r>
        </a:p>
      </dsp:txBody>
      <dsp:txXfrm>
        <a:off x="5716479" y="1699348"/>
        <a:ext cx="1620703" cy="1468762"/>
      </dsp:txXfrm>
    </dsp:sp>
    <dsp:sp modelId="{1FADAEC7-D88D-4CBC-9840-A1C198F5E225}">
      <dsp:nvSpPr>
        <dsp:cNvPr id="0" name=""/>
        <dsp:cNvSpPr/>
      </dsp:nvSpPr>
      <dsp:spPr>
        <a:xfrm>
          <a:off x="8523010" y="582090"/>
          <a:ext cx="729316" cy="7293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745A-F45B-402B-9DCB-A48CD5C702CD}">
      <dsp:nvSpPr>
        <dsp:cNvPr id="0" name=""/>
        <dsp:cNvSpPr/>
      </dsp:nvSpPr>
      <dsp:spPr>
        <a:xfrm>
          <a:off x="7620805" y="1699348"/>
          <a:ext cx="2533726" cy="14687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Used the outputs of </a:t>
          </a:r>
          <a:r>
            <a:rPr lang="en-GB" sz="1400" kern="1200" dirty="0" err="1">
              <a:latin typeface="Avenir Book" panose="02000503020000020003" pitchFamily="2" charset="0"/>
            </a:rPr>
            <a:t>EncyclopeDIA</a:t>
          </a:r>
          <a:r>
            <a:rPr lang="en-GB" sz="1400" kern="1200" dirty="0">
              <a:latin typeface="Avenir Book" panose="02000503020000020003" pitchFamily="2" charset="0"/>
            </a:rPr>
            <a:t> for downstream analysis 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latin typeface="Avenir Book" panose="02000503020000020003" pitchFamily="2" charset="0"/>
            </a:rPr>
            <a:t>(.</a:t>
          </a:r>
          <a:r>
            <a:rPr lang="en-GB" sz="1400" kern="1200" dirty="0" err="1">
              <a:latin typeface="Avenir Book" panose="02000503020000020003" pitchFamily="2" charset="0"/>
            </a:rPr>
            <a:t>features.txt</a:t>
          </a:r>
          <a:r>
            <a:rPr lang="en-GB" sz="1400" kern="1200" dirty="0">
              <a:latin typeface="Avenir Book" panose="02000503020000020003" pitchFamily="2" charset="0"/>
            </a:rPr>
            <a:t> files to create PSM object)</a:t>
          </a:r>
        </a:p>
      </dsp:txBody>
      <dsp:txXfrm>
        <a:off x="7620805" y="1699348"/>
        <a:ext cx="2533726" cy="1468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0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Peptide quantification (from </a:t>
          </a:r>
          <a:r>
            <a:rPr lang="en-GB" sz="1500" kern="1200" dirty="0" err="1"/>
            <a:t>EncyclopeDIA</a:t>
          </a:r>
          <a:r>
            <a:rPr lang="en-GB" sz="1500" kern="1200" dirty="0"/>
            <a:t>)</a:t>
          </a:r>
        </a:p>
      </dsp:txBody>
      <dsp:txXfrm>
        <a:off x="30511" y="3260470"/>
        <a:ext cx="1345537" cy="980711"/>
      </dsp:txXfrm>
    </dsp:sp>
    <dsp:sp modelId="{0DE1D830-4B07-E042-85F9-F993CEB8F6C8}">
      <dsp:nvSpPr>
        <dsp:cNvPr id="0" name=""/>
        <dsp:cNvSpPr/>
      </dsp:nvSpPr>
      <dsp:spPr>
        <a:xfrm>
          <a:off x="1547215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1547215" y="3646177"/>
        <a:ext cx="208733" cy="209296"/>
      </dsp:txXfrm>
    </dsp:sp>
    <dsp:sp modelId="{6F77AF4D-3CD3-A54A-A1FF-07F72F39AC33}">
      <dsp:nvSpPr>
        <dsp:cNvPr id="0" name=""/>
        <dsp:cNvSpPr/>
      </dsp:nvSpPr>
      <dsp:spPr>
        <a:xfrm>
          <a:off x="1969183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 err="1"/>
            <a:t>QFeatures</a:t>
          </a:r>
          <a:r>
            <a:rPr lang="en-GB" sz="1500" kern="1200" dirty="0"/>
            <a:t> conversion </a:t>
          </a:r>
        </a:p>
      </dsp:txBody>
      <dsp:txXfrm>
        <a:off x="1999694" y="3260470"/>
        <a:ext cx="1345537" cy="980711"/>
      </dsp:txXfrm>
    </dsp:sp>
    <dsp:sp modelId="{4C08E5E1-22F8-3D4A-BD47-CEEC4153B9B8}">
      <dsp:nvSpPr>
        <dsp:cNvPr id="0" name=""/>
        <dsp:cNvSpPr/>
      </dsp:nvSpPr>
      <dsp:spPr>
        <a:xfrm>
          <a:off x="3516399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516399" y="3646177"/>
        <a:ext cx="208733" cy="209296"/>
      </dsp:txXfrm>
    </dsp:sp>
    <dsp:sp modelId="{08D2ACC3-5DBC-244B-B280-4792D2961B48}">
      <dsp:nvSpPr>
        <dsp:cNvPr id="0" name=""/>
        <dsp:cNvSpPr/>
      </dsp:nvSpPr>
      <dsp:spPr>
        <a:xfrm>
          <a:off x="3938367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0 </a:t>
          </a:r>
          <a:r>
            <a:rPr lang="en-GB" sz="1500" kern="1200" dirty="0">
              <a:sym typeface="Wingdings" pitchFamily="2" charset="2"/>
            </a:rPr>
            <a:t> NA</a:t>
          </a:r>
          <a:endParaRPr lang="en-GB" sz="1500" kern="1200" dirty="0"/>
        </a:p>
      </dsp:txBody>
      <dsp:txXfrm>
        <a:off x="3968878" y="3260470"/>
        <a:ext cx="1345537" cy="980711"/>
      </dsp:txXfrm>
    </dsp:sp>
    <dsp:sp modelId="{98896C65-2511-A74D-AA9C-20CA8DDA94CF}">
      <dsp:nvSpPr>
        <dsp:cNvPr id="0" name=""/>
        <dsp:cNvSpPr/>
      </dsp:nvSpPr>
      <dsp:spPr>
        <a:xfrm>
          <a:off x="5485583" y="3576412"/>
          <a:ext cx="298190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5485583" y="3646177"/>
        <a:ext cx="208733" cy="209296"/>
      </dsp:txXfrm>
    </dsp:sp>
    <dsp:sp modelId="{19AA9626-1755-D34C-96FF-AF292AC73E9D}">
      <dsp:nvSpPr>
        <dsp:cNvPr id="0" name=""/>
        <dsp:cNvSpPr/>
      </dsp:nvSpPr>
      <dsp:spPr>
        <a:xfrm>
          <a:off x="5907550" y="3229959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08729"/>
            <a:satOff val="-36367"/>
            <a:lumOff val="4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Removed peptides with &gt; 20% missing data</a:t>
          </a:r>
        </a:p>
      </dsp:txBody>
      <dsp:txXfrm>
        <a:off x="5938061" y="3260470"/>
        <a:ext cx="1345537" cy="980711"/>
      </dsp:txXfrm>
    </dsp:sp>
    <dsp:sp modelId="{1A6AC86E-B027-AE48-A86A-99A7D66FCFDD}">
      <dsp:nvSpPr>
        <dsp:cNvPr id="0" name=""/>
        <dsp:cNvSpPr/>
      </dsp:nvSpPr>
      <dsp:spPr>
        <a:xfrm rot="5435967">
          <a:off x="6479351" y="4337311"/>
          <a:ext cx="247036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6516794" y="4370023"/>
        <a:ext cx="172925" cy="209296"/>
      </dsp:txXfrm>
    </dsp:sp>
    <dsp:sp modelId="{33B37CD1-76A1-FC4D-8981-44C3171D7145}">
      <dsp:nvSpPr>
        <dsp:cNvPr id="0" name=""/>
        <dsp:cNvSpPr/>
      </dsp:nvSpPr>
      <dsp:spPr>
        <a:xfrm>
          <a:off x="5891774" y="4737774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Impute missing data (</a:t>
          </a:r>
          <a:r>
            <a:rPr lang="en-GB" sz="1500" kern="1200" dirty="0" err="1"/>
            <a:t>knn</a:t>
          </a:r>
          <a:r>
            <a:rPr lang="en-GB" sz="1500" kern="1200" dirty="0"/>
            <a:t>)</a:t>
          </a:r>
        </a:p>
      </dsp:txBody>
      <dsp:txXfrm>
        <a:off x="5922285" y="4768285"/>
        <a:ext cx="1345537" cy="980711"/>
      </dsp:txXfrm>
    </dsp:sp>
    <dsp:sp modelId="{68C7DA69-AF33-6249-823F-CA9A659D8369}">
      <dsp:nvSpPr>
        <dsp:cNvPr id="0" name=""/>
        <dsp:cNvSpPr/>
      </dsp:nvSpPr>
      <dsp:spPr>
        <a:xfrm rot="10753132">
          <a:off x="5455455" y="5097744"/>
          <a:ext cx="296491" cy="348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5544398" y="5166903"/>
        <a:ext cx="207544" cy="209296"/>
      </dsp:txXfrm>
    </dsp:sp>
    <dsp:sp modelId="{43A75840-5334-AC4D-B5BF-18ECB8F0B92E}">
      <dsp:nvSpPr>
        <dsp:cNvPr id="0" name=""/>
        <dsp:cNvSpPr/>
      </dsp:nvSpPr>
      <dsp:spPr>
        <a:xfrm>
          <a:off x="3925848" y="4764578"/>
          <a:ext cx="1406559" cy="1041733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Peptide-based normalisation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 log2 transform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200" kern="1200" dirty="0"/>
        </a:p>
      </dsp:txBody>
      <dsp:txXfrm>
        <a:off x="3956359" y="4795089"/>
        <a:ext cx="1345537" cy="980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0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Peptide quantification (from </a:t>
          </a:r>
          <a:r>
            <a:rPr lang="en-GB" sz="800" kern="1200" dirty="0" err="1"/>
            <a:t>EncyclopeDIA</a:t>
          </a:r>
          <a:r>
            <a:rPr lang="en-GB" sz="800" kern="1200" dirty="0"/>
            <a:t>)</a:t>
          </a:r>
        </a:p>
      </dsp:txBody>
      <dsp:txXfrm>
        <a:off x="16035" y="1827847"/>
        <a:ext cx="802204" cy="515422"/>
      </dsp:txXfrm>
    </dsp:sp>
    <dsp:sp modelId="{0DE1D830-4B07-E042-85F9-F993CEB8F6C8}">
      <dsp:nvSpPr>
        <dsp:cNvPr id="0" name=""/>
        <dsp:cNvSpPr/>
      </dsp:nvSpPr>
      <dsp:spPr>
        <a:xfrm>
          <a:off x="917702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917702" y="2023488"/>
        <a:ext cx="123806" cy="124140"/>
      </dsp:txXfrm>
    </dsp:sp>
    <dsp:sp modelId="{6F77AF4D-3CD3-A54A-A1FF-07F72F39AC33}">
      <dsp:nvSpPr>
        <dsp:cNvPr id="0" name=""/>
        <dsp:cNvSpPr/>
      </dsp:nvSpPr>
      <dsp:spPr>
        <a:xfrm>
          <a:off x="1167984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QFeatures</a:t>
          </a:r>
          <a:r>
            <a:rPr lang="en-GB" sz="800" kern="1200" dirty="0"/>
            <a:t> conversion </a:t>
          </a:r>
        </a:p>
      </dsp:txBody>
      <dsp:txXfrm>
        <a:off x="1184019" y="1827847"/>
        <a:ext cx="802204" cy="515422"/>
      </dsp:txXfrm>
    </dsp:sp>
    <dsp:sp modelId="{4C08E5E1-22F8-3D4A-BD47-CEEC4153B9B8}">
      <dsp:nvSpPr>
        <dsp:cNvPr id="0" name=""/>
        <dsp:cNvSpPr/>
      </dsp:nvSpPr>
      <dsp:spPr>
        <a:xfrm>
          <a:off x="2085686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2085686" y="2023488"/>
        <a:ext cx="123806" cy="124140"/>
      </dsp:txXfrm>
    </dsp:sp>
    <dsp:sp modelId="{08D2ACC3-5DBC-244B-B280-4792D2961B48}">
      <dsp:nvSpPr>
        <dsp:cNvPr id="0" name=""/>
        <dsp:cNvSpPr/>
      </dsp:nvSpPr>
      <dsp:spPr>
        <a:xfrm>
          <a:off x="2335969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0 </a:t>
          </a:r>
          <a:r>
            <a:rPr lang="en-GB" sz="800" kern="1200" dirty="0">
              <a:sym typeface="Wingdings" pitchFamily="2" charset="2"/>
            </a:rPr>
            <a:t> NA</a:t>
          </a:r>
          <a:endParaRPr lang="en-GB" sz="800" kern="1200" dirty="0"/>
        </a:p>
      </dsp:txBody>
      <dsp:txXfrm>
        <a:off x="2352004" y="1827847"/>
        <a:ext cx="802204" cy="515422"/>
      </dsp:txXfrm>
    </dsp:sp>
    <dsp:sp modelId="{98896C65-2511-A74D-AA9C-20CA8DDA94CF}">
      <dsp:nvSpPr>
        <dsp:cNvPr id="0" name=""/>
        <dsp:cNvSpPr/>
      </dsp:nvSpPr>
      <dsp:spPr>
        <a:xfrm>
          <a:off x="3253671" y="1982108"/>
          <a:ext cx="176866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253671" y="2023488"/>
        <a:ext cx="123806" cy="124140"/>
      </dsp:txXfrm>
    </dsp:sp>
    <dsp:sp modelId="{19AA9626-1755-D34C-96FF-AF292AC73E9D}">
      <dsp:nvSpPr>
        <dsp:cNvPr id="0" name=""/>
        <dsp:cNvSpPr/>
      </dsp:nvSpPr>
      <dsp:spPr>
        <a:xfrm>
          <a:off x="3503953" y="1811812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208729"/>
            <a:satOff val="-36367"/>
            <a:lumOff val="482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Removed peptides with &gt; 20% missing data</a:t>
          </a:r>
        </a:p>
      </dsp:txBody>
      <dsp:txXfrm>
        <a:off x="3519988" y="1827847"/>
        <a:ext cx="802204" cy="515422"/>
      </dsp:txXfrm>
    </dsp:sp>
    <dsp:sp modelId="{1A6AC86E-B027-AE48-A86A-99A7D66FCFDD}">
      <dsp:nvSpPr>
        <dsp:cNvPr id="0" name=""/>
        <dsp:cNvSpPr/>
      </dsp:nvSpPr>
      <dsp:spPr>
        <a:xfrm rot="21592335">
          <a:off x="4430460" y="1980755"/>
          <a:ext cx="195533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72579"/>
            <a:satOff val="-27578"/>
            <a:lumOff val="330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4430460" y="2022200"/>
        <a:ext cx="136873" cy="124140"/>
      </dsp:txXfrm>
    </dsp:sp>
    <dsp:sp modelId="{33B37CD1-76A1-FC4D-8981-44C3171D7145}">
      <dsp:nvSpPr>
        <dsp:cNvPr id="0" name=""/>
        <dsp:cNvSpPr/>
      </dsp:nvSpPr>
      <dsp:spPr>
        <a:xfrm>
          <a:off x="4707158" y="1809129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39153"/>
            <a:satOff val="-24245"/>
            <a:lumOff val="321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Impute missing data (</a:t>
          </a:r>
          <a:r>
            <a:rPr lang="en-GB" sz="800" kern="1200" dirty="0" err="1"/>
            <a:t>knn</a:t>
          </a:r>
          <a:r>
            <a:rPr lang="en-GB" sz="800" kern="1200" dirty="0"/>
            <a:t>)</a:t>
          </a:r>
        </a:p>
      </dsp:txBody>
      <dsp:txXfrm>
        <a:off x="4723193" y="1825164"/>
        <a:ext cx="802204" cy="515422"/>
      </dsp:txXfrm>
    </dsp:sp>
    <dsp:sp modelId="{68C7DA69-AF33-6249-823F-CA9A659D8369}">
      <dsp:nvSpPr>
        <dsp:cNvPr id="0" name=""/>
        <dsp:cNvSpPr/>
      </dsp:nvSpPr>
      <dsp:spPr>
        <a:xfrm rot="26617">
          <a:off x="5616053" y="1983846"/>
          <a:ext cx="158204" cy="206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86290"/>
            <a:satOff val="-13789"/>
            <a:lumOff val="165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5616054" y="2025042"/>
        <a:ext cx="110743" cy="124140"/>
      </dsp:txXfrm>
    </dsp:sp>
    <dsp:sp modelId="{43A75840-5334-AC4D-B5BF-18ECB8F0B92E}">
      <dsp:nvSpPr>
        <dsp:cNvPr id="0" name=""/>
        <dsp:cNvSpPr/>
      </dsp:nvSpPr>
      <dsp:spPr>
        <a:xfrm>
          <a:off x="5839923" y="1817900"/>
          <a:ext cx="834274" cy="547492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69576"/>
            <a:satOff val="-12122"/>
            <a:lumOff val="160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Peptide-based normalisation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600" kern="1200" dirty="0"/>
            <a:t> log2 transform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600" kern="1200" dirty="0"/>
        </a:p>
      </dsp:txBody>
      <dsp:txXfrm>
        <a:off x="5855958" y="1833935"/>
        <a:ext cx="802204" cy="5154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5C7C3-6A6F-D84A-8836-20FC400B7ACD}">
      <dsp:nvSpPr>
        <dsp:cNvPr id="0" name=""/>
        <dsp:cNvSpPr/>
      </dsp:nvSpPr>
      <dsp:spPr>
        <a:xfrm>
          <a:off x="4812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Peptide quantification (from </a:t>
          </a:r>
          <a:r>
            <a:rPr lang="en-GB" sz="1400" kern="1200" dirty="0" err="1"/>
            <a:t>EncyclopeDIA</a:t>
          </a:r>
          <a:r>
            <a:rPr lang="en-GB" sz="1400" kern="1200" dirty="0"/>
            <a:t>)</a:t>
          </a:r>
        </a:p>
      </dsp:txBody>
      <dsp:txXfrm>
        <a:off x="37922" y="3734408"/>
        <a:ext cx="1249360" cy="1064228"/>
      </dsp:txXfrm>
    </dsp:sp>
    <dsp:sp modelId="{0DE1D830-4B07-E042-85F9-F993CEB8F6C8}">
      <dsp:nvSpPr>
        <dsp:cNvPr id="0" name=""/>
        <dsp:cNvSpPr/>
      </dsp:nvSpPr>
      <dsp:spPr>
        <a:xfrm>
          <a:off x="1451951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451951" y="4168643"/>
        <a:ext cx="195232" cy="195758"/>
      </dsp:txXfrm>
    </dsp:sp>
    <dsp:sp modelId="{6F77AF4D-3CD3-A54A-A1FF-07F72F39AC33}">
      <dsp:nvSpPr>
        <dsp:cNvPr id="0" name=""/>
        <dsp:cNvSpPr/>
      </dsp:nvSpPr>
      <dsp:spPr>
        <a:xfrm>
          <a:off x="1846625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9637"/>
            <a:satOff val="-10391"/>
            <a:lumOff val="137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 err="1"/>
            <a:t>QFeatures</a:t>
          </a:r>
          <a:r>
            <a:rPr lang="en-GB" sz="1400" kern="1200" dirty="0"/>
            <a:t> conversion </a:t>
          </a:r>
        </a:p>
      </dsp:txBody>
      <dsp:txXfrm>
        <a:off x="1879735" y="3734408"/>
        <a:ext cx="1249360" cy="1064228"/>
      </dsp:txXfrm>
    </dsp:sp>
    <dsp:sp modelId="{4C08E5E1-22F8-3D4A-BD47-CEEC4153B9B8}">
      <dsp:nvSpPr>
        <dsp:cNvPr id="0" name=""/>
        <dsp:cNvSpPr/>
      </dsp:nvSpPr>
      <dsp:spPr>
        <a:xfrm>
          <a:off x="3293764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71908"/>
            <a:satOff val="-11491"/>
            <a:lumOff val="13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3293764" y="4168643"/>
        <a:ext cx="195232" cy="195758"/>
      </dsp:txXfrm>
    </dsp:sp>
    <dsp:sp modelId="{08D2ACC3-5DBC-244B-B280-4792D2961B48}">
      <dsp:nvSpPr>
        <dsp:cNvPr id="0" name=""/>
        <dsp:cNvSpPr/>
      </dsp:nvSpPr>
      <dsp:spPr>
        <a:xfrm>
          <a:off x="3688438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9274"/>
            <a:satOff val="-20781"/>
            <a:lumOff val="275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0 </a:t>
          </a:r>
          <a:r>
            <a:rPr lang="en-GB" sz="1400" kern="1200" dirty="0">
              <a:sym typeface="Wingdings" pitchFamily="2" charset="2"/>
            </a:rPr>
            <a:t> NA</a:t>
          </a:r>
          <a:endParaRPr lang="en-GB" sz="1400" kern="1200" dirty="0"/>
        </a:p>
      </dsp:txBody>
      <dsp:txXfrm>
        <a:off x="3721548" y="3734408"/>
        <a:ext cx="1249360" cy="1064228"/>
      </dsp:txXfrm>
    </dsp:sp>
    <dsp:sp modelId="{98896C65-2511-A74D-AA9C-20CA8DDA94CF}">
      <dsp:nvSpPr>
        <dsp:cNvPr id="0" name=""/>
        <dsp:cNvSpPr/>
      </dsp:nvSpPr>
      <dsp:spPr>
        <a:xfrm>
          <a:off x="5135577" y="4103390"/>
          <a:ext cx="278903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3816"/>
            <a:satOff val="-22981"/>
            <a:lumOff val="27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5135577" y="4168643"/>
        <a:ext cx="195232" cy="195758"/>
      </dsp:txXfrm>
    </dsp:sp>
    <dsp:sp modelId="{19AA9626-1755-D34C-96FF-AF292AC73E9D}">
      <dsp:nvSpPr>
        <dsp:cNvPr id="0" name=""/>
        <dsp:cNvSpPr/>
      </dsp:nvSpPr>
      <dsp:spPr>
        <a:xfrm>
          <a:off x="5530251" y="370129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78911"/>
            <a:satOff val="-31172"/>
            <a:lumOff val="41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Removed peptides with &gt; 20% missing data</a:t>
          </a:r>
        </a:p>
      </dsp:txBody>
      <dsp:txXfrm>
        <a:off x="5563361" y="3734408"/>
        <a:ext cx="1249360" cy="1064228"/>
      </dsp:txXfrm>
    </dsp:sp>
    <dsp:sp modelId="{1A6AC86E-B027-AE48-A86A-99A7D66FCFDD}">
      <dsp:nvSpPr>
        <dsp:cNvPr id="0" name=""/>
        <dsp:cNvSpPr/>
      </dsp:nvSpPr>
      <dsp:spPr>
        <a:xfrm rot="5431001">
          <a:off x="6046560" y="4929088"/>
          <a:ext cx="268071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215724"/>
            <a:satOff val="-34472"/>
            <a:lumOff val="4135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6087133" y="4954132"/>
        <a:ext cx="187650" cy="195758"/>
      </dsp:txXfrm>
    </dsp:sp>
    <dsp:sp modelId="{33B37CD1-76A1-FC4D-8981-44C3171D7145}">
      <dsp:nvSpPr>
        <dsp:cNvPr id="0" name=""/>
        <dsp:cNvSpPr/>
      </dsp:nvSpPr>
      <dsp:spPr>
        <a:xfrm>
          <a:off x="5515495" y="5337521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78911"/>
            <a:satOff val="-31172"/>
            <a:lumOff val="41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Impute missing data 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 err="1"/>
            <a:t>Knn</a:t>
          </a:r>
          <a:endParaRPr lang="en-GB" sz="1100" kern="1200" dirty="0"/>
        </a:p>
      </dsp:txBody>
      <dsp:txXfrm>
        <a:off x="5548605" y="5370631"/>
        <a:ext cx="1249360" cy="1064228"/>
      </dsp:txXfrm>
    </dsp:sp>
    <dsp:sp modelId="{68C7DA69-AF33-6249-823F-CA9A659D8369}">
      <dsp:nvSpPr>
        <dsp:cNvPr id="0" name=""/>
        <dsp:cNvSpPr/>
      </dsp:nvSpPr>
      <dsp:spPr>
        <a:xfrm rot="10753448">
          <a:off x="5083578" y="5752383"/>
          <a:ext cx="293499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143816"/>
            <a:satOff val="-22981"/>
            <a:lumOff val="275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5171624" y="5817040"/>
        <a:ext cx="205449" cy="195758"/>
      </dsp:txXfrm>
    </dsp:sp>
    <dsp:sp modelId="{43A75840-5334-AC4D-B5BF-18ECB8F0B92E}">
      <dsp:nvSpPr>
        <dsp:cNvPr id="0" name=""/>
        <dsp:cNvSpPr/>
      </dsp:nvSpPr>
      <dsp:spPr>
        <a:xfrm>
          <a:off x="3222707" y="5365703"/>
          <a:ext cx="1739066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119274"/>
            <a:satOff val="-20781"/>
            <a:lumOff val="275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Peptide-based normalisation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 log2 transform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Median-centered normalization</a:t>
          </a:r>
        </a:p>
      </dsp:txBody>
      <dsp:txXfrm>
        <a:off x="3255817" y="5398813"/>
        <a:ext cx="1672846" cy="1064228"/>
      </dsp:txXfrm>
    </dsp:sp>
    <dsp:sp modelId="{6A732521-4F27-FB44-94E3-161256DAE6AC}">
      <dsp:nvSpPr>
        <dsp:cNvPr id="0" name=""/>
        <dsp:cNvSpPr/>
      </dsp:nvSpPr>
      <dsp:spPr>
        <a:xfrm rot="10771900">
          <a:off x="2821817" y="5777066"/>
          <a:ext cx="272405" cy="326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shade val="90000"/>
            <a:hueOff val="71908"/>
            <a:satOff val="-11491"/>
            <a:lumOff val="137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 rot="10800000">
        <a:off x="2903537" y="5841985"/>
        <a:ext cx="190684" cy="195758"/>
      </dsp:txXfrm>
    </dsp:sp>
    <dsp:sp modelId="{11CE72E8-4280-8E41-91E4-11D2B474D246}">
      <dsp:nvSpPr>
        <dsp:cNvPr id="0" name=""/>
        <dsp:cNvSpPr/>
      </dsp:nvSpPr>
      <dsp:spPr>
        <a:xfrm>
          <a:off x="1393171" y="5382388"/>
          <a:ext cx="1315580" cy="1130448"/>
        </a:xfrm>
        <a:prstGeom prst="roundRect">
          <a:avLst>
            <a:gd name="adj" fmla="val 10000"/>
          </a:avLst>
        </a:prstGeom>
        <a:solidFill>
          <a:schemeClr val="accent5">
            <a:shade val="50000"/>
            <a:hueOff val="59637"/>
            <a:satOff val="-10391"/>
            <a:lumOff val="137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Protein aggregation</a:t>
          </a:r>
        </a:p>
        <a:p>
          <a:pPr marL="57150" lvl="1" indent="-57150" algn="ctr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Robust summary</a:t>
          </a:r>
        </a:p>
      </dsp:txBody>
      <dsp:txXfrm>
        <a:off x="1426281" y="5415498"/>
        <a:ext cx="1249360" cy="1064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C7C81-7081-594C-B003-5868BCBBBD29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B38FD-AE8D-6548-978D-0D8896D47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9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normalise a the peptide level because you take into account technical variation effects, which occur in the peptides because that’s what you are measuring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B38FD-AE8D-6548-978D-0D8896D47A9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99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D40D-3E8C-E3B0-AB0E-5945718DA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DEC42-6FE4-ADA1-726B-CE5731F0B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7D64-8B03-3E5C-7E04-C4ABAB6F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B4987-2898-A2C3-DE55-BF070037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6C10B-F2CC-B5A9-94CA-D773553F7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7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9E35-9992-C38A-464D-61980B68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7B995-63D0-DFB3-8BF1-A9DE4966C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FA55-D395-98E2-5651-CDF6E3814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648C4-6BB4-DF16-7B8E-AA8017D9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8793A-10B2-5521-EFA1-C512A947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556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3ECBF5-DF52-8EB1-41F7-30511DD91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37F76-8DD4-0D32-AA6D-3125D5BC4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DD608-2DED-4DA4-2E39-D3B19FC4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384A-AFBC-C578-E922-265F9477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01572-22C1-9319-E7FF-C62A0E1E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4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6DDD4-FF22-6FBC-0795-93FD8397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DB116-4C2E-155E-850C-E277744AB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57961-B6F8-2318-58D0-A7D88761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A02A7-F69D-5473-16C3-4C87D8EDB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9961F-4D78-7524-AE42-D18D27BB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34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1A81-E992-F629-5BBA-191B0A19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B3566-0834-BDE3-6C3A-AFE5B1DFB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A8FBA-387F-3842-C448-B2AADA87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9A04A-7619-B7F9-724A-405CD409B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8C5CB-1DD2-20B5-8D0A-34DBBEF4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39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1951-ED77-4346-1AC5-59B0EBA8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5432-BFF0-745E-9077-937479C2A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1F39C-BFFE-B47B-A8C0-D6874A957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0BA93-E380-89F1-DC2A-6549B04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971EB-2FAF-489A-878D-8B7005E8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790C-1D52-28C7-44A6-6010C8884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29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D6ED-F009-9470-1210-818CC6F3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F260-9AFC-D717-8AEF-55D62936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866F8-71A5-40A9-BF96-93F9A39C5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D441-BC2C-5FE8-7DA6-4C53F169C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5E116-6825-8518-5436-4A74694A0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C0B11D-11C7-8997-9CCE-2934F57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EFC-0C16-2BA1-DD76-2A28A2CD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0E441-9243-0A9A-5533-6E18F4DEB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66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E66FF-E91B-B98C-B164-E161C466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04DD6-5639-8C14-DB0C-8523D637F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662ED-BAAD-7DC0-6715-D49A51D49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5C977-2875-F268-2FAA-61B1D865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64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A55AB-68AC-50E8-F187-53520B2C0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9BF7-1409-6BE5-3085-AB590508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48FEB-F1D6-7C50-7B5E-090756E1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2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4C75-EECB-F8DC-8384-F4323FCA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5864-C94E-1430-8DDA-844355685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0FD33-30A1-304D-965E-67A5A9D65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A806C-9AB2-B8C2-94A6-C0C1F5BC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CE170-373D-DC86-31AC-5D4E5C482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E5E1-3DB5-CDCD-0AC8-F68B52E2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48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11F-099E-5E62-F850-EB164202A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AC59C-33B2-B253-222B-36D11F528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26853-D516-97BD-25A3-65C6D6B71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9C44-3657-E85C-000A-2A578AF1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A4ABD-6AA5-1A67-F974-9111018F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AAF7B-4B30-9B8C-9AB6-4E67595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0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64263-929C-39AB-54A3-7D807555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9B6BC-3150-12C9-66EC-4F0F0B603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3C7FB-6F51-07E3-9040-E20C197DE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4E446-1E47-9044-BE4F-43B069AF125D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8688B-E256-DA0B-D5B9-FECE57574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7DFA-EA0A-A31C-EC5D-B848B780F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8A603-3228-494F-9127-962C162DC4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39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9C05-AAA1-09FA-A575-1706B2275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428" y="1983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GB" sz="4400" b="1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SOX9-dependent fibrosis drives renal function in nephronophthisis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dirty="0">
                <a:latin typeface="Avenir Book" panose="02000503020000020003" pitchFamily="2" charset="0"/>
              </a:rPr>
              <a:t> </a:t>
            </a:r>
            <a:br>
              <a:rPr lang="en-GB" sz="4400" dirty="0">
                <a:latin typeface="Avenir Book" panose="02000503020000020003" pitchFamily="2" charset="0"/>
              </a:rPr>
            </a:br>
            <a:r>
              <a:rPr lang="en-GB" sz="4400" i="1" dirty="0">
                <a:latin typeface="Avenir Book" panose="02000503020000020003" pitchFamily="2" charset="0"/>
              </a:rPr>
              <a:t>A comparison of the proteomics analysis</a:t>
            </a:r>
            <a:r>
              <a:rPr lang="en-GB" sz="4400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8128B-BB47-91B3-98F0-A4B1B0B21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325" y="5696652"/>
            <a:ext cx="9144000" cy="1655762"/>
          </a:xfrm>
        </p:spPr>
        <p:txBody>
          <a:bodyPr/>
          <a:lstStyle/>
          <a:p>
            <a:r>
              <a:rPr lang="en-GB" dirty="0">
                <a:latin typeface="Avenir Book" panose="02000503020000020003" pitchFamily="2" charset="0"/>
              </a:rPr>
              <a:t>Team 1: Leticia, Milda and Mai </a:t>
            </a:r>
          </a:p>
        </p:txBody>
      </p:sp>
    </p:spTree>
    <p:extLst>
      <p:ext uri="{BB962C8B-B14F-4D97-AF65-F5344CB8AC3E}">
        <p14:creationId xmlns:p14="http://schemas.microsoft.com/office/powerpoint/2010/main" val="57164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F644B-AB47-8D2A-8808-4918B4AF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1385-7CCA-9BC9-DF93-DD1A8FF1905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E16512F-D108-C6BA-5400-5C8B09952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59154C5-47B8-A86E-6BF7-CDAD7E544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108895"/>
              </p:ext>
            </p:extLst>
          </p:nvPr>
        </p:nvGraphicFramePr>
        <p:xfrm>
          <a:off x="1953491" y="-1280961"/>
          <a:ext cx="11252478" cy="7501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25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DCB77-04B6-B884-758B-0EE803AE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35ED53B-45FE-091A-E9ED-D99B7C81E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4971B8-B86C-CEB1-D0E3-F845363FE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107" y="2841702"/>
            <a:ext cx="7315200" cy="3657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D61E20-CDA8-FCF1-0619-D6E256C4E4AF}"/>
              </a:ext>
            </a:extLst>
          </p:cNvPr>
          <p:cNvSpPr txBox="1"/>
          <p:nvPr/>
        </p:nvSpPr>
        <p:spPr>
          <a:xfrm>
            <a:off x="2900855" y="2585036"/>
            <a:ext cx="3203028" cy="34734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Mean-centered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56586-0656-7E7B-EEF1-C085B58040B0}"/>
              </a:ext>
            </a:extLst>
          </p:cNvPr>
          <p:cNvSpPr txBox="1"/>
          <p:nvPr/>
        </p:nvSpPr>
        <p:spPr>
          <a:xfrm>
            <a:off x="6542689" y="2579782"/>
            <a:ext cx="3184635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Median-centered</a:t>
            </a:r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811BD96A-BC33-2657-6C71-938B414E28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809227"/>
              </p:ext>
            </p:extLst>
          </p:nvPr>
        </p:nvGraphicFramePr>
        <p:xfrm>
          <a:off x="2956268" y="-295272"/>
          <a:ext cx="6674198" cy="4171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37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9A9B7-EFFA-859A-BE6D-2C615D13B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C342-3E7D-534E-DBDA-A7BA1E745EEC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A4FEC83-5F58-B2AC-E03E-4952F4967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Protein aggregation 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1F52270-E176-8F42-326F-4D8E598E2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893968"/>
              </p:ext>
            </p:extLst>
          </p:nvPr>
        </p:nvGraphicFramePr>
        <p:xfrm>
          <a:off x="2269066" y="-1675046"/>
          <a:ext cx="12799569" cy="8533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026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473EB-1494-C7FE-FDEF-B3DABD2C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B012-DA36-039B-4B36-AC7737884A62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B45E93D-4D1C-9F4E-914E-003CBD50B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042270-6D53-706D-8206-363F438C3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68" y="1058333"/>
            <a:ext cx="5486400" cy="54864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9ECA853-A03A-94AE-A892-14704F83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33" y="1089799"/>
            <a:ext cx="5486400" cy="5486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4E47EA-FAD6-BA54-C1DE-662E36849BBF}"/>
              </a:ext>
            </a:extLst>
          </p:cNvPr>
          <p:cNvSpPr txBox="1"/>
          <p:nvPr/>
        </p:nvSpPr>
        <p:spPr>
          <a:xfrm>
            <a:off x="1275255" y="1382770"/>
            <a:ext cx="438047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Peptide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0C49E-5A76-C9E7-5C75-1E4055D59FB8}"/>
              </a:ext>
            </a:extLst>
          </p:cNvPr>
          <p:cNvSpPr txBox="1"/>
          <p:nvPr/>
        </p:nvSpPr>
        <p:spPr>
          <a:xfrm>
            <a:off x="6778588" y="1416637"/>
            <a:ext cx="4380478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Protein</a:t>
            </a:r>
          </a:p>
        </p:txBody>
      </p:sp>
    </p:spTree>
    <p:extLst>
      <p:ext uri="{BB962C8B-B14F-4D97-AF65-F5344CB8AC3E}">
        <p14:creationId xmlns:p14="http://schemas.microsoft.com/office/powerpoint/2010/main" val="118646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43793-29B2-126C-2009-23D2EBE5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25E6BDD-29B6-3DBE-55C4-79BD2D708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272594-DE74-4548-91E8-E0847D2981B9}"/>
              </a:ext>
            </a:extLst>
          </p:cNvPr>
          <p:cNvSpPr txBox="1"/>
          <p:nvPr/>
        </p:nvSpPr>
        <p:spPr>
          <a:xfrm>
            <a:off x="583143" y="2186518"/>
            <a:ext cx="1106328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sz="2800" b="1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Msqrob2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, with default parameters:</a:t>
            </a:r>
          </a:p>
          <a:p>
            <a:pPr marL="742950" lvl="1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</a:t>
            </a:r>
            <a:r>
              <a:rPr lang="en-GB" sz="2400" dirty="0">
                <a:latin typeface="Avenir Book" panose="02000503020000020003" pitchFamily="2" charset="0"/>
                <a:sym typeface="Wingdings" pitchFamily="2" charset="2"/>
              </a:rPr>
              <a:t>Fits a model using robust linear regression on the protein expression values that have been aggregated from the peptide intensities </a:t>
            </a:r>
          </a:p>
          <a:p>
            <a:pPr lvl="1"/>
            <a:endParaRPr lang="en-GB" sz="2400" dirty="0">
              <a:latin typeface="Avenir Book" panose="02000503020000020003" pitchFamily="2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On </a:t>
            </a:r>
            <a:r>
              <a:rPr lang="en-GB" sz="2800" b="1" dirty="0">
                <a:latin typeface="Avenir Book" panose="02000503020000020003" pitchFamily="2" charset="0"/>
                <a:sym typeface="Wingdings" pitchFamily="2" charset="2"/>
              </a:rPr>
              <a:t>protein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level</a:t>
            </a:r>
          </a:p>
          <a:p>
            <a:endParaRPr lang="en-GB" sz="2800" dirty="0">
              <a:latin typeface="Avenir Book" panose="02000503020000020003" pitchFamily="2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Contrasts: </a:t>
            </a:r>
            <a:r>
              <a:rPr lang="en-GB" sz="2800" b="1" dirty="0">
                <a:latin typeface="Avenir Book" panose="02000503020000020003" pitchFamily="2" charset="0"/>
                <a:sym typeface="Wingdings" pitchFamily="2" charset="2"/>
              </a:rPr>
              <a:t>KO vs WT</a:t>
            </a: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 (pooled parental and EV cell lines): 5 / 5</a:t>
            </a:r>
          </a:p>
          <a:p>
            <a:pPr marL="285750" indent="-285750">
              <a:buFont typeface="Wingdings" pitchFamily="2" charset="2"/>
              <a:buChar char="à"/>
            </a:pPr>
            <a:endParaRPr lang="en-GB" sz="2800" dirty="0">
              <a:latin typeface="Avenir Book" panose="02000503020000020003" pitchFamily="2" charset="0"/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GB" sz="2800" dirty="0">
                <a:latin typeface="Avenir Book" panose="02000503020000020003" pitchFamily="2" charset="0"/>
                <a:sym typeface="Wingdings" pitchFamily="2" charset="2"/>
              </a:rPr>
              <a:t>Significant proteins: </a:t>
            </a:r>
            <a:r>
              <a:rPr lang="en-GB" sz="2800" b="1" dirty="0" err="1">
                <a:latin typeface="Avenir Book" panose="02000503020000020003" pitchFamily="2" charset="0"/>
                <a:sym typeface="Wingdings" pitchFamily="2" charset="2"/>
              </a:rPr>
              <a:t>padj</a:t>
            </a:r>
            <a:r>
              <a:rPr lang="en-GB" sz="2800" b="1" dirty="0">
                <a:latin typeface="Avenir Book" panose="02000503020000020003" pitchFamily="2" charset="0"/>
                <a:sym typeface="Wingdings" pitchFamily="2" charset="2"/>
              </a:rPr>
              <a:t> &lt; 0.05</a:t>
            </a:r>
          </a:p>
          <a:p>
            <a:endParaRPr lang="en-GB" dirty="0">
              <a:latin typeface="Avenir Book" panose="02000503020000020003" pitchFamily="2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6362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7AD54-E0E6-8A0C-4153-017F8049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8B68-71C8-23AE-21F7-E98AA6E9CACB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DC397-A745-D884-A3CA-6C0BABA70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199" y="1397833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C54853A-5A08-C5B9-B723-150E61798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574FC8-8CDB-C7B7-C5F5-0E8D2AEB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2" t="2990" b="1"/>
          <a:stretch>
            <a:fillRect/>
          </a:stretch>
        </p:blipFill>
        <p:spPr>
          <a:xfrm>
            <a:off x="6685613" y="1866700"/>
            <a:ext cx="3957404" cy="387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72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BFBAA-A0BE-5247-B575-C2FFC8101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AA6B-AE71-7F74-F8F6-52A2C57B217B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50543-65B9-BA30-321E-C761B713A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54" y="1483896"/>
            <a:ext cx="4572000" cy="4572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F495C6-4D47-1CED-0C76-AB9B30B77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Differential expression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88BAE-07D3-478E-4519-5FCD683D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304" y="1858780"/>
            <a:ext cx="6260265" cy="4173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816E9D-2E78-BCEC-B842-B95D8F78D119}"/>
              </a:ext>
            </a:extLst>
          </p:cNvPr>
          <p:cNvSpPr txBox="1"/>
          <p:nvPr/>
        </p:nvSpPr>
        <p:spPr>
          <a:xfrm>
            <a:off x="8315661" y="5506181"/>
            <a:ext cx="1379095" cy="33855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KO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6DA378-EE71-5696-7790-D96469A0B895}"/>
              </a:ext>
            </a:extLst>
          </p:cNvPr>
          <p:cNvSpPr txBox="1"/>
          <p:nvPr/>
        </p:nvSpPr>
        <p:spPr>
          <a:xfrm>
            <a:off x="6907141" y="5508373"/>
            <a:ext cx="1379095" cy="33855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Avenir Book" panose="02000503020000020003" pitchFamily="2" charset="0"/>
              </a:rPr>
              <a:t>WT</a:t>
            </a:r>
          </a:p>
        </p:txBody>
      </p:sp>
    </p:spTree>
    <p:extLst>
      <p:ext uri="{BB962C8B-B14F-4D97-AF65-F5344CB8AC3E}">
        <p14:creationId xmlns:p14="http://schemas.microsoft.com/office/powerpoint/2010/main" val="32425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84E-133C-36B5-A95C-D5E637BAA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6E957-08CD-88AA-4EEE-00A41DA0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pic>
        <p:nvPicPr>
          <p:cNvPr id="9" name="Picture 8" descr="A diagram of a cyst formation&#10;&#10;AI-generated content may be incorrect.">
            <a:extLst>
              <a:ext uri="{FF2B5EF4-FFF2-40B4-BE49-F238E27FC236}">
                <a16:creationId xmlns:a16="http://schemas.microsoft.com/office/drawing/2014/main" id="{B1D95D1A-1826-8630-BAC4-33E4ABFA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06" y="315213"/>
            <a:ext cx="3015499" cy="3916101"/>
          </a:xfrm>
          <a:prstGeom prst="rect">
            <a:avLst/>
          </a:prstGeom>
        </p:spPr>
      </p:pic>
      <p:pic>
        <p:nvPicPr>
          <p:cNvPr id="11" name="Graphic 10" descr="Rat with solid fill">
            <a:extLst>
              <a:ext uri="{FF2B5EF4-FFF2-40B4-BE49-F238E27FC236}">
                <a16:creationId xmlns:a16="http://schemas.microsoft.com/office/drawing/2014/main" id="{AC0B3B55-2B11-DB19-C444-D244A3B0B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13374" y="0"/>
            <a:ext cx="914400" cy="914400"/>
          </a:xfrm>
          <a:prstGeom prst="rect">
            <a:avLst/>
          </a:prstGeom>
        </p:spPr>
      </p:pic>
      <p:pic>
        <p:nvPicPr>
          <p:cNvPr id="13" name="Picture 12" descr="A collage of images of a human body&#10;&#10;AI-generated content may be incorrect.">
            <a:extLst>
              <a:ext uri="{FF2B5EF4-FFF2-40B4-BE49-F238E27FC236}">
                <a16:creationId xmlns:a16="http://schemas.microsoft.com/office/drawing/2014/main" id="{5F2BD475-4B1A-196A-8A58-248F0869B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143" y="4148641"/>
            <a:ext cx="5033066" cy="23763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633624-C01A-5352-941E-4717864771B9}"/>
              </a:ext>
            </a:extLst>
          </p:cNvPr>
          <p:cNvSpPr txBox="1"/>
          <p:nvPr/>
        </p:nvSpPr>
        <p:spPr>
          <a:xfrm>
            <a:off x="437322" y="1192696"/>
            <a:ext cx="67718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What are the molecular mechanisms underlying renal fibrosis?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Fibrosis is an important pathological feature and outcome prediction marker for many renal diseases.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Deletion of Fbxw7 in the mouse renal epithelium recapitulates nephronophthisis (NPHP) pathology (A)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venir Book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venir Book" panose="02000503020000020003" pitchFamily="2" charset="0"/>
              </a:rPr>
              <a:t>Fbxw7 KO induces the Sox9-Wnt axis, which appears as an important driver of fibrosis. 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6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96425-E6E6-67C7-52FC-081ED3186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B01D-CFE8-AFAF-2792-126773EA3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12065" y="-1471982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Background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F8DE6C-8E2D-9963-ADBD-B2564E2F82F6}"/>
              </a:ext>
            </a:extLst>
          </p:cNvPr>
          <p:cNvSpPr txBox="1"/>
          <p:nvPr/>
        </p:nvSpPr>
        <p:spPr>
          <a:xfrm>
            <a:off x="437322" y="1192696"/>
            <a:ext cx="6771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venir Book" panose="02000503020000020003" pitchFamily="2" charset="0"/>
              </a:rPr>
              <a:t>Proteomics analysis: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Cas9-mediated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deletion in mIMCD3 cells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2 clones: 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#2</a:t>
            </a:r>
          </a:p>
          <a:p>
            <a:r>
              <a:rPr lang="en-GB" dirty="0">
                <a:latin typeface="Avenir Book" panose="02000503020000020003" pitchFamily="2" charset="0"/>
              </a:rPr>
              <a:t>	Fbxw7-KO #7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Controls: </a:t>
            </a:r>
          </a:p>
          <a:p>
            <a:r>
              <a:rPr lang="en-GB" dirty="0">
                <a:latin typeface="Avenir Book" panose="02000503020000020003" pitchFamily="2" charset="0"/>
              </a:rPr>
              <a:t>	Parental cell lines</a:t>
            </a:r>
          </a:p>
          <a:p>
            <a:r>
              <a:rPr lang="en-GB" dirty="0">
                <a:latin typeface="Avenir Book" panose="02000503020000020003" pitchFamily="2" charset="0"/>
              </a:rPr>
              <a:t>	EV controls</a:t>
            </a:r>
          </a:p>
          <a:p>
            <a:endParaRPr lang="en-GB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FCAD5-283E-018E-2961-3A1CA081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82" t="2990" b="1"/>
          <a:stretch>
            <a:fillRect/>
          </a:stretch>
        </p:blipFill>
        <p:spPr>
          <a:xfrm>
            <a:off x="6430780" y="1334123"/>
            <a:ext cx="4317642" cy="422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5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29DF-1477-C3A6-76B6-28C096C14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9E21-CE4C-4A77-658F-152F30F0C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02465" y="-1445478"/>
            <a:ext cx="9144000" cy="2387600"/>
          </a:xfrm>
        </p:spPr>
        <p:txBody>
          <a:bodyPr>
            <a:normAutofit/>
          </a:bodyPr>
          <a:lstStyle/>
          <a:p>
            <a:r>
              <a:rPr lang="en-GB" sz="44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EF93-5425-4199-3E84-7ABC9988ED91}"/>
              </a:ext>
            </a:extLst>
          </p:cNvPr>
          <p:cNvSpPr txBox="1">
            <a:spLocks/>
          </p:cNvSpPr>
          <p:nvPr/>
        </p:nvSpPr>
        <p:spPr>
          <a:xfrm>
            <a:off x="245388" y="1484244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Avenir Book" panose="02000503020000020003" pitchFamily="2" charset="0"/>
              </a:rPr>
              <a:t>Dataset: </a:t>
            </a:r>
            <a:r>
              <a:rPr lang="en-GB" b="1" dirty="0">
                <a:latin typeface="Avenir Book" panose="02000503020000020003" pitchFamily="2" charset="0"/>
              </a:rPr>
              <a:t>PXD061542</a:t>
            </a:r>
            <a:r>
              <a:rPr lang="en-GB" dirty="0">
                <a:latin typeface="Avenir Book" panose="02000503020000020003" pitchFamily="2" charset="0"/>
              </a:rPr>
              <a:t>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Organism/Model: For the proteomics analysis, </a:t>
            </a:r>
            <a:r>
              <a:rPr lang="en-GB" i="1" dirty="0">
                <a:latin typeface="Avenir Book" panose="02000503020000020003" pitchFamily="2" charset="0"/>
              </a:rPr>
              <a:t>Fbxw7</a:t>
            </a:r>
            <a:r>
              <a:rPr lang="en-GB" dirty="0">
                <a:latin typeface="Avenir Book" panose="02000503020000020003" pitchFamily="2" charset="0"/>
              </a:rPr>
              <a:t> KO IMCD-3 cell lines (mouse). 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Technology: Orbitrap </a:t>
            </a:r>
            <a:r>
              <a:rPr lang="en-GB" dirty="0" err="1">
                <a:latin typeface="Avenir Book" panose="02000503020000020003" pitchFamily="2" charset="0"/>
              </a:rPr>
              <a:t>Exploris</a:t>
            </a:r>
            <a:r>
              <a:rPr lang="en-GB" dirty="0">
                <a:latin typeface="Avenir Book" panose="02000503020000020003" pitchFamily="2" charset="0"/>
              </a:rPr>
              <a:t> 480 mass spectrometry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Source: PRIDE repository (</a:t>
            </a:r>
            <a:r>
              <a:rPr lang="en-GB" dirty="0" err="1">
                <a:latin typeface="Avenir Book" panose="02000503020000020003" pitchFamily="2" charset="0"/>
              </a:rPr>
              <a:t>ProteomeXchange</a:t>
            </a:r>
            <a:r>
              <a:rPr lang="en-GB" dirty="0">
                <a:latin typeface="Avenir Book" panose="02000503020000020003" pitchFamily="2" charset="0"/>
              </a:rPr>
              <a:t> Consortium)</a:t>
            </a:r>
          </a:p>
          <a:p>
            <a:endParaRPr lang="en-GB" dirty="0">
              <a:latin typeface="Avenir Book" panose="02000503020000020003" pitchFamily="2" charset="0"/>
            </a:endParaRPr>
          </a:p>
          <a:p>
            <a:r>
              <a:rPr lang="en-GB" dirty="0">
                <a:latin typeface="Avenir Book" panose="02000503020000020003" pitchFamily="2" charset="0"/>
              </a:rPr>
              <a:t>Experiment Type: Data-independent Acquisition (DIA)  </a:t>
            </a:r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94041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6E4A-DF18-19EB-BC76-21F1EAFD0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4C20-C422-EB68-11A9-C40C428B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F043-7D1E-BB52-6D91-509D9FFC033F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4DBFD6E7-0A98-4398-7750-B7C4B756F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459966"/>
              </p:ext>
            </p:extLst>
          </p:nvPr>
        </p:nvGraphicFramePr>
        <p:xfrm>
          <a:off x="1019092" y="1772888"/>
          <a:ext cx="10158032" cy="3750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0C97E6E-F48A-9BE6-1F9A-90E25854C43E}"/>
              </a:ext>
            </a:extLst>
          </p:cNvPr>
          <p:cNvSpPr txBox="1"/>
          <p:nvPr/>
        </p:nvSpPr>
        <p:spPr>
          <a:xfrm>
            <a:off x="5486399" y="5747658"/>
            <a:ext cx="4030825" cy="58477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Mus musculus reference FASTA file</a:t>
            </a:r>
          </a:p>
          <a:p>
            <a:pPr algn="ctr"/>
            <a:r>
              <a:rPr lang="en-GB" sz="1600" i="1" dirty="0" err="1">
                <a:solidFill>
                  <a:schemeClr val="bg1"/>
                </a:solidFill>
                <a:latin typeface="Avenir Book" panose="02000503020000020003" pitchFamily="2" charset="0"/>
              </a:rPr>
              <a:t>Prosit</a:t>
            </a:r>
            <a:r>
              <a:rPr lang="en-GB" sz="1600" i="1" dirty="0">
                <a:solidFill>
                  <a:schemeClr val="bg1"/>
                </a:solidFill>
                <a:latin typeface="Avenir Book" panose="02000503020000020003" pitchFamily="2" charset="0"/>
              </a:rPr>
              <a:t>-generated library as scaffold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B6AAE2-44F2-732B-D8FF-5CBF21CCD233}"/>
              </a:ext>
            </a:extLst>
          </p:cNvPr>
          <p:cNvCxnSpPr/>
          <p:nvPr/>
        </p:nvCxnSpPr>
        <p:spPr>
          <a:xfrm flipV="1">
            <a:off x="7520472" y="5393094"/>
            <a:ext cx="0" cy="223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33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E426A-AB24-4136-6DB0-0D0D792C7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F15-F072-52B9-7324-AE47A6059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34" y="-1008156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Data acquisition and </a:t>
            </a:r>
            <a:b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</a:br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creation and pre-processing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CEF1C-1F92-C04A-71C7-7074F822DCF8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FBE49A-26CC-1ABF-6375-D9702CC2B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91" y="1892217"/>
            <a:ext cx="11128892" cy="12224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468AFC-2F7E-D346-10F1-79A992C94D97}"/>
              </a:ext>
            </a:extLst>
          </p:cNvPr>
          <p:cNvSpPr txBox="1"/>
          <p:nvPr/>
        </p:nvSpPr>
        <p:spPr>
          <a:xfrm>
            <a:off x="300038" y="150018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.</a:t>
            </a:r>
            <a:r>
              <a:rPr lang="en-GB" dirty="0" err="1">
                <a:highlight>
                  <a:srgbClr val="00FFFF"/>
                </a:highlight>
                <a:latin typeface="Avenir Book" panose="02000503020000020003" pitchFamily="2" charset="0"/>
              </a:rPr>
              <a:t>features.txt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 files column names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83946-4016-F33A-F4CB-49ED23644BFF}"/>
              </a:ext>
            </a:extLst>
          </p:cNvPr>
          <p:cNvSpPr txBox="1"/>
          <p:nvPr/>
        </p:nvSpPr>
        <p:spPr>
          <a:xfrm>
            <a:off x="295275" y="3524251"/>
            <a:ext cx="1106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as Score to consider best fit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Manually adding rank by grouping per spectrum and based on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HyperScore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Filtered for rank == 1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multi-matching spectrum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FDR correction because the peptide / protein identification in </a:t>
            </a:r>
            <a:r>
              <a:rPr lang="en-GB" dirty="0" err="1">
                <a:latin typeface="Avenir Book" panose="02000503020000020003" pitchFamily="2" charset="0"/>
                <a:sym typeface="Wingdings" pitchFamily="2" charset="2"/>
              </a:rPr>
              <a:t>EncyclopeDIA</a:t>
            </a: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 already FDR &lt; 0.01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79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2D060-0909-A7F0-C816-2C7597AB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0F86-4C25-E166-03DA-D4B0AA9A9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622518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Score distribution before and after rank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EC2EC-C09C-50B1-72DF-34EBBC76291D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F0EAF-10E2-132A-261E-4D3856811F9B}"/>
              </a:ext>
            </a:extLst>
          </p:cNvPr>
          <p:cNvSpPr txBox="1"/>
          <p:nvPr/>
        </p:nvSpPr>
        <p:spPr>
          <a:xfrm>
            <a:off x="585788" y="1557338"/>
            <a:ext cx="992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  <a:sym typeface="Wingdings" pitchFamily="2" charset="2"/>
              </a:rPr>
              <a:t> </a:t>
            </a: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Before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96E618-709F-1364-7D88-29E9CF390837}"/>
              </a:ext>
            </a:extLst>
          </p:cNvPr>
          <p:cNvSpPr txBox="1"/>
          <p:nvPr/>
        </p:nvSpPr>
        <p:spPr>
          <a:xfrm>
            <a:off x="6224588" y="1581150"/>
            <a:ext cx="9929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highlight>
                  <a:srgbClr val="00FFFF"/>
                </a:highlight>
                <a:latin typeface="Avenir Book" panose="02000503020000020003" pitchFamily="2" charset="0"/>
              </a:rPr>
              <a:t>After</a:t>
            </a:r>
          </a:p>
          <a:p>
            <a:endParaRPr lang="en-GB" dirty="0">
              <a:highlight>
                <a:srgbClr val="00FFFF"/>
              </a:highlight>
              <a:latin typeface="Avenir Book" panose="02000503020000020003" pitchFamily="2" charset="0"/>
            </a:endParaRPr>
          </a:p>
        </p:txBody>
      </p:sp>
      <p:pic>
        <p:nvPicPr>
          <p:cNvPr id="21" name="Picture 20" descr="A graph of a number of numbers and a number of red and gray bars&#10;&#10;AI-generated content may be incorrect.">
            <a:extLst>
              <a:ext uri="{FF2B5EF4-FFF2-40B4-BE49-F238E27FC236}">
                <a16:creationId xmlns:a16="http://schemas.microsoft.com/office/drawing/2014/main" id="{CE9A34F4-522D-787F-5AEA-07E1C88DF6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62" r="24873"/>
          <a:stretch>
            <a:fillRect/>
          </a:stretch>
        </p:blipFill>
        <p:spPr>
          <a:xfrm>
            <a:off x="926088" y="2098623"/>
            <a:ext cx="4455381" cy="4318837"/>
          </a:xfrm>
          <a:prstGeom prst="rect">
            <a:avLst/>
          </a:prstGeom>
        </p:spPr>
      </p:pic>
      <p:pic>
        <p:nvPicPr>
          <p:cNvPr id="23" name="Picture 22" descr="A graph of a number of numbers and a graph&#10;&#10;AI-generated content may be incorrect.">
            <a:extLst>
              <a:ext uri="{FF2B5EF4-FFF2-40B4-BE49-F238E27FC236}">
                <a16:creationId xmlns:a16="http://schemas.microsoft.com/office/drawing/2014/main" id="{1212995A-8BCF-D91A-4E34-C0BBA591A4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65" r="11310"/>
          <a:stretch>
            <a:fillRect/>
          </a:stretch>
        </p:blipFill>
        <p:spPr>
          <a:xfrm>
            <a:off x="5786202" y="2056740"/>
            <a:ext cx="5516382" cy="4380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64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9734C-2207-53EA-4955-C87290026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FB48-89D2-1DBB-F649-04A2BAD92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PSM object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C792-BA6D-3D3F-FD27-1585380E48B5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6ABC1E-1771-0CED-7BB7-14D61CC8F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619" y="1723867"/>
            <a:ext cx="7280441" cy="425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2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E532-1FE6-643A-952A-26EA6D1E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A9AA-AAEE-C942-6F12-4A760C45B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35" y="-1193800"/>
            <a:ext cx="15877491" cy="2387600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chemeClr val="accent5">
                    <a:lumMod val="75000"/>
                  </a:schemeClr>
                </a:solidFill>
                <a:latin typeface="Avenir Book" panose="02000503020000020003" pitchFamily="2" charset="0"/>
              </a:rPr>
              <a:t>Razor peptides and protein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1B49-AF9E-C790-6D96-E692AA5AB589}"/>
              </a:ext>
            </a:extLst>
          </p:cNvPr>
          <p:cNvSpPr txBox="1">
            <a:spLocks/>
          </p:cNvSpPr>
          <p:nvPr/>
        </p:nvSpPr>
        <p:spPr>
          <a:xfrm>
            <a:off x="307381" y="1902698"/>
            <a:ext cx="11721325" cy="48257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800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F11C1BA-8EF7-392A-EF0F-D29F034B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61" y="1462166"/>
            <a:ext cx="7418662" cy="1970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4B9B4D-A187-3F5B-5477-85836A463071}"/>
              </a:ext>
            </a:extLst>
          </p:cNvPr>
          <p:cNvSpPr txBox="1"/>
          <p:nvPr/>
        </p:nvSpPr>
        <p:spPr>
          <a:xfrm>
            <a:off x="565098" y="3988946"/>
            <a:ext cx="1106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8464 proteins identified by multiple peptides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GB" dirty="0">
                <a:latin typeface="Avenir Book" panose="02000503020000020003" pitchFamily="2" charset="0"/>
                <a:sym typeface="Wingdings" pitchFamily="2" charset="2"/>
              </a:rPr>
              <a:t>No single peptide shared by multiple proteins  no “razor” peptides</a:t>
            </a:r>
            <a:endParaRPr lang="en-GB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1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514</Words>
  <Application>Microsoft Macintosh PowerPoint</Application>
  <PresentationFormat>Widescreen</PresentationFormat>
  <Paragraphs>106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Avenir Book</vt:lpstr>
      <vt:lpstr>Wingdings</vt:lpstr>
      <vt:lpstr>Office Theme</vt:lpstr>
      <vt:lpstr>SOX9-dependent fibrosis drives renal function in nephronophthisis   A comparison of the proteomics analysis </vt:lpstr>
      <vt:lpstr>Background</vt:lpstr>
      <vt:lpstr>Background</vt:lpstr>
      <vt:lpstr>Technical details</vt:lpstr>
      <vt:lpstr>Data acquisition and  PSM creation and pre-processing </vt:lpstr>
      <vt:lpstr>Data acquisition and  PSM creation and pre-processing </vt:lpstr>
      <vt:lpstr>Score distribution before and after rank filtering</vt:lpstr>
      <vt:lpstr>PSM object summary </vt:lpstr>
      <vt:lpstr>Razor peptides and protein groups </vt:lpstr>
      <vt:lpstr>Protein aggregation </vt:lpstr>
      <vt:lpstr>Protein aggregation </vt:lpstr>
      <vt:lpstr>Protein aggregation </vt:lpstr>
      <vt:lpstr>Differential expression analysis</vt:lpstr>
      <vt:lpstr>Differential expression analysis</vt:lpstr>
      <vt:lpstr>Differential expression analysis</vt:lpstr>
      <vt:lpstr>Differential expression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Castillon, Leticia</dc:creator>
  <cp:lastModifiedBy>Castillon, Leticia</cp:lastModifiedBy>
  <cp:revision>11</cp:revision>
  <dcterms:created xsi:type="dcterms:W3CDTF">2025-05-27T10:56:28Z</dcterms:created>
  <dcterms:modified xsi:type="dcterms:W3CDTF">2025-05-27T19:50:20Z</dcterms:modified>
</cp:coreProperties>
</file>