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A4B49-9CE9-4629-922F-EA83AAEB1D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26D5B7-828B-4020-B66F-FEF599BCB902}">
      <dgm:prSet/>
      <dgm:spPr/>
      <dgm:t>
        <a:bodyPr/>
        <a:lstStyle/>
        <a:p>
          <a:r>
            <a:rPr lang="en-GB" b="0" i="0"/>
            <a:t>1. 📁 Dataset Acquisition</a:t>
          </a:r>
          <a:endParaRPr lang="en-US"/>
        </a:p>
      </dgm:t>
    </dgm:pt>
    <dgm:pt modelId="{EB46CB5A-B545-4138-8296-3B6D6CBAE874}" type="parTrans" cxnId="{675DF854-86A6-4485-B786-8FB1722CE180}">
      <dgm:prSet/>
      <dgm:spPr/>
      <dgm:t>
        <a:bodyPr/>
        <a:lstStyle/>
        <a:p>
          <a:endParaRPr lang="en-US"/>
        </a:p>
      </dgm:t>
    </dgm:pt>
    <dgm:pt modelId="{7F6EEB88-9053-4160-9ADC-FEED41AC1D71}" type="sibTrans" cxnId="{675DF854-86A6-4485-B786-8FB1722CE180}">
      <dgm:prSet/>
      <dgm:spPr/>
      <dgm:t>
        <a:bodyPr/>
        <a:lstStyle/>
        <a:p>
          <a:endParaRPr lang="en-US"/>
        </a:p>
      </dgm:t>
    </dgm:pt>
    <dgm:pt modelId="{372E5AD0-4150-4418-8027-7DBEC0386B09}">
      <dgm:prSet/>
      <dgm:spPr/>
      <dgm:t>
        <a:bodyPr/>
        <a:lstStyle/>
        <a:p>
          <a:r>
            <a:rPr lang="en-GB" b="0" i="0"/>
            <a:t>2. 🧱 PSM Object Creation &amp; Preprocessing</a:t>
          </a:r>
          <a:endParaRPr lang="en-US"/>
        </a:p>
      </dgm:t>
    </dgm:pt>
    <dgm:pt modelId="{04360BCA-B05A-4248-863C-5B94BC6D1060}" type="parTrans" cxnId="{6C21889A-7BF8-4B6E-B2F5-E320DB668AE2}">
      <dgm:prSet/>
      <dgm:spPr/>
      <dgm:t>
        <a:bodyPr/>
        <a:lstStyle/>
        <a:p>
          <a:endParaRPr lang="en-US"/>
        </a:p>
      </dgm:t>
    </dgm:pt>
    <dgm:pt modelId="{3D2A4818-ECEE-496A-90A1-D164B4540290}" type="sibTrans" cxnId="{6C21889A-7BF8-4B6E-B2F5-E320DB668AE2}">
      <dgm:prSet/>
      <dgm:spPr/>
      <dgm:t>
        <a:bodyPr/>
        <a:lstStyle/>
        <a:p>
          <a:endParaRPr lang="en-US"/>
        </a:p>
      </dgm:t>
    </dgm:pt>
    <dgm:pt modelId="{9FFAD6AC-DF17-40B7-90AC-6C0F59F59997}">
      <dgm:prSet/>
      <dgm:spPr/>
      <dgm:t>
        <a:bodyPr/>
        <a:lstStyle/>
        <a:p>
          <a:r>
            <a:rPr lang="fr-FR" b="0" i="0"/>
            <a:t>3. 🧬 Protein &amp; Peptide Identification</a:t>
          </a:r>
          <a:endParaRPr lang="en-US"/>
        </a:p>
      </dgm:t>
    </dgm:pt>
    <dgm:pt modelId="{4F0D95F9-A9D8-4F7E-BF90-ED9469F29DBC}" type="parTrans" cxnId="{8452F449-48E6-4CB7-951A-8A0632503B67}">
      <dgm:prSet/>
      <dgm:spPr/>
      <dgm:t>
        <a:bodyPr/>
        <a:lstStyle/>
        <a:p>
          <a:endParaRPr lang="en-US"/>
        </a:p>
      </dgm:t>
    </dgm:pt>
    <dgm:pt modelId="{D2815C42-150F-4108-97A8-91667FDD26FC}" type="sibTrans" cxnId="{8452F449-48E6-4CB7-951A-8A0632503B67}">
      <dgm:prSet/>
      <dgm:spPr/>
      <dgm:t>
        <a:bodyPr/>
        <a:lstStyle/>
        <a:p>
          <a:endParaRPr lang="en-US"/>
        </a:p>
      </dgm:t>
    </dgm:pt>
    <dgm:pt modelId="{65BF18E4-00ED-4A9A-9E78-201E3B7C7C72}">
      <dgm:prSet/>
      <dgm:spPr/>
      <dgm:t>
        <a:bodyPr/>
        <a:lstStyle/>
        <a:p>
          <a:r>
            <a:rPr lang="en-GB" b="0" i="0"/>
            <a:t>4. 🔄 QFeature Aggregation (Optional)</a:t>
          </a:r>
          <a:endParaRPr lang="en-US"/>
        </a:p>
      </dgm:t>
    </dgm:pt>
    <dgm:pt modelId="{25B2E2FE-2A9F-4505-ABE5-3D0F0369B590}" type="parTrans" cxnId="{87748C40-BF1B-4DB4-AB7A-37E3375E32F6}">
      <dgm:prSet/>
      <dgm:spPr/>
      <dgm:t>
        <a:bodyPr/>
        <a:lstStyle/>
        <a:p>
          <a:endParaRPr lang="en-US"/>
        </a:p>
      </dgm:t>
    </dgm:pt>
    <dgm:pt modelId="{AB66126F-3022-43C1-8D99-2AE14EAC8B5A}" type="sibTrans" cxnId="{87748C40-BF1B-4DB4-AB7A-37E3375E32F6}">
      <dgm:prSet/>
      <dgm:spPr/>
      <dgm:t>
        <a:bodyPr/>
        <a:lstStyle/>
        <a:p>
          <a:endParaRPr lang="en-US"/>
        </a:p>
      </dgm:t>
    </dgm:pt>
    <dgm:pt modelId="{82BB954D-5E76-4C75-8E24-6C9C708C4C44}">
      <dgm:prSet/>
      <dgm:spPr/>
      <dgm:t>
        <a:bodyPr/>
        <a:lstStyle/>
        <a:p>
          <a:r>
            <a:rPr lang="en-GB" b="0" i="0"/>
            <a:t>5. 🧼 Normalization &amp; Imputation (Optional)</a:t>
          </a:r>
          <a:endParaRPr lang="en-US"/>
        </a:p>
      </dgm:t>
    </dgm:pt>
    <dgm:pt modelId="{E4AFA075-35F5-431C-B885-EF2E7654A480}" type="parTrans" cxnId="{B5BDD8B5-529B-4920-B67C-0727B5F84F14}">
      <dgm:prSet/>
      <dgm:spPr/>
      <dgm:t>
        <a:bodyPr/>
        <a:lstStyle/>
        <a:p>
          <a:endParaRPr lang="en-US"/>
        </a:p>
      </dgm:t>
    </dgm:pt>
    <dgm:pt modelId="{5B3DF961-988F-4261-838A-4C6CD7B05818}" type="sibTrans" cxnId="{B5BDD8B5-529B-4920-B67C-0727B5F84F14}">
      <dgm:prSet/>
      <dgm:spPr/>
      <dgm:t>
        <a:bodyPr/>
        <a:lstStyle/>
        <a:p>
          <a:endParaRPr lang="en-US"/>
        </a:p>
      </dgm:t>
    </dgm:pt>
    <dgm:pt modelId="{BB302B6A-B591-4B3B-AA37-FA74ECC64006}">
      <dgm:prSet/>
      <dgm:spPr/>
      <dgm:t>
        <a:bodyPr/>
        <a:lstStyle/>
        <a:p>
          <a:r>
            <a:rPr lang="fr-FR" b="0" i="0"/>
            <a:t>6. 🧪 Protein Inference &amp; Quantification (Optional)</a:t>
          </a:r>
          <a:endParaRPr lang="en-US"/>
        </a:p>
      </dgm:t>
    </dgm:pt>
    <dgm:pt modelId="{72338DA1-52ED-4231-8F13-764E583D337B}" type="parTrans" cxnId="{87D0503A-912F-4756-886D-1C2F0B34BEEC}">
      <dgm:prSet/>
      <dgm:spPr/>
      <dgm:t>
        <a:bodyPr/>
        <a:lstStyle/>
        <a:p>
          <a:endParaRPr lang="en-US"/>
        </a:p>
      </dgm:t>
    </dgm:pt>
    <dgm:pt modelId="{DFAD55E0-DB22-47A0-96F3-B6D03EB8B008}" type="sibTrans" cxnId="{87D0503A-912F-4756-886D-1C2F0B34BEEC}">
      <dgm:prSet/>
      <dgm:spPr/>
      <dgm:t>
        <a:bodyPr/>
        <a:lstStyle/>
        <a:p>
          <a:endParaRPr lang="en-US"/>
        </a:p>
      </dgm:t>
    </dgm:pt>
    <dgm:pt modelId="{949414F5-85D4-49AB-B158-F0C20A837451}">
      <dgm:prSet/>
      <dgm:spPr/>
      <dgm:t>
        <a:bodyPr/>
        <a:lstStyle/>
        <a:p>
          <a:r>
            <a:rPr lang="en-GB" b="0" i="0"/>
            <a:t>7. 📊 Statistical Analysis (Optional)</a:t>
          </a:r>
          <a:endParaRPr lang="en-US"/>
        </a:p>
      </dgm:t>
    </dgm:pt>
    <dgm:pt modelId="{152FCA68-C832-46CE-9068-4B25ACF4E661}" type="parTrans" cxnId="{CFAD1681-1459-499C-A4F2-098AD0CAB0E1}">
      <dgm:prSet/>
      <dgm:spPr/>
      <dgm:t>
        <a:bodyPr/>
        <a:lstStyle/>
        <a:p>
          <a:endParaRPr lang="en-US"/>
        </a:p>
      </dgm:t>
    </dgm:pt>
    <dgm:pt modelId="{8A893FA6-BA94-4983-BC8F-889B1ADE11B6}" type="sibTrans" cxnId="{CFAD1681-1459-499C-A4F2-098AD0CAB0E1}">
      <dgm:prSet/>
      <dgm:spPr/>
      <dgm:t>
        <a:bodyPr/>
        <a:lstStyle/>
        <a:p>
          <a:endParaRPr lang="en-US"/>
        </a:p>
      </dgm:t>
    </dgm:pt>
    <dgm:pt modelId="{4E9FA4EB-2F1C-4DC7-A117-BFD2E1F2C8A9}">
      <dgm:prSet/>
      <dgm:spPr/>
      <dgm:t>
        <a:bodyPr/>
        <a:lstStyle/>
        <a:p>
          <a:r>
            <a:rPr lang="en-GB" b="0" i="0"/>
            <a:t>8. 📈 Visualization &amp; Export (Optional)</a:t>
          </a:r>
          <a:endParaRPr lang="en-US"/>
        </a:p>
      </dgm:t>
    </dgm:pt>
    <dgm:pt modelId="{9D16A8D3-FF38-4841-9B27-385CED454642}" type="parTrans" cxnId="{AC1F8170-F2BC-42B0-9DD1-764266C52D9B}">
      <dgm:prSet/>
      <dgm:spPr/>
      <dgm:t>
        <a:bodyPr/>
        <a:lstStyle/>
        <a:p>
          <a:endParaRPr lang="en-US"/>
        </a:p>
      </dgm:t>
    </dgm:pt>
    <dgm:pt modelId="{385E3F71-1BEE-4F24-9D19-3A6382654583}" type="sibTrans" cxnId="{AC1F8170-F2BC-42B0-9DD1-764266C52D9B}">
      <dgm:prSet/>
      <dgm:spPr/>
      <dgm:t>
        <a:bodyPr/>
        <a:lstStyle/>
        <a:p>
          <a:endParaRPr lang="en-US"/>
        </a:p>
      </dgm:t>
    </dgm:pt>
    <dgm:pt modelId="{0E00DED3-3CDE-4CEF-BBCA-2DC97BE793B9}">
      <dgm:prSet/>
      <dgm:spPr/>
      <dgm:t>
        <a:bodyPr/>
        <a:lstStyle/>
        <a:p>
          <a:r>
            <a:rPr lang="en-GB" b="0" i="0"/>
            <a:t>9. 📖 Comparison with Published Results</a:t>
          </a:r>
          <a:endParaRPr lang="en-US"/>
        </a:p>
      </dgm:t>
    </dgm:pt>
    <dgm:pt modelId="{64AA778B-CEC3-4282-BC61-F3D06043A364}" type="parTrans" cxnId="{DB9B50DA-94AE-4BC9-AFBF-97FCF126F73D}">
      <dgm:prSet/>
      <dgm:spPr/>
      <dgm:t>
        <a:bodyPr/>
        <a:lstStyle/>
        <a:p>
          <a:endParaRPr lang="en-US"/>
        </a:p>
      </dgm:t>
    </dgm:pt>
    <dgm:pt modelId="{CE54D8E9-8208-47A8-A5CB-94F93CC58C9F}" type="sibTrans" cxnId="{DB9B50DA-94AE-4BC9-AFBF-97FCF126F73D}">
      <dgm:prSet/>
      <dgm:spPr/>
      <dgm:t>
        <a:bodyPr/>
        <a:lstStyle/>
        <a:p>
          <a:endParaRPr lang="en-US"/>
        </a:p>
      </dgm:t>
    </dgm:pt>
    <dgm:pt modelId="{91EA6DD8-D58D-4335-BB03-CACD1148ECED}">
      <dgm:prSet/>
      <dgm:spPr/>
      <dgm:t>
        <a:bodyPr/>
        <a:lstStyle/>
        <a:p>
          <a:r>
            <a:rPr lang="en-GB" b="0" i="0"/>
            <a:t>10. 📝 Final Report &amp; Interpretation</a:t>
          </a:r>
          <a:endParaRPr lang="en-US"/>
        </a:p>
      </dgm:t>
    </dgm:pt>
    <dgm:pt modelId="{AA401E31-215F-4230-9D7B-B867CE3AAC8A}" type="parTrans" cxnId="{8EA3E8E4-CFB0-41E5-BF33-B0867567ED47}">
      <dgm:prSet/>
      <dgm:spPr/>
      <dgm:t>
        <a:bodyPr/>
        <a:lstStyle/>
        <a:p>
          <a:endParaRPr lang="en-US"/>
        </a:p>
      </dgm:t>
    </dgm:pt>
    <dgm:pt modelId="{4D6F08A7-EF0E-4B3B-A0E2-50434F7C3DBD}" type="sibTrans" cxnId="{8EA3E8E4-CFB0-41E5-BF33-B0867567ED47}">
      <dgm:prSet/>
      <dgm:spPr/>
      <dgm:t>
        <a:bodyPr/>
        <a:lstStyle/>
        <a:p>
          <a:endParaRPr lang="en-US"/>
        </a:p>
      </dgm:t>
    </dgm:pt>
    <dgm:pt modelId="{D34A0197-6BAC-47E3-B5D6-B21BD3A79E71}" type="pres">
      <dgm:prSet presAssocID="{E47A4B49-9CE9-4629-922F-EA83AAEB1DA7}" presName="vert0" presStyleCnt="0">
        <dgm:presLayoutVars>
          <dgm:dir/>
          <dgm:animOne val="branch"/>
          <dgm:animLvl val="lvl"/>
        </dgm:presLayoutVars>
      </dgm:prSet>
      <dgm:spPr/>
    </dgm:pt>
    <dgm:pt modelId="{1AAFAAD9-4A19-4E6F-B6D5-A8C1B1D54225}" type="pres">
      <dgm:prSet presAssocID="{E626D5B7-828B-4020-B66F-FEF599BCB902}" presName="thickLine" presStyleLbl="alignNode1" presStyleIdx="0" presStyleCnt="10"/>
      <dgm:spPr/>
    </dgm:pt>
    <dgm:pt modelId="{DC5062C3-40F5-48DA-954E-FDB7013E5D4E}" type="pres">
      <dgm:prSet presAssocID="{E626D5B7-828B-4020-B66F-FEF599BCB902}" presName="horz1" presStyleCnt="0"/>
      <dgm:spPr/>
    </dgm:pt>
    <dgm:pt modelId="{2030B874-75DF-4CFD-A699-42CD2FFC8ACA}" type="pres">
      <dgm:prSet presAssocID="{E626D5B7-828B-4020-B66F-FEF599BCB902}" presName="tx1" presStyleLbl="revTx" presStyleIdx="0" presStyleCnt="10"/>
      <dgm:spPr/>
    </dgm:pt>
    <dgm:pt modelId="{9906FFD8-ED64-4F71-9478-D126BA125FEA}" type="pres">
      <dgm:prSet presAssocID="{E626D5B7-828B-4020-B66F-FEF599BCB902}" presName="vert1" presStyleCnt="0"/>
      <dgm:spPr/>
    </dgm:pt>
    <dgm:pt modelId="{95F4ED41-CF0A-4C17-8108-F7CE5E7A9566}" type="pres">
      <dgm:prSet presAssocID="{372E5AD0-4150-4418-8027-7DBEC0386B09}" presName="thickLine" presStyleLbl="alignNode1" presStyleIdx="1" presStyleCnt="10"/>
      <dgm:spPr/>
    </dgm:pt>
    <dgm:pt modelId="{0FCE591F-B9DF-405C-9863-AD3D11020926}" type="pres">
      <dgm:prSet presAssocID="{372E5AD0-4150-4418-8027-7DBEC0386B09}" presName="horz1" presStyleCnt="0"/>
      <dgm:spPr/>
    </dgm:pt>
    <dgm:pt modelId="{8AF3D43F-F31C-438E-AB98-D513C38E0C7E}" type="pres">
      <dgm:prSet presAssocID="{372E5AD0-4150-4418-8027-7DBEC0386B09}" presName="tx1" presStyleLbl="revTx" presStyleIdx="1" presStyleCnt="10"/>
      <dgm:spPr/>
    </dgm:pt>
    <dgm:pt modelId="{3687194E-CBFE-4CFE-916B-4C8A11DC9278}" type="pres">
      <dgm:prSet presAssocID="{372E5AD0-4150-4418-8027-7DBEC0386B09}" presName="vert1" presStyleCnt="0"/>
      <dgm:spPr/>
    </dgm:pt>
    <dgm:pt modelId="{0E6C4F62-7537-4EDC-8F92-AD8DB770D970}" type="pres">
      <dgm:prSet presAssocID="{9FFAD6AC-DF17-40B7-90AC-6C0F59F59997}" presName="thickLine" presStyleLbl="alignNode1" presStyleIdx="2" presStyleCnt="10"/>
      <dgm:spPr/>
    </dgm:pt>
    <dgm:pt modelId="{384BB566-5E96-431C-8312-3557718FA9F6}" type="pres">
      <dgm:prSet presAssocID="{9FFAD6AC-DF17-40B7-90AC-6C0F59F59997}" presName="horz1" presStyleCnt="0"/>
      <dgm:spPr/>
    </dgm:pt>
    <dgm:pt modelId="{711C9790-5B39-4508-B46A-1ABF8AF7CEE4}" type="pres">
      <dgm:prSet presAssocID="{9FFAD6AC-DF17-40B7-90AC-6C0F59F59997}" presName="tx1" presStyleLbl="revTx" presStyleIdx="2" presStyleCnt="10"/>
      <dgm:spPr/>
    </dgm:pt>
    <dgm:pt modelId="{0CDC06D8-063B-4A83-8D23-92DC28B7F8B0}" type="pres">
      <dgm:prSet presAssocID="{9FFAD6AC-DF17-40B7-90AC-6C0F59F59997}" presName="vert1" presStyleCnt="0"/>
      <dgm:spPr/>
    </dgm:pt>
    <dgm:pt modelId="{C9281F90-750F-4E34-BFCB-1D71071ABF12}" type="pres">
      <dgm:prSet presAssocID="{65BF18E4-00ED-4A9A-9E78-201E3B7C7C72}" presName="thickLine" presStyleLbl="alignNode1" presStyleIdx="3" presStyleCnt="10"/>
      <dgm:spPr/>
    </dgm:pt>
    <dgm:pt modelId="{7A92DD0D-3E23-41FD-A67F-098DE8ECAE52}" type="pres">
      <dgm:prSet presAssocID="{65BF18E4-00ED-4A9A-9E78-201E3B7C7C72}" presName="horz1" presStyleCnt="0"/>
      <dgm:spPr/>
    </dgm:pt>
    <dgm:pt modelId="{E213AE47-EFA9-4566-8493-21E716009093}" type="pres">
      <dgm:prSet presAssocID="{65BF18E4-00ED-4A9A-9E78-201E3B7C7C72}" presName="tx1" presStyleLbl="revTx" presStyleIdx="3" presStyleCnt="10"/>
      <dgm:spPr/>
    </dgm:pt>
    <dgm:pt modelId="{D85488F7-9D9E-4D56-A74D-28CC1C3BE78D}" type="pres">
      <dgm:prSet presAssocID="{65BF18E4-00ED-4A9A-9E78-201E3B7C7C72}" presName="vert1" presStyleCnt="0"/>
      <dgm:spPr/>
    </dgm:pt>
    <dgm:pt modelId="{D97379E6-029F-44E9-9E65-B4785027C782}" type="pres">
      <dgm:prSet presAssocID="{82BB954D-5E76-4C75-8E24-6C9C708C4C44}" presName="thickLine" presStyleLbl="alignNode1" presStyleIdx="4" presStyleCnt="10"/>
      <dgm:spPr/>
    </dgm:pt>
    <dgm:pt modelId="{124999C6-CE27-4DC1-BB9F-3E190B87F086}" type="pres">
      <dgm:prSet presAssocID="{82BB954D-5E76-4C75-8E24-6C9C708C4C44}" presName="horz1" presStyleCnt="0"/>
      <dgm:spPr/>
    </dgm:pt>
    <dgm:pt modelId="{2349A47E-3FE6-4091-92E6-749DFCB0C67E}" type="pres">
      <dgm:prSet presAssocID="{82BB954D-5E76-4C75-8E24-6C9C708C4C44}" presName="tx1" presStyleLbl="revTx" presStyleIdx="4" presStyleCnt="10"/>
      <dgm:spPr/>
    </dgm:pt>
    <dgm:pt modelId="{34BDE31C-4438-4DDB-801D-8BAC1F934B72}" type="pres">
      <dgm:prSet presAssocID="{82BB954D-5E76-4C75-8E24-6C9C708C4C44}" presName="vert1" presStyleCnt="0"/>
      <dgm:spPr/>
    </dgm:pt>
    <dgm:pt modelId="{DB389DDA-5078-4CE4-A342-C6DDFE94CFBF}" type="pres">
      <dgm:prSet presAssocID="{BB302B6A-B591-4B3B-AA37-FA74ECC64006}" presName="thickLine" presStyleLbl="alignNode1" presStyleIdx="5" presStyleCnt="10"/>
      <dgm:spPr/>
    </dgm:pt>
    <dgm:pt modelId="{CAC656AF-A17A-404A-8154-B99859A50D01}" type="pres">
      <dgm:prSet presAssocID="{BB302B6A-B591-4B3B-AA37-FA74ECC64006}" presName="horz1" presStyleCnt="0"/>
      <dgm:spPr/>
    </dgm:pt>
    <dgm:pt modelId="{09902A90-CBD8-40EF-81BE-E3D9803ABACB}" type="pres">
      <dgm:prSet presAssocID="{BB302B6A-B591-4B3B-AA37-FA74ECC64006}" presName="tx1" presStyleLbl="revTx" presStyleIdx="5" presStyleCnt="10"/>
      <dgm:spPr/>
    </dgm:pt>
    <dgm:pt modelId="{289092CB-B9B1-448E-BC77-887F45F84719}" type="pres">
      <dgm:prSet presAssocID="{BB302B6A-B591-4B3B-AA37-FA74ECC64006}" presName="vert1" presStyleCnt="0"/>
      <dgm:spPr/>
    </dgm:pt>
    <dgm:pt modelId="{A802F944-3958-4E60-BBFF-AAA490C3FF5C}" type="pres">
      <dgm:prSet presAssocID="{949414F5-85D4-49AB-B158-F0C20A837451}" presName="thickLine" presStyleLbl="alignNode1" presStyleIdx="6" presStyleCnt="10"/>
      <dgm:spPr/>
    </dgm:pt>
    <dgm:pt modelId="{9E9EC59E-2764-4D42-8641-0E76E515B55A}" type="pres">
      <dgm:prSet presAssocID="{949414F5-85D4-49AB-B158-F0C20A837451}" presName="horz1" presStyleCnt="0"/>
      <dgm:spPr/>
    </dgm:pt>
    <dgm:pt modelId="{3AE7881A-3439-441B-8ACC-E4BEAA21A874}" type="pres">
      <dgm:prSet presAssocID="{949414F5-85D4-49AB-B158-F0C20A837451}" presName="tx1" presStyleLbl="revTx" presStyleIdx="6" presStyleCnt="10"/>
      <dgm:spPr/>
    </dgm:pt>
    <dgm:pt modelId="{46A98049-EC4F-45A3-A9EB-A70A02629AF8}" type="pres">
      <dgm:prSet presAssocID="{949414F5-85D4-49AB-B158-F0C20A837451}" presName="vert1" presStyleCnt="0"/>
      <dgm:spPr/>
    </dgm:pt>
    <dgm:pt modelId="{B0AF4A24-800A-4726-8257-063938A679B7}" type="pres">
      <dgm:prSet presAssocID="{4E9FA4EB-2F1C-4DC7-A117-BFD2E1F2C8A9}" presName="thickLine" presStyleLbl="alignNode1" presStyleIdx="7" presStyleCnt="10"/>
      <dgm:spPr/>
    </dgm:pt>
    <dgm:pt modelId="{284F29E1-495D-413B-A929-9903D6D35625}" type="pres">
      <dgm:prSet presAssocID="{4E9FA4EB-2F1C-4DC7-A117-BFD2E1F2C8A9}" presName="horz1" presStyleCnt="0"/>
      <dgm:spPr/>
    </dgm:pt>
    <dgm:pt modelId="{A6FB31E6-81F0-4A7B-BCE8-43F7D02CEC12}" type="pres">
      <dgm:prSet presAssocID="{4E9FA4EB-2F1C-4DC7-A117-BFD2E1F2C8A9}" presName="tx1" presStyleLbl="revTx" presStyleIdx="7" presStyleCnt="10"/>
      <dgm:spPr/>
    </dgm:pt>
    <dgm:pt modelId="{B364505B-440D-4E60-9A13-DFDA649EF01A}" type="pres">
      <dgm:prSet presAssocID="{4E9FA4EB-2F1C-4DC7-A117-BFD2E1F2C8A9}" presName="vert1" presStyleCnt="0"/>
      <dgm:spPr/>
    </dgm:pt>
    <dgm:pt modelId="{B3B1ED1B-FFCA-454C-BF5F-5068C517F7FB}" type="pres">
      <dgm:prSet presAssocID="{0E00DED3-3CDE-4CEF-BBCA-2DC97BE793B9}" presName="thickLine" presStyleLbl="alignNode1" presStyleIdx="8" presStyleCnt="10"/>
      <dgm:spPr/>
    </dgm:pt>
    <dgm:pt modelId="{332BEF04-166B-437D-8C3F-770857E417FD}" type="pres">
      <dgm:prSet presAssocID="{0E00DED3-3CDE-4CEF-BBCA-2DC97BE793B9}" presName="horz1" presStyleCnt="0"/>
      <dgm:spPr/>
    </dgm:pt>
    <dgm:pt modelId="{BF2A2254-CD93-48BD-B39F-56597C442478}" type="pres">
      <dgm:prSet presAssocID="{0E00DED3-3CDE-4CEF-BBCA-2DC97BE793B9}" presName="tx1" presStyleLbl="revTx" presStyleIdx="8" presStyleCnt="10"/>
      <dgm:spPr/>
    </dgm:pt>
    <dgm:pt modelId="{BE11685D-7CAD-47D7-AC7A-076993A54240}" type="pres">
      <dgm:prSet presAssocID="{0E00DED3-3CDE-4CEF-BBCA-2DC97BE793B9}" presName="vert1" presStyleCnt="0"/>
      <dgm:spPr/>
    </dgm:pt>
    <dgm:pt modelId="{3C2D4C86-71FA-4702-9E25-9FED5A0A3B38}" type="pres">
      <dgm:prSet presAssocID="{91EA6DD8-D58D-4335-BB03-CACD1148ECED}" presName="thickLine" presStyleLbl="alignNode1" presStyleIdx="9" presStyleCnt="10"/>
      <dgm:spPr/>
    </dgm:pt>
    <dgm:pt modelId="{F4D33194-9491-4FEF-B9D7-14A3C289E7B5}" type="pres">
      <dgm:prSet presAssocID="{91EA6DD8-D58D-4335-BB03-CACD1148ECED}" presName="horz1" presStyleCnt="0"/>
      <dgm:spPr/>
    </dgm:pt>
    <dgm:pt modelId="{E5B51965-F997-405D-9D23-C898AFBF210A}" type="pres">
      <dgm:prSet presAssocID="{91EA6DD8-D58D-4335-BB03-CACD1148ECED}" presName="tx1" presStyleLbl="revTx" presStyleIdx="9" presStyleCnt="10"/>
      <dgm:spPr/>
    </dgm:pt>
    <dgm:pt modelId="{80D7E129-C33D-4DC4-BE2D-816F28BF544C}" type="pres">
      <dgm:prSet presAssocID="{91EA6DD8-D58D-4335-BB03-CACD1148ECED}" presName="vert1" presStyleCnt="0"/>
      <dgm:spPr/>
    </dgm:pt>
  </dgm:ptLst>
  <dgm:cxnLst>
    <dgm:cxn modelId="{B2418502-69F1-456B-A4BA-D84C0601C381}" type="presOf" srcId="{BB302B6A-B591-4B3B-AA37-FA74ECC64006}" destId="{09902A90-CBD8-40EF-81BE-E3D9803ABACB}" srcOrd="0" destOrd="0" presId="urn:microsoft.com/office/officeart/2008/layout/LinedList"/>
    <dgm:cxn modelId="{DB176415-D4FA-4529-9D2E-894E37A2746F}" type="presOf" srcId="{372E5AD0-4150-4418-8027-7DBEC0386B09}" destId="{8AF3D43F-F31C-438E-AB98-D513C38E0C7E}" srcOrd="0" destOrd="0" presId="urn:microsoft.com/office/officeart/2008/layout/LinedList"/>
    <dgm:cxn modelId="{79237430-ABC2-470F-BB65-7959E3B7E712}" type="presOf" srcId="{82BB954D-5E76-4C75-8E24-6C9C708C4C44}" destId="{2349A47E-3FE6-4091-92E6-749DFCB0C67E}" srcOrd="0" destOrd="0" presId="urn:microsoft.com/office/officeart/2008/layout/LinedList"/>
    <dgm:cxn modelId="{87D0503A-912F-4756-886D-1C2F0B34BEEC}" srcId="{E47A4B49-9CE9-4629-922F-EA83AAEB1DA7}" destId="{BB302B6A-B591-4B3B-AA37-FA74ECC64006}" srcOrd="5" destOrd="0" parTransId="{72338DA1-52ED-4231-8F13-764E583D337B}" sibTransId="{DFAD55E0-DB22-47A0-96F3-B6D03EB8B008}"/>
    <dgm:cxn modelId="{87748C40-BF1B-4DB4-AB7A-37E3375E32F6}" srcId="{E47A4B49-9CE9-4629-922F-EA83AAEB1DA7}" destId="{65BF18E4-00ED-4A9A-9E78-201E3B7C7C72}" srcOrd="3" destOrd="0" parTransId="{25B2E2FE-2A9F-4505-ABE5-3D0F0369B590}" sibTransId="{AB66126F-3022-43C1-8D99-2AE14EAC8B5A}"/>
    <dgm:cxn modelId="{304B9041-DA1D-41F9-A098-7555A8ED51BE}" type="presOf" srcId="{E47A4B49-9CE9-4629-922F-EA83AAEB1DA7}" destId="{D34A0197-6BAC-47E3-B5D6-B21BD3A79E71}" srcOrd="0" destOrd="0" presId="urn:microsoft.com/office/officeart/2008/layout/LinedList"/>
    <dgm:cxn modelId="{83882262-2164-4568-8E31-CBCDC26B105C}" type="presOf" srcId="{91EA6DD8-D58D-4335-BB03-CACD1148ECED}" destId="{E5B51965-F997-405D-9D23-C898AFBF210A}" srcOrd="0" destOrd="0" presId="urn:microsoft.com/office/officeart/2008/layout/LinedList"/>
    <dgm:cxn modelId="{8452F449-48E6-4CB7-951A-8A0632503B67}" srcId="{E47A4B49-9CE9-4629-922F-EA83AAEB1DA7}" destId="{9FFAD6AC-DF17-40B7-90AC-6C0F59F59997}" srcOrd="2" destOrd="0" parTransId="{4F0D95F9-A9D8-4F7E-BF90-ED9469F29DBC}" sibTransId="{D2815C42-150F-4108-97A8-91667FDD26FC}"/>
    <dgm:cxn modelId="{8CC62E4D-742A-4570-8DAE-0603ACF119C4}" type="presOf" srcId="{9FFAD6AC-DF17-40B7-90AC-6C0F59F59997}" destId="{711C9790-5B39-4508-B46A-1ABF8AF7CEE4}" srcOrd="0" destOrd="0" presId="urn:microsoft.com/office/officeart/2008/layout/LinedList"/>
    <dgm:cxn modelId="{7ABEA36D-030F-42C6-976E-F83FC8073F91}" type="presOf" srcId="{949414F5-85D4-49AB-B158-F0C20A837451}" destId="{3AE7881A-3439-441B-8ACC-E4BEAA21A874}" srcOrd="0" destOrd="0" presId="urn:microsoft.com/office/officeart/2008/layout/LinedList"/>
    <dgm:cxn modelId="{AC1F8170-F2BC-42B0-9DD1-764266C52D9B}" srcId="{E47A4B49-9CE9-4629-922F-EA83AAEB1DA7}" destId="{4E9FA4EB-2F1C-4DC7-A117-BFD2E1F2C8A9}" srcOrd="7" destOrd="0" parTransId="{9D16A8D3-FF38-4841-9B27-385CED454642}" sibTransId="{385E3F71-1BEE-4F24-9D19-3A6382654583}"/>
    <dgm:cxn modelId="{606A8770-181C-4B8C-9480-7D5FA6C5E222}" type="presOf" srcId="{4E9FA4EB-2F1C-4DC7-A117-BFD2E1F2C8A9}" destId="{A6FB31E6-81F0-4A7B-BCE8-43F7D02CEC12}" srcOrd="0" destOrd="0" presId="urn:microsoft.com/office/officeart/2008/layout/LinedList"/>
    <dgm:cxn modelId="{675DF854-86A6-4485-B786-8FB1722CE180}" srcId="{E47A4B49-9CE9-4629-922F-EA83AAEB1DA7}" destId="{E626D5B7-828B-4020-B66F-FEF599BCB902}" srcOrd="0" destOrd="0" parTransId="{EB46CB5A-B545-4138-8296-3B6D6CBAE874}" sibTransId="{7F6EEB88-9053-4160-9ADC-FEED41AC1D71}"/>
    <dgm:cxn modelId="{812CA656-7E75-4156-9F55-9F060765DA0E}" type="presOf" srcId="{65BF18E4-00ED-4A9A-9E78-201E3B7C7C72}" destId="{E213AE47-EFA9-4566-8493-21E716009093}" srcOrd="0" destOrd="0" presId="urn:microsoft.com/office/officeart/2008/layout/LinedList"/>
    <dgm:cxn modelId="{CFAD1681-1459-499C-A4F2-098AD0CAB0E1}" srcId="{E47A4B49-9CE9-4629-922F-EA83AAEB1DA7}" destId="{949414F5-85D4-49AB-B158-F0C20A837451}" srcOrd="6" destOrd="0" parTransId="{152FCA68-C832-46CE-9068-4B25ACF4E661}" sibTransId="{8A893FA6-BA94-4983-BC8F-889B1ADE11B6}"/>
    <dgm:cxn modelId="{6C21889A-7BF8-4B6E-B2F5-E320DB668AE2}" srcId="{E47A4B49-9CE9-4629-922F-EA83AAEB1DA7}" destId="{372E5AD0-4150-4418-8027-7DBEC0386B09}" srcOrd="1" destOrd="0" parTransId="{04360BCA-B05A-4248-863C-5B94BC6D1060}" sibTransId="{3D2A4818-ECEE-496A-90A1-D164B4540290}"/>
    <dgm:cxn modelId="{3C0D6B9D-D6CF-4D36-AEBA-7DD68EA45CFE}" type="presOf" srcId="{E626D5B7-828B-4020-B66F-FEF599BCB902}" destId="{2030B874-75DF-4CFD-A699-42CD2FFC8ACA}" srcOrd="0" destOrd="0" presId="urn:microsoft.com/office/officeart/2008/layout/LinedList"/>
    <dgm:cxn modelId="{B5BDD8B5-529B-4920-B67C-0727B5F84F14}" srcId="{E47A4B49-9CE9-4629-922F-EA83AAEB1DA7}" destId="{82BB954D-5E76-4C75-8E24-6C9C708C4C44}" srcOrd="4" destOrd="0" parTransId="{E4AFA075-35F5-431C-B885-EF2E7654A480}" sibTransId="{5B3DF961-988F-4261-838A-4C6CD7B05818}"/>
    <dgm:cxn modelId="{C9B54DC4-7D9C-4819-9FCA-74FC805C605C}" type="presOf" srcId="{0E00DED3-3CDE-4CEF-BBCA-2DC97BE793B9}" destId="{BF2A2254-CD93-48BD-B39F-56597C442478}" srcOrd="0" destOrd="0" presId="urn:microsoft.com/office/officeart/2008/layout/LinedList"/>
    <dgm:cxn modelId="{DB9B50DA-94AE-4BC9-AFBF-97FCF126F73D}" srcId="{E47A4B49-9CE9-4629-922F-EA83AAEB1DA7}" destId="{0E00DED3-3CDE-4CEF-BBCA-2DC97BE793B9}" srcOrd="8" destOrd="0" parTransId="{64AA778B-CEC3-4282-BC61-F3D06043A364}" sibTransId="{CE54D8E9-8208-47A8-A5CB-94F93CC58C9F}"/>
    <dgm:cxn modelId="{8EA3E8E4-CFB0-41E5-BF33-B0867567ED47}" srcId="{E47A4B49-9CE9-4629-922F-EA83AAEB1DA7}" destId="{91EA6DD8-D58D-4335-BB03-CACD1148ECED}" srcOrd="9" destOrd="0" parTransId="{AA401E31-215F-4230-9D7B-B867CE3AAC8A}" sibTransId="{4D6F08A7-EF0E-4B3B-A0E2-50434F7C3DBD}"/>
    <dgm:cxn modelId="{5B2AFBD4-CCCA-4531-B3F3-AAC869561C99}" type="presParOf" srcId="{D34A0197-6BAC-47E3-B5D6-B21BD3A79E71}" destId="{1AAFAAD9-4A19-4E6F-B6D5-A8C1B1D54225}" srcOrd="0" destOrd="0" presId="urn:microsoft.com/office/officeart/2008/layout/LinedList"/>
    <dgm:cxn modelId="{04AD4686-886D-45FF-B7AE-B3CAEE871FB6}" type="presParOf" srcId="{D34A0197-6BAC-47E3-B5D6-B21BD3A79E71}" destId="{DC5062C3-40F5-48DA-954E-FDB7013E5D4E}" srcOrd="1" destOrd="0" presId="urn:microsoft.com/office/officeart/2008/layout/LinedList"/>
    <dgm:cxn modelId="{BA85C737-D348-4382-8FFD-075E311DA2D0}" type="presParOf" srcId="{DC5062C3-40F5-48DA-954E-FDB7013E5D4E}" destId="{2030B874-75DF-4CFD-A699-42CD2FFC8ACA}" srcOrd="0" destOrd="0" presId="urn:microsoft.com/office/officeart/2008/layout/LinedList"/>
    <dgm:cxn modelId="{A5B6BA25-2E85-464D-9D03-3C5AD868E2BD}" type="presParOf" srcId="{DC5062C3-40F5-48DA-954E-FDB7013E5D4E}" destId="{9906FFD8-ED64-4F71-9478-D126BA125FEA}" srcOrd="1" destOrd="0" presId="urn:microsoft.com/office/officeart/2008/layout/LinedList"/>
    <dgm:cxn modelId="{A56528C3-6A1E-4268-87FC-D61B37E2A7D7}" type="presParOf" srcId="{D34A0197-6BAC-47E3-B5D6-B21BD3A79E71}" destId="{95F4ED41-CF0A-4C17-8108-F7CE5E7A9566}" srcOrd="2" destOrd="0" presId="urn:microsoft.com/office/officeart/2008/layout/LinedList"/>
    <dgm:cxn modelId="{8E7E6796-E405-4B58-830A-6E01EB62772A}" type="presParOf" srcId="{D34A0197-6BAC-47E3-B5D6-B21BD3A79E71}" destId="{0FCE591F-B9DF-405C-9863-AD3D11020926}" srcOrd="3" destOrd="0" presId="urn:microsoft.com/office/officeart/2008/layout/LinedList"/>
    <dgm:cxn modelId="{CDB2A485-493E-40C4-BA29-62C127478D49}" type="presParOf" srcId="{0FCE591F-B9DF-405C-9863-AD3D11020926}" destId="{8AF3D43F-F31C-438E-AB98-D513C38E0C7E}" srcOrd="0" destOrd="0" presId="urn:microsoft.com/office/officeart/2008/layout/LinedList"/>
    <dgm:cxn modelId="{0BEEBD7F-38A0-48D8-B85B-0B02814CD339}" type="presParOf" srcId="{0FCE591F-B9DF-405C-9863-AD3D11020926}" destId="{3687194E-CBFE-4CFE-916B-4C8A11DC9278}" srcOrd="1" destOrd="0" presId="urn:microsoft.com/office/officeart/2008/layout/LinedList"/>
    <dgm:cxn modelId="{109DC4FC-C7D9-43FA-A450-E7BC19E96861}" type="presParOf" srcId="{D34A0197-6BAC-47E3-B5D6-B21BD3A79E71}" destId="{0E6C4F62-7537-4EDC-8F92-AD8DB770D970}" srcOrd="4" destOrd="0" presId="urn:microsoft.com/office/officeart/2008/layout/LinedList"/>
    <dgm:cxn modelId="{A3C17D5A-CD0E-4316-A29D-A310CF2C3841}" type="presParOf" srcId="{D34A0197-6BAC-47E3-B5D6-B21BD3A79E71}" destId="{384BB566-5E96-431C-8312-3557718FA9F6}" srcOrd="5" destOrd="0" presId="urn:microsoft.com/office/officeart/2008/layout/LinedList"/>
    <dgm:cxn modelId="{84F84861-B959-4463-9273-A379E0472B62}" type="presParOf" srcId="{384BB566-5E96-431C-8312-3557718FA9F6}" destId="{711C9790-5B39-4508-B46A-1ABF8AF7CEE4}" srcOrd="0" destOrd="0" presId="urn:microsoft.com/office/officeart/2008/layout/LinedList"/>
    <dgm:cxn modelId="{4DD80801-6AD6-4DEE-BC5E-82BE5C281407}" type="presParOf" srcId="{384BB566-5E96-431C-8312-3557718FA9F6}" destId="{0CDC06D8-063B-4A83-8D23-92DC28B7F8B0}" srcOrd="1" destOrd="0" presId="urn:microsoft.com/office/officeart/2008/layout/LinedList"/>
    <dgm:cxn modelId="{47489C31-C433-4E1A-A152-6943A00CB2C8}" type="presParOf" srcId="{D34A0197-6BAC-47E3-B5D6-B21BD3A79E71}" destId="{C9281F90-750F-4E34-BFCB-1D71071ABF12}" srcOrd="6" destOrd="0" presId="urn:microsoft.com/office/officeart/2008/layout/LinedList"/>
    <dgm:cxn modelId="{DA32EFED-B40B-4D0E-AFFB-14A1847DB3BE}" type="presParOf" srcId="{D34A0197-6BAC-47E3-B5D6-B21BD3A79E71}" destId="{7A92DD0D-3E23-41FD-A67F-098DE8ECAE52}" srcOrd="7" destOrd="0" presId="urn:microsoft.com/office/officeart/2008/layout/LinedList"/>
    <dgm:cxn modelId="{609AF44F-E0F4-4176-B7A2-6BB0592C4E72}" type="presParOf" srcId="{7A92DD0D-3E23-41FD-A67F-098DE8ECAE52}" destId="{E213AE47-EFA9-4566-8493-21E716009093}" srcOrd="0" destOrd="0" presId="urn:microsoft.com/office/officeart/2008/layout/LinedList"/>
    <dgm:cxn modelId="{59C75328-15B7-420D-A03F-14518646F95E}" type="presParOf" srcId="{7A92DD0D-3E23-41FD-A67F-098DE8ECAE52}" destId="{D85488F7-9D9E-4D56-A74D-28CC1C3BE78D}" srcOrd="1" destOrd="0" presId="urn:microsoft.com/office/officeart/2008/layout/LinedList"/>
    <dgm:cxn modelId="{479B0EC2-2A6B-4835-9445-F31019340E3F}" type="presParOf" srcId="{D34A0197-6BAC-47E3-B5D6-B21BD3A79E71}" destId="{D97379E6-029F-44E9-9E65-B4785027C782}" srcOrd="8" destOrd="0" presId="urn:microsoft.com/office/officeart/2008/layout/LinedList"/>
    <dgm:cxn modelId="{3119BBB8-514E-4071-A3FD-2B875505D303}" type="presParOf" srcId="{D34A0197-6BAC-47E3-B5D6-B21BD3A79E71}" destId="{124999C6-CE27-4DC1-BB9F-3E190B87F086}" srcOrd="9" destOrd="0" presId="urn:microsoft.com/office/officeart/2008/layout/LinedList"/>
    <dgm:cxn modelId="{DB2C7C37-CEE6-4678-99CB-8D2C91014EE3}" type="presParOf" srcId="{124999C6-CE27-4DC1-BB9F-3E190B87F086}" destId="{2349A47E-3FE6-4091-92E6-749DFCB0C67E}" srcOrd="0" destOrd="0" presId="urn:microsoft.com/office/officeart/2008/layout/LinedList"/>
    <dgm:cxn modelId="{832B3085-D8D7-4EF0-9A92-A384E866D551}" type="presParOf" srcId="{124999C6-CE27-4DC1-BB9F-3E190B87F086}" destId="{34BDE31C-4438-4DDB-801D-8BAC1F934B72}" srcOrd="1" destOrd="0" presId="urn:microsoft.com/office/officeart/2008/layout/LinedList"/>
    <dgm:cxn modelId="{F50D6827-52E7-497B-85C6-D9B4299B7DFC}" type="presParOf" srcId="{D34A0197-6BAC-47E3-B5D6-B21BD3A79E71}" destId="{DB389DDA-5078-4CE4-A342-C6DDFE94CFBF}" srcOrd="10" destOrd="0" presId="urn:microsoft.com/office/officeart/2008/layout/LinedList"/>
    <dgm:cxn modelId="{B07354F0-2C77-4BAA-8FC7-331AA0628116}" type="presParOf" srcId="{D34A0197-6BAC-47E3-B5D6-B21BD3A79E71}" destId="{CAC656AF-A17A-404A-8154-B99859A50D01}" srcOrd="11" destOrd="0" presId="urn:microsoft.com/office/officeart/2008/layout/LinedList"/>
    <dgm:cxn modelId="{C4C61458-1CA1-4966-BAB2-C14CE9B9DD5D}" type="presParOf" srcId="{CAC656AF-A17A-404A-8154-B99859A50D01}" destId="{09902A90-CBD8-40EF-81BE-E3D9803ABACB}" srcOrd="0" destOrd="0" presId="urn:microsoft.com/office/officeart/2008/layout/LinedList"/>
    <dgm:cxn modelId="{4D4DF701-2EA5-4666-B5CD-98B8E7BAEAA2}" type="presParOf" srcId="{CAC656AF-A17A-404A-8154-B99859A50D01}" destId="{289092CB-B9B1-448E-BC77-887F45F84719}" srcOrd="1" destOrd="0" presId="urn:microsoft.com/office/officeart/2008/layout/LinedList"/>
    <dgm:cxn modelId="{D9E7F752-BD23-4A7B-9B02-EEE5E9A650B2}" type="presParOf" srcId="{D34A0197-6BAC-47E3-B5D6-B21BD3A79E71}" destId="{A802F944-3958-4E60-BBFF-AAA490C3FF5C}" srcOrd="12" destOrd="0" presId="urn:microsoft.com/office/officeart/2008/layout/LinedList"/>
    <dgm:cxn modelId="{C40D3AE1-3BD5-4228-A11C-370C44160AFC}" type="presParOf" srcId="{D34A0197-6BAC-47E3-B5D6-B21BD3A79E71}" destId="{9E9EC59E-2764-4D42-8641-0E76E515B55A}" srcOrd="13" destOrd="0" presId="urn:microsoft.com/office/officeart/2008/layout/LinedList"/>
    <dgm:cxn modelId="{AAEC543B-35EE-4A2F-B5E9-E8241EDB8E4E}" type="presParOf" srcId="{9E9EC59E-2764-4D42-8641-0E76E515B55A}" destId="{3AE7881A-3439-441B-8ACC-E4BEAA21A874}" srcOrd="0" destOrd="0" presId="urn:microsoft.com/office/officeart/2008/layout/LinedList"/>
    <dgm:cxn modelId="{7DBE43CA-75B8-4B6F-B29E-EAA7AD1025E4}" type="presParOf" srcId="{9E9EC59E-2764-4D42-8641-0E76E515B55A}" destId="{46A98049-EC4F-45A3-A9EB-A70A02629AF8}" srcOrd="1" destOrd="0" presId="urn:microsoft.com/office/officeart/2008/layout/LinedList"/>
    <dgm:cxn modelId="{FA596D88-F2B9-48D3-8D96-C26D00641C78}" type="presParOf" srcId="{D34A0197-6BAC-47E3-B5D6-B21BD3A79E71}" destId="{B0AF4A24-800A-4726-8257-063938A679B7}" srcOrd="14" destOrd="0" presId="urn:microsoft.com/office/officeart/2008/layout/LinedList"/>
    <dgm:cxn modelId="{F11999A9-CF7D-45B8-9394-62E7499CB44F}" type="presParOf" srcId="{D34A0197-6BAC-47E3-B5D6-B21BD3A79E71}" destId="{284F29E1-495D-413B-A929-9903D6D35625}" srcOrd="15" destOrd="0" presId="urn:microsoft.com/office/officeart/2008/layout/LinedList"/>
    <dgm:cxn modelId="{7A96776B-2437-4E04-8E99-9800FDE60D78}" type="presParOf" srcId="{284F29E1-495D-413B-A929-9903D6D35625}" destId="{A6FB31E6-81F0-4A7B-BCE8-43F7D02CEC12}" srcOrd="0" destOrd="0" presId="urn:microsoft.com/office/officeart/2008/layout/LinedList"/>
    <dgm:cxn modelId="{B7A29FC3-04CB-4E9E-A6B8-51B76566D5F8}" type="presParOf" srcId="{284F29E1-495D-413B-A929-9903D6D35625}" destId="{B364505B-440D-4E60-9A13-DFDA649EF01A}" srcOrd="1" destOrd="0" presId="urn:microsoft.com/office/officeart/2008/layout/LinedList"/>
    <dgm:cxn modelId="{CD57D32B-B57A-4C53-A1C9-545A140FB62F}" type="presParOf" srcId="{D34A0197-6BAC-47E3-B5D6-B21BD3A79E71}" destId="{B3B1ED1B-FFCA-454C-BF5F-5068C517F7FB}" srcOrd="16" destOrd="0" presId="urn:microsoft.com/office/officeart/2008/layout/LinedList"/>
    <dgm:cxn modelId="{5DFFE4D6-5A02-4E38-9883-2AD990F57767}" type="presParOf" srcId="{D34A0197-6BAC-47E3-B5D6-B21BD3A79E71}" destId="{332BEF04-166B-437D-8C3F-770857E417FD}" srcOrd="17" destOrd="0" presId="urn:microsoft.com/office/officeart/2008/layout/LinedList"/>
    <dgm:cxn modelId="{3F0680C7-903A-4B4D-B79C-7DFD21F69AD1}" type="presParOf" srcId="{332BEF04-166B-437D-8C3F-770857E417FD}" destId="{BF2A2254-CD93-48BD-B39F-56597C442478}" srcOrd="0" destOrd="0" presId="urn:microsoft.com/office/officeart/2008/layout/LinedList"/>
    <dgm:cxn modelId="{7F6CA0C1-3E1A-4981-B442-4370D8055496}" type="presParOf" srcId="{332BEF04-166B-437D-8C3F-770857E417FD}" destId="{BE11685D-7CAD-47D7-AC7A-076993A54240}" srcOrd="1" destOrd="0" presId="urn:microsoft.com/office/officeart/2008/layout/LinedList"/>
    <dgm:cxn modelId="{D5428886-BAD2-4E31-8ABF-D16E87FEBFEB}" type="presParOf" srcId="{D34A0197-6BAC-47E3-B5D6-B21BD3A79E71}" destId="{3C2D4C86-71FA-4702-9E25-9FED5A0A3B38}" srcOrd="18" destOrd="0" presId="urn:microsoft.com/office/officeart/2008/layout/LinedList"/>
    <dgm:cxn modelId="{8C10E745-FFC1-441A-BD6E-9CC5DBE43EE9}" type="presParOf" srcId="{D34A0197-6BAC-47E3-B5D6-B21BD3A79E71}" destId="{F4D33194-9491-4FEF-B9D7-14A3C289E7B5}" srcOrd="19" destOrd="0" presId="urn:microsoft.com/office/officeart/2008/layout/LinedList"/>
    <dgm:cxn modelId="{109FF259-C5E3-4163-AD45-2AF69DA8E703}" type="presParOf" srcId="{F4D33194-9491-4FEF-B9D7-14A3C289E7B5}" destId="{E5B51965-F997-405D-9D23-C898AFBF210A}" srcOrd="0" destOrd="0" presId="urn:microsoft.com/office/officeart/2008/layout/LinedList"/>
    <dgm:cxn modelId="{E049958D-A0BB-427A-94C7-F5C58A94F26C}" type="presParOf" srcId="{F4D33194-9491-4FEF-B9D7-14A3C289E7B5}" destId="{80D7E129-C33D-4DC4-BE2D-816F28BF54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Accessed via R package: </a:t>
          </a:r>
          <a:r>
            <a:rPr lang="en-GB" sz="1600" dirty="0" err="1"/>
            <a:t>rpx</a:t>
          </a:r>
          <a:endParaRPr lang="en-US" sz="1600" dirty="0"/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No .mzID files provided by PRIDE</a:t>
          </a:r>
          <a:endParaRPr lang="en-US" sz="1600"/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mzML were processed by SearchGUI to produce 10 mzID filed.</a:t>
          </a:r>
          <a:endParaRPr lang="en-US" sz="1600"/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.mzID files were too large (~1 GB each)</a:t>
          </a:r>
          <a:endParaRPr lang="en-US" sz="1600"/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Converted to .csv using Python (Anaconda) for efficient R processing</a:t>
          </a:r>
          <a:endParaRPr lang="en-US" sz="1600" dirty="0"/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F850C-3764-46AE-9628-D02A47599F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89B72D-1138-4CEC-A0AE-732A7BF63FEC}">
      <dgm:prSet/>
      <dgm:spPr/>
      <dgm:t>
        <a:bodyPr/>
        <a:lstStyle/>
        <a:p>
          <a:r>
            <a:rPr lang="en-GB"/>
            <a:t>MS-GF+ engine</a:t>
          </a:r>
          <a:endParaRPr lang="en-US"/>
        </a:p>
      </dgm:t>
    </dgm:pt>
    <dgm:pt modelId="{F47917C1-0F9B-4836-B997-CF3F7812D730}" type="parTrans" cxnId="{5412B76C-3DA2-48FB-9325-69713E724E08}">
      <dgm:prSet/>
      <dgm:spPr/>
      <dgm:t>
        <a:bodyPr/>
        <a:lstStyle/>
        <a:p>
          <a:endParaRPr lang="en-US"/>
        </a:p>
      </dgm:t>
    </dgm:pt>
    <dgm:pt modelId="{2182E4EF-31EE-4CC6-B77B-D2456611BA0F}" type="sibTrans" cxnId="{5412B76C-3DA2-48FB-9325-69713E724E08}">
      <dgm:prSet/>
      <dgm:spPr/>
      <dgm:t>
        <a:bodyPr/>
        <a:lstStyle/>
        <a:p>
          <a:endParaRPr lang="en-US"/>
        </a:p>
      </dgm:t>
    </dgm:pt>
    <dgm:pt modelId="{84099EE0-A334-4C4A-9043-632A969895DB}">
      <dgm:prSet/>
      <dgm:spPr/>
      <dgm:t>
        <a:bodyPr/>
        <a:lstStyle/>
        <a:p>
          <a:r>
            <a:rPr lang="en-GB"/>
            <a:t>Swiss Prot database</a:t>
          </a:r>
          <a:endParaRPr lang="en-US"/>
        </a:p>
      </dgm:t>
    </dgm:pt>
    <dgm:pt modelId="{763944B4-685E-40B0-BA4F-E16051797991}" type="parTrans" cxnId="{0C84601C-37A5-42E5-8CDA-CDEDDAFCC1F7}">
      <dgm:prSet/>
      <dgm:spPr/>
      <dgm:t>
        <a:bodyPr/>
        <a:lstStyle/>
        <a:p>
          <a:endParaRPr lang="en-US"/>
        </a:p>
      </dgm:t>
    </dgm:pt>
    <dgm:pt modelId="{C18C7693-BAE9-4F4B-97CB-B9177427376E}" type="sibTrans" cxnId="{0C84601C-37A5-42E5-8CDA-CDEDDAFCC1F7}">
      <dgm:prSet/>
      <dgm:spPr/>
      <dgm:t>
        <a:bodyPr/>
        <a:lstStyle/>
        <a:p>
          <a:endParaRPr lang="en-US"/>
        </a:p>
      </dgm:t>
    </dgm:pt>
    <dgm:pt modelId="{7ECF627F-6459-432C-9685-738AA2244430}">
      <dgm:prSet/>
      <dgm:spPr/>
      <dgm:t>
        <a:bodyPr/>
        <a:lstStyle/>
        <a:p>
          <a:r>
            <a:rPr lang="en-GB"/>
            <a:t>Human Genome FASTA with decoys</a:t>
          </a:r>
          <a:endParaRPr lang="en-US"/>
        </a:p>
      </dgm:t>
    </dgm:pt>
    <dgm:pt modelId="{B52BB595-DB61-42A4-BB3A-DDCA49B3AF7D}" type="parTrans" cxnId="{76BFC21D-DFD6-46BF-8F8F-92239A3F7475}">
      <dgm:prSet/>
      <dgm:spPr/>
      <dgm:t>
        <a:bodyPr/>
        <a:lstStyle/>
        <a:p>
          <a:endParaRPr lang="en-US"/>
        </a:p>
      </dgm:t>
    </dgm:pt>
    <dgm:pt modelId="{3F96E1C4-E9E1-4F3F-814A-3FFE4E879CA3}" type="sibTrans" cxnId="{76BFC21D-DFD6-46BF-8F8F-92239A3F7475}">
      <dgm:prSet/>
      <dgm:spPr/>
      <dgm:t>
        <a:bodyPr/>
        <a:lstStyle/>
        <a:p>
          <a:endParaRPr lang="en-US"/>
        </a:p>
      </dgm:t>
    </dgm:pt>
    <dgm:pt modelId="{3ED675C2-C793-4011-8449-D1554BE8E03C}">
      <dgm:prSet/>
      <dgm:spPr/>
      <dgm:t>
        <a:bodyPr/>
        <a:lstStyle/>
        <a:p>
          <a:r>
            <a:rPr lang="en-GB"/>
            <a:t>Number of peptide matches: 10</a:t>
          </a:r>
          <a:endParaRPr lang="en-US"/>
        </a:p>
      </dgm:t>
    </dgm:pt>
    <dgm:pt modelId="{4189F7AE-2F23-4D4E-BBF0-4ECA8FC0E334}" type="parTrans" cxnId="{98BB264F-A9BA-4939-B8A0-52095312C61C}">
      <dgm:prSet/>
      <dgm:spPr/>
      <dgm:t>
        <a:bodyPr/>
        <a:lstStyle/>
        <a:p>
          <a:endParaRPr lang="en-US"/>
        </a:p>
      </dgm:t>
    </dgm:pt>
    <dgm:pt modelId="{F18925C6-9D59-4E1B-ACC7-BA6F03C6C96E}" type="sibTrans" cxnId="{98BB264F-A9BA-4939-B8A0-52095312C61C}">
      <dgm:prSet/>
      <dgm:spPr/>
      <dgm:t>
        <a:bodyPr/>
        <a:lstStyle/>
        <a:p>
          <a:endParaRPr lang="en-US"/>
        </a:p>
      </dgm:t>
    </dgm:pt>
    <dgm:pt modelId="{054C2B68-2C0C-48DF-80BE-08DC3439C9D2}">
      <dgm:prSet/>
      <dgm:spPr/>
      <dgm:t>
        <a:bodyPr/>
        <a:lstStyle/>
        <a:p>
          <a:r>
            <a:rPr lang="en-GB"/>
            <a:t>Max variable PTMs per peptide: 2</a:t>
          </a:r>
          <a:endParaRPr lang="en-US"/>
        </a:p>
      </dgm:t>
    </dgm:pt>
    <dgm:pt modelId="{1361EAAC-1F4C-402C-9800-62B6B6710809}" type="parTrans" cxnId="{21861D30-5FAA-4DA9-A10D-0D43BAE99938}">
      <dgm:prSet/>
      <dgm:spPr/>
      <dgm:t>
        <a:bodyPr/>
        <a:lstStyle/>
        <a:p>
          <a:endParaRPr lang="en-US"/>
        </a:p>
      </dgm:t>
    </dgm:pt>
    <dgm:pt modelId="{CEA0F34F-4FB1-4D2B-9AC6-053D6E30E9F7}" type="sibTrans" cxnId="{21861D30-5FAA-4DA9-A10D-0D43BAE99938}">
      <dgm:prSet/>
      <dgm:spPr/>
      <dgm:t>
        <a:bodyPr/>
        <a:lstStyle/>
        <a:p>
          <a:endParaRPr lang="en-US"/>
        </a:p>
      </dgm:t>
    </dgm:pt>
    <dgm:pt modelId="{FC0CF6E1-674B-45B1-B442-9297552D66BC}" type="pres">
      <dgm:prSet presAssocID="{252F850C-3764-46AE-9628-D02A47599FEC}" presName="root" presStyleCnt="0">
        <dgm:presLayoutVars>
          <dgm:dir/>
          <dgm:resizeHandles val="exact"/>
        </dgm:presLayoutVars>
      </dgm:prSet>
      <dgm:spPr/>
    </dgm:pt>
    <dgm:pt modelId="{3B095025-DE3E-4974-ABAF-48BB19E351C5}" type="pres">
      <dgm:prSet presAssocID="{6989B72D-1138-4CEC-A0AE-732A7BF63FEC}" presName="compNode" presStyleCnt="0"/>
      <dgm:spPr/>
    </dgm:pt>
    <dgm:pt modelId="{0FD9856F-440D-44DA-9142-FD87BF19715B}" type="pres">
      <dgm:prSet presAssocID="{6989B72D-1138-4CEC-A0AE-732A7BF63FEC}" presName="bgRect" presStyleLbl="bgShp" presStyleIdx="0" presStyleCnt="5"/>
      <dgm:spPr/>
    </dgm:pt>
    <dgm:pt modelId="{7BACB2D7-10A6-4FE6-AD73-6C8A34987DA2}" type="pres">
      <dgm:prSet presAssocID="{6989B72D-1138-4CEC-A0AE-732A7BF63F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BCFF88-4477-4EBB-BD78-768353198D1C}" type="pres">
      <dgm:prSet presAssocID="{6989B72D-1138-4CEC-A0AE-732A7BF63FEC}" presName="spaceRect" presStyleCnt="0"/>
      <dgm:spPr/>
    </dgm:pt>
    <dgm:pt modelId="{72E963CD-2375-4685-85B9-24508107C447}" type="pres">
      <dgm:prSet presAssocID="{6989B72D-1138-4CEC-A0AE-732A7BF63FEC}" presName="parTx" presStyleLbl="revTx" presStyleIdx="0" presStyleCnt="5">
        <dgm:presLayoutVars>
          <dgm:chMax val="0"/>
          <dgm:chPref val="0"/>
        </dgm:presLayoutVars>
      </dgm:prSet>
      <dgm:spPr/>
    </dgm:pt>
    <dgm:pt modelId="{78A44C90-E8A7-45D8-898F-80B9D5889670}" type="pres">
      <dgm:prSet presAssocID="{2182E4EF-31EE-4CC6-B77B-D2456611BA0F}" presName="sibTrans" presStyleCnt="0"/>
      <dgm:spPr/>
    </dgm:pt>
    <dgm:pt modelId="{7E57B85E-4E68-464B-89A0-C85FFFF1CC88}" type="pres">
      <dgm:prSet presAssocID="{84099EE0-A334-4C4A-9043-632A969895DB}" presName="compNode" presStyleCnt="0"/>
      <dgm:spPr/>
    </dgm:pt>
    <dgm:pt modelId="{30693BCA-0CC3-47FC-A67D-2BA13FE4FEFA}" type="pres">
      <dgm:prSet presAssocID="{84099EE0-A334-4C4A-9043-632A969895DB}" presName="bgRect" presStyleLbl="bgShp" presStyleIdx="1" presStyleCnt="5"/>
      <dgm:spPr/>
    </dgm:pt>
    <dgm:pt modelId="{9C7AE600-E434-4249-B599-40489E1971EE}" type="pres">
      <dgm:prSet presAssocID="{84099EE0-A334-4C4A-9043-632A969895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B44A43-FCC8-4677-BDF0-30466711914E}" type="pres">
      <dgm:prSet presAssocID="{84099EE0-A334-4C4A-9043-632A969895DB}" presName="spaceRect" presStyleCnt="0"/>
      <dgm:spPr/>
    </dgm:pt>
    <dgm:pt modelId="{33369310-C9DC-4C00-AB4D-157D347BAB7D}" type="pres">
      <dgm:prSet presAssocID="{84099EE0-A334-4C4A-9043-632A969895DB}" presName="parTx" presStyleLbl="revTx" presStyleIdx="1" presStyleCnt="5">
        <dgm:presLayoutVars>
          <dgm:chMax val="0"/>
          <dgm:chPref val="0"/>
        </dgm:presLayoutVars>
      </dgm:prSet>
      <dgm:spPr/>
    </dgm:pt>
    <dgm:pt modelId="{4DCA3434-AF13-4E8D-B2C1-B436B2A5D237}" type="pres">
      <dgm:prSet presAssocID="{C18C7693-BAE9-4F4B-97CB-B9177427376E}" presName="sibTrans" presStyleCnt="0"/>
      <dgm:spPr/>
    </dgm:pt>
    <dgm:pt modelId="{F97A9F2B-6EF0-4E5A-A054-C8EFF7975AAB}" type="pres">
      <dgm:prSet presAssocID="{7ECF627F-6459-432C-9685-738AA2244430}" presName="compNode" presStyleCnt="0"/>
      <dgm:spPr/>
    </dgm:pt>
    <dgm:pt modelId="{EE6A1A94-7E93-4933-93DA-97261A7D4E10}" type="pres">
      <dgm:prSet presAssocID="{7ECF627F-6459-432C-9685-738AA2244430}" presName="bgRect" presStyleLbl="bgShp" presStyleIdx="2" presStyleCnt="5"/>
      <dgm:spPr/>
    </dgm:pt>
    <dgm:pt modelId="{248B1ED1-3207-4A21-A2B6-F6106CAC522E}" type="pres">
      <dgm:prSet presAssocID="{7ECF627F-6459-432C-9685-738AA22444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24A9EF6-892A-4502-B070-9D5CEE768E08}" type="pres">
      <dgm:prSet presAssocID="{7ECF627F-6459-432C-9685-738AA2244430}" presName="spaceRect" presStyleCnt="0"/>
      <dgm:spPr/>
    </dgm:pt>
    <dgm:pt modelId="{E6F53818-C1B2-4D49-8808-A37D218C4F71}" type="pres">
      <dgm:prSet presAssocID="{7ECF627F-6459-432C-9685-738AA2244430}" presName="parTx" presStyleLbl="revTx" presStyleIdx="2" presStyleCnt="5">
        <dgm:presLayoutVars>
          <dgm:chMax val="0"/>
          <dgm:chPref val="0"/>
        </dgm:presLayoutVars>
      </dgm:prSet>
      <dgm:spPr/>
    </dgm:pt>
    <dgm:pt modelId="{2A27955E-AB70-4154-8375-F2165A590B64}" type="pres">
      <dgm:prSet presAssocID="{3F96E1C4-E9E1-4F3F-814A-3FFE4E879CA3}" presName="sibTrans" presStyleCnt="0"/>
      <dgm:spPr/>
    </dgm:pt>
    <dgm:pt modelId="{ECBB0EE3-930B-4C5A-97AB-6BED3DC6A0DC}" type="pres">
      <dgm:prSet presAssocID="{3ED675C2-C793-4011-8449-D1554BE8E03C}" presName="compNode" presStyleCnt="0"/>
      <dgm:spPr/>
    </dgm:pt>
    <dgm:pt modelId="{C80C5805-7499-4B7B-8BA3-F4C25372680F}" type="pres">
      <dgm:prSet presAssocID="{3ED675C2-C793-4011-8449-D1554BE8E03C}" presName="bgRect" presStyleLbl="bgShp" presStyleIdx="3" presStyleCnt="5"/>
      <dgm:spPr/>
    </dgm:pt>
    <dgm:pt modelId="{6CB0A676-A23B-4170-B7B6-F48464A9AB24}" type="pres">
      <dgm:prSet presAssocID="{3ED675C2-C793-4011-8449-D1554BE8E0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47E70F1D-26D5-45A8-BD3B-B451EED238C7}" type="pres">
      <dgm:prSet presAssocID="{3ED675C2-C793-4011-8449-D1554BE8E03C}" presName="spaceRect" presStyleCnt="0"/>
      <dgm:spPr/>
    </dgm:pt>
    <dgm:pt modelId="{12B2112C-8E42-4A6E-A33C-0D262B5EB117}" type="pres">
      <dgm:prSet presAssocID="{3ED675C2-C793-4011-8449-D1554BE8E03C}" presName="parTx" presStyleLbl="revTx" presStyleIdx="3" presStyleCnt="5">
        <dgm:presLayoutVars>
          <dgm:chMax val="0"/>
          <dgm:chPref val="0"/>
        </dgm:presLayoutVars>
      </dgm:prSet>
      <dgm:spPr/>
    </dgm:pt>
    <dgm:pt modelId="{0F43CCBC-DF55-4BE1-9796-B63E11816172}" type="pres">
      <dgm:prSet presAssocID="{F18925C6-9D59-4E1B-ACC7-BA6F03C6C96E}" presName="sibTrans" presStyleCnt="0"/>
      <dgm:spPr/>
    </dgm:pt>
    <dgm:pt modelId="{16F9DCA3-F046-44BD-B2DB-49598E039AB6}" type="pres">
      <dgm:prSet presAssocID="{054C2B68-2C0C-48DF-80BE-08DC3439C9D2}" presName="compNode" presStyleCnt="0"/>
      <dgm:spPr/>
    </dgm:pt>
    <dgm:pt modelId="{F40C31EB-BA45-475A-A3FD-12B67218ED9F}" type="pres">
      <dgm:prSet presAssocID="{054C2B68-2C0C-48DF-80BE-08DC3439C9D2}" presName="bgRect" presStyleLbl="bgShp" presStyleIdx="4" presStyleCnt="5"/>
      <dgm:spPr/>
    </dgm:pt>
    <dgm:pt modelId="{58B74A9F-A7C8-441E-B160-ABF1AD5A2AF7}" type="pres">
      <dgm:prSet presAssocID="{054C2B68-2C0C-48DF-80BE-08DC3439C9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090B36E1-2283-44CC-A813-1FCC2813D405}" type="pres">
      <dgm:prSet presAssocID="{054C2B68-2C0C-48DF-80BE-08DC3439C9D2}" presName="spaceRect" presStyleCnt="0"/>
      <dgm:spPr/>
    </dgm:pt>
    <dgm:pt modelId="{459538E4-6C68-486F-8198-F6571C4888B0}" type="pres">
      <dgm:prSet presAssocID="{054C2B68-2C0C-48DF-80BE-08DC3439C9D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84601C-37A5-42E5-8CDA-CDEDDAFCC1F7}" srcId="{252F850C-3764-46AE-9628-D02A47599FEC}" destId="{84099EE0-A334-4C4A-9043-632A969895DB}" srcOrd="1" destOrd="0" parTransId="{763944B4-685E-40B0-BA4F-E16051797991}" sibTransId="{C18C7693-BAE9-4F4B-97CB-B9177427376E}"/>
    <dgm:cxn modelId="{76BFC21D-DFD6-46BF-8F8F-92239A3F7475}" srcId="{252F850C-3764-46AE-9628-D02A47599FEC}" destId="{7ECF627F-6459-432C-9685-738AA2244430}" srcOrd="2" destOrd="0" parTransId="{B52BB595-DB61-42A4-BB3A-DDCA49B3AF7D}" sibTransId="{3F96E1C4-E9E1-4F3F-814A-3FFE4E879CA3}"/>
    <dgm:cxn modelId="{21861D30-5FAA-4DA9-A10D-0D43BAE99938}" srcId="{252F850C-3764-46AE-9628-D02A47599FEC}" destId="{054C2B68-2C0C-48DF-80BE-08DC3439C9D2}" srcOrd="4" destOrd="0" parTransId="{1361EAAC-1F4C-402C-9800-62B6B6710809}" sibTransId="{CEA0F34F-4FB1-4D2B-9AC6-053D6E30E9F7}"/>
    <dgm:cxn modelId="{FB7B1931-B576-4159-B3E1-DCD7EE9466F0}" type="presOf" srcId="{3ED675C2-C793-4011-8449-D1554BE8E03C}" destId="{12B2112C-8E42-4A6E-A33C-0D262B5EB117}" srcOrd="0" destOrd="0" presId="urn:microsoft.com/office/officeart/2018/2/layout/IconVerticalSolidList"/>
    <dgm:cxn modelId="{77DF2537-9E08-4BC3-AD36-7243EF6BF8EB}" type="presOf" srcId="{7ECF627F-6459-432C-9685-738AA2244430}" destId="{E6F53818-C1B2-4D49-8808-A37D218C4F71}" srcOrd="0" destOrd="0" presId="urn:microsoft.com/office/officeart/2018/2/layout/IconVerticalSolidList"/>
    <dgm:cxn modelId="{37E50260-A1F5-4B7E-BA54-F47DC511C89F}" type="presOf" srcId="{84099EE0-A334-4C4A-9043-632A969895DB}" destId="{33369310-C9DC-4C00-AB4D-157D347BAB7D}" srcOrd="0" destOrd="0" presId="urn:microsoft.com/office/officeart/2018/2/layout/IconVerticalSolidList"/>
    <dgm:cxn modelId="{74974542-0954-434B-BFCC-15AC289DD804}" type="presOf" srcId="{6989B72D-1138-4CEC-A0AE-732A7BF63FEC}" destId="{72E963CD-2375-4685-85B9-24508107C447}" srcOrd="0" destOrd="0" presId="urn:microsoft.com/office/officeart/2018/2/layout/IconVerticalSolidList"/>
    <dgm:cxn modelId="{E35CDC4B-39DC-46D8-9AFD-E0E422179AAA}" type="presOf" srcId="{054C2B68-2C0C-48DF-80BE-08DC3439C9D2}" destId="{459538E4-6C68-486F-8198-F6571C4888B0}" srcOrd="0" destOrd="0" presId="urn:microsoft.com/office/officeart/2018/2/layout/IconVerticalSolidList"/>
    <dgm:cxn modelId="{5412B76C-3DA2-48FB-9325-69713E724E08}" srcId="{252F850C-3764-46AE-9628-D02A47599FEC}" destId="{6989B72D-1138-4CEC-A0AE-732A7BF63FEC}" srcOrd="0" destOrd="0" parTransId="{F47917C1-0F9B-4836-B997-CF3F7812D730}" sibTransId="{2182E4EF-31EE-4CC6-B77B-D2456611BA0F}"/>
    <dgm:cxn modelId="{98BB264F-A9BA-4939-B8A0-52095312C61C}" srcId="{252F850C-3764-46AE-9628-D02A47599FEC}" destId="{3ED675C2-C793-4011-8449-D1554BE8E03C}" srcOrd="3" destOrd="0" parTransId="{4189F7AE-2F23-4D4E-BBF0-4ECA8FC0E334}" sibTransId="{F18925C6-9D59-4E1B-ACC7-BA6F03C6C96E}"/>
    <dgm:cxn modelId="{F445269B-3D48-4EA9-9385-23E9A1B32A35}" type="presOf" srcId="{252F850C-3764-46AE-9628-D02A47599FEC}" destId="{FC0CF6E1-674B-45B1-B442-9297552D66BC}" srcOrd="0" destOrd="0" presId="urn:microsoft.com/office/officeart/2018/2/layout/IconVerticalSolidList"/>
    <dgm:cxn modelId="{D8045EA9-FFC6-4BA6-B383-7783A9139F03}" type="presParOf" srcId="{FC0CF6E1-674B-45B1-B442-9297552D66BC}" destId="{3B095025-DE3E-4974-ABAF-48BB19E351C5}" srcOrd="0" destOrd="0" presId="urn:microsoft.com/office/officeart/2018/2/layout/IconVerticalSolidList"/>
    <dgm:cxn modelId="{742ECB82-F543-483B-9BF3-DD0AB6BCFCCF}" type="presParOf" srcId="{3B095025-DE3E-4974-ABAF-48BB19E351C5}" destId="{0FD9856F-440D-44DA-9142-FD87BF19715B}" srcOrd="0" destOrd="0" presId="urn:microsoft.com/office/officeart/2018/2/layout/IconVerticalSolidList"/>
    <dgm:cxn modelId="{782DD385-F962-4446-B43F-F5D7D53D2A47}" type="presParOf" srcId="{3B095025-DE3E-4974-ABAF-48BB19E351C5}" destId="{7BACB2D7-10A6-4FE6-AD73-6C8A34987DA2}" srcOrd="1" destOrd="0" presId="urn:microsoft.com/office/officeart/2018/2/layout/IconVerticalSolidList"/>
    <dgm:cxn modelId="{E6328604-5A53-456D-9B92-080782B2830A}" type="presParOf" srcId="{3B095025-DE3E-4974-ABAF-48BB19E351C5}" destId="{A6BCFF88-4477-4EBB-BD78-768353198D1C}" srcOrd="2" destOrd="0" presId="urn:microsoft.com/office/officeart/2018/2/layout/IconVerticalSolidList"/>
    <dgm:cxn modelId="{9F61ECEC-1C66-40A6-9B25-60EA5CD0AC4D}" type="presParOf" srcId="{3B095025-DE3E-4974-ABAF-48BB19E351C5}" destId="{72E963CD-2375-4685-85B9-24508107C447}" srcOrd="3" destOrd="0" presId="urn:microsoft.com/office/officeart/2018/2/layout/IconVerticalSolidList"/>
    <dgm:cxn modelId="{00446614-B858-4F77-951F-262AF117BFD8}" type="presParOf" srcId="{FC0CF6E1-674B-45B1-B442-9297552D66BC}" destId="{78A44C90-E8A7-45D8-898F-80B9D5889670}" srcOrd="1" destOrd="0" presId="urn:microsoft.com/office/officeart/2018/2/layout/IconVerticalSolidList"/>
    <dgm:cxn modelId="{24F96878-2E15-4B94-8A28-0B5499172CA8}" type="presParOf" srcId="{FC0CF6E1-674B-45B1-B442-9297552D66BC}" destId="{7E57B85E-4E68-464B-89A0-C85FFFF1CC88}" srcOrd="2" destOrd="0" presId="urn:microsoft.com/office/officeart/2018/2/layout/IconVerticalSolidList"/>
    <dgm:cxn modelId="{2AE6AE3A-74A2-4399-BB9B-98EE44DF16DA}" type="presParOf" srcId="{7E57B85E-4E68-464B-89A0-C85FFFF1CC88}" destId="{30693BCA-0CC3-47FC-A67D-2BA13FE4FEFA}" srcOrd="0" destOrd="0" presId="urn:microsoft.com/office/officeart/2018/2/layout/IconVerticalSolidList"/>
    <dgm:cxn modelId="{251EE7DE-69F8-4E3E-B88C-77FD387CB767}" type="presParOf" srcId="{7E57B85E-4E68-464B-89A0-C85FFFF1CC88}" destId="{9C7AE600-E434-4249-B599-40489E1971EE}" srcOrd="1" destOrd="0" presId="urn:microsoft.com/office/officeart/2018/2/layout/IconVerticalSolidList"/>
    <dgm:cxn modelId="{2281B5EF-BB28-4F43-9385-442E9314320E}" type="presParOf" srcId="{7E57B85E-4E68-464B-89A0-C85FFFF1CC88}" destId="{51B44A43-FCC8-4677-BDF0-30466711914E}" srcOrd="2" destOrd="0" presId="urn:microsoft.com/office/officeart/2018/2/layout/IconVerticalSolidList"/>
    <dgm:cxn modelId="{9C60395E-D226-4F7B-885A-228B2C53B2F9}" type="presParOf" srcId="{7E57B85E-4E68-464B-89A0-C85FFFF1CC88}" destId="{33369310-C9DC-4C00-AB4D-157D347BAB7D}" srcOrd="3" destOrd="0" presId="urn:microsoft.com/office/officeart/2018/2/layout/IconVerticalSolidList"/>
    <dgm:cxn modelId="{892740C8-7C01-45B4-AB9B-EB19B107E1D0}" type="presParOf" srcId="{FC0CF6E1-674B-45B1-B442-9297552D66BC}" destId="{4DCA3434-AF13-4E8D-B2C1-B436B2A5D237}" srcOrd="3" destOrd="0" presId="urn:microsoft.com/office/officeart/2018/2/layout/IconVerticalSolidList"/>
    <dgm:cxn modelId="{77CE2631-F43F-4893-9B39-FB0285CFF490}" type="presParOf" srcId="{FC0CF6E1-674B-45B1-B442-9297552D66BC}" destId="{F97A9F2B-6EF0-4E5A-A054-C8EFF7975AAB}" srcOrd="4" destOrd="0" presId="urn:microsoft.com/office/officeart/2018/2/layout/IconVerticalSolidList"/>
    <dgm:cxn modelId="{980E00E3-BF36-4460-A970-FC84E724E980}" type="presParOf" srcId="{F97A9F2B-6EF0-4E5A-A054-C8EFF7975AAB}" destId="{EE6A1A94-7E93-4933-93DA-97261A7D4E10}" srcOrd="0" destOrd="0" presId="urn:microsoft.com/office/officeart/2018/2/layout/IconVerticalSolidList"/>
    <dgm:cxn modelId="{F8943150-8F5B-4BDD-B5AD-9B9980B19BE6}" type="presParOf" srcId="{F97A9F2B-6EF0-4E5A-A054-C8EFF7975AAB}" destId="{248B1ED1-3207-4A21-A2B6-F6106CAC522E}" srcOrd="1" destOrd="0" presId="urn:microsoft.com/office/officeart/2018/2/layout/IconVerticalSolidList"/>
    <dgm:cxn modelId="{FB22BFCD-1229-46C0-A890-D1A5C73576D2}" type="presParOf" srcId="{F97A9F2B-6EF0-4E5A-A054-C8EFF7975AAB}" destId="{924A9EF6-892A-4502-B070-9D5CEE768E08}" srcOrd="2" destOrd="0" presId="urn:microsoft.com/office/officeart/2018/2/layout/IconVerticalSolidList"/>
    <dgm:cxn modelId="{52C2714F-9E89-43CD-8D35-C4C3DF7D2A0D}" type="presParOf" srcId="{F97A9F2B-6EF0-4E5A-A054-C8EFF7975AAB}" destId="{E6F53818-C1B2-4D49-8808-A37D218C4F71}" srcOrd="3" destOrd="0" presId="urn:microsoft.com/office/officeart/2018/2/layout/IconVerticalSolidList"/>
    <dgm:cxn modelId="{878E426C-0859-460A-A2D3-9BF4DC5EE9C8}" type="presParOf" srcId="{FC0CF6E1-674B-45B1-B442-9297552D66BC}" destId="{2A27955E-AB70-4154-8375-F2165A590B64}" srcOrd="5" destOrd="0" presId="urn:microsoft.com/office/officeart/2018/2/layout/IconVerticalSolidList"/>
    <dgm:cxn modelId="{4BD9A874-78E6-4F43-BE40-F88615520ADD}" type="presParOf" srcId="{FC0CF6E1-674B-45B1-B442-9297552D66BC}" destId="{ECBB0EE3-930B-4C5A-97AB-6BED3DC6A0DC}" srcOrd="6" destOrd="0" presId="urn:microsoft.com/office/officeart/2018/2/layout/IconVerticalSolidList"/>
    <dgm:cxn modelId="{B17ED7F4-9F14-4937-908A-185898271A0D}" type="presParOf" srcId="{ECBB0EE3-930B-4C5A-97AB-6BED3DC6A0DC}" destId="{C80C5805-7499-4B7B-8BA3-F4C25372680F}" srcOrd="0" destOrd="0" presId="urn:microsoft.com/office/officeart/2018/2/layout/IconVerticalSolidList"/>
    <dgm:cxn modelId="{134B905F-EB60-45C7-A2CF-4C23F81F937E}" type="presParOf" srcId="{ECBB0EE3-930B-4C5A-97AB-6BED3DC6A0DC}" destId="{6CB0A676-A23B-4170-B7B6-F48464A9AB24}" srcOrd="1" destOrd="0" presId="urn:microsoft.com/office/officeart/2018/2/layout/IconVerticalSolidList"/>
    <dgm:cxn modelId="{51BBF2A2-069F-4A39-8259-6EB0C5EEF762}" type="presParOf" srcId="{ECBB0EE3-930B-4C5A-97AB-6BED3DC6A0DC}" destId="{47E70F1D-26D5-45A8-BD3B-B451EED238C7}" srcOrd="2" destOrd="0" presId="urn:microsoft.com/office/officeart/2018/2/layout/IconVerticalSolidList"/>
    <dgm:cxn modelId="{8CEA8E16-DCD6-4CF0-B7FF-4B5B0E0EBED9}" type="presParOf" srcId="{ECBB0EE3-930B-4C5A-97AB-6BED3DC6A0DC}" destId="{12B2112C-8E42-4A6E-A33C-0D262B5EB117}" srcOrd="3" destOrd="0" presId="urn:microsoft.com/office/officeart/2018/2/layout/IconVerticalSolidList"/>
    <dgm:cxn modelId="{B5CBE3C2-DF4C-4505-A0B0-2E2D59047F66}" type="presParOf" srcId="{FC0CF6E1-674B-45B1-B442-9297552D66BC}" destId="{0F43CCBC-DF55-4BE1-9796-B63E11816172}" srcOrd="7" destOrd="0" presId="urn:microsoft.com/office/officeart/2018/2/layout/IconVerticalSolidList"/>
    <dgm:cxn modelId="{02FA1621-8096-4332-9584-8267F4275B20}" type="presParOf" srcId="{FC0CF6E1-674B-45B1-B442-9297552D66BC}" destId="{16F9DCA3-F046-44BD-B2DB-49598E039AB6}" srcOrd="8" destOrd="0" presId="urn:microsoft.com/office/officeart/2018/2/layout/IconVerticalSolidList"/>
    <dgm:cxn modelId="{6011FC9D-31F4-4ACD-A66C-F7F689D80575}" type="presParOf" srcId="{16F9DCA3-F046-44BD-B2DB-49598E039AB6}" destId="{F40C31EB-BA45-475A-A3FD-12B67218ED9F}" srcOrd="0" destOrd="0" presId="urn:microsoft.com/office/officeart/2018/2/layout/IconVerticalSolidList"/>
    <dgm:cxn modelId="{632192E6-DB1F-4210-A3D2-A2CDB22119B5}" type="presParOf" srcId="{16F9DCA3-F046-44BD-B2DB-49598E039AB6}" destId="{58B74A9F-A7C8-441E-B160-ABF1AD5A2AF7}" srcOrd="1" destOrd="0" presId="urn:microsoft.com/office/officeart/2018/2/layout/IconVerticalSolidList"/>
    <dgm:cxn modelId="{BD795E75-52E2-4B5E-AFC8-1AED4676CB50}" type="presParOf" srcId="{16F9DCA3-F046-44BD-B2DB-49598E039AB6}" destId="{090B36E1-2283-44CC-A813-1FCC2813D405}" srcOrd="2" destOrd="0" presId="urn:microsoft.com/office/officeart/2018/2/layout/IconVerticalSolidList"/>
    <dgm:cxn modelId="{4E626A5E-850C-4B0A-9F25-EE80908D8743}" type="presParOf" srcId="{16F9DCA3-F046-44BD-B2DB-49598E039AB6}" destId="{459538E4-6C68-486F-8198-F6571C4888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463644-F907-407F-95FC-F9175AE06B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64CCFD-76F7-430B-A06C-0CD6F7574935}">
      <dgm:prSet/>
      <dgm:spPr/>
      <dgm:t>
        <a:bodyPr/>
        <a:lstStyle/>
        <a:p>
          <a:r>
            <a:rPr lang="en-GB"/>
            <a:t>Read and combined 10 .csv files in R</a:t>
          </a:r>
          <a:endParaRPr lang="en-US"/>
        </a:p>
      </dgm:t>
    </dgm:pt>
    <dgm:pt modelId="{E77B6575-B6DC-4149-AB12-1C9DF81B8F54}" type="parTrans" cxnId="{4C5AAE03-732A-4424-8799-B3DD366738B3}">
      <dgm:prSet/>
      <dgm:spPr/>
      <dgm:t>
        <a:bodyPr/>
        <a:lstStyle/>
        <a:p>
          <a:endParaRPr lang="en-US"/>
        </a:p>
      </dgm:t>
    </dgm:pt>
    <dgm:pt modelId="{B851E84A-331B-4D90-8A67-9FC28A35CB80}" type="sibTrans" cxnId="{4C5AAE03-732A-4424-8799-B3DD366738B3}">
      <dgm:prSet/>
      <dgm:spPr/>
      <dgm:t>
        <a:bodyPr/>
        <a:lstStyle/>
        <a:p>
          <a:endParaRPr lang="en-US"/>
        </a:p>
      </dgm:t>
    </dgm:pt>
    <dgm:pt modelId="{E7685B18-47D2-4881-9A6E-F93DC4069294}">
      <dgm:prSet/>
      <dgm:spPr/>
      <dgm:t>
        <a:bodyPr/>
        <a:lstStyle/>
        <a:p>
          <a:r>
            <a:rPr lang="en-GB" dirty="0"/>
            <a:t>Data pre-filtered in </a:t>
          </a:r>
          <a:r>
            <a:rPr lang="en-GB" dirty="0" err="1"/>
            <a:t>SearchGUI</a:t>
          </a:r>
          <a:r>
            <a:rPr lang="en-GB" dirty="0"/>
            <a:t>:</a:t>
          </a:r>
          <a:endParaRPr lang="en-US" dirty="0"/>
        </a:p>
      </dgm:t>
    </dgm:pt>
    <dgm:pt modelId="{82838FDB-B2CE-436B-A30B-29C292CBDDFB}" type="parTrans" cxnId="{97838E0E-AA4C-49A0-B7DF-E652089A8616}">
      <dgm:prSet/>
      <dgm:spPr/>
      <dgm:t>
        <a:bodyPr/>
        <a:lstStyle/>
        <a:p>
          <a:endParaRPr lang="en-US"/>
        </a:p>
      </dgm:t>
    </dgm:pt>
    <dgm:pt modelId="{8EF1B932-3A55-4D56-BD93-5EB6347D234A}" type="sibTrans" cxnId="{97838E0E-AA4C-49A0-B7DF-E652089A8616}">
      <dgm:prSet/>
      <dgm:spPr/>
      <dgm:t>
        <a:bodyPr/>
        <a:lstStyle/>
        <a:p>
          <a:endParaRPr lang="en-US"/>
        </a:p>
      </dgm:t>
    </dgm:pt>
    <dgm:pt modelId="{7F48453C-C1E0-4A1C-B1EB-A00C3B67B38C}">
      <dgm:prSet/>
      <dgm:spPr/>
      <dgm:t>
        <a:bodyPr/>
        <a:lstStyle/>
        <a:p>
          <a:r>
            <a:rPr lang="en-GB"/>
            <a:t>Non-decoy</a:t>
          </a:r>
          <a:endParaRPr lang="en-US"/>
        </a:p>
      </dgm:t>
    </dgm:pt>
    <dgm:pt modelId="{668F62FB-9236-4929-949C-4C01C8746AD4}" type="parTrans" cxnId="{2163EB9C-3D87-4DDF-9BC8-EEFD42D12A1A}">
      <dgm:prSet/>
      <dgm:spPr/>
      <dgm:t>
        <a:bodyPr/>
        <a:lstStyle/>
        <a:p>
          <a:endParaRPr lang="en-US"/>
        </a:p>
      </dgm:t>
    </dgm:pt>
    <dgm:pt modelId="{9CC3A362-1F03-4A70-B563-61DA3DCABAE1}" type="sibTrans" cxnId="{2163EB9C-3D87-4DDF-9BC8-EEFD42D12A1A}">
      <dgm:prSet/>
      <dgm:spPr/>
      <dgm:t>
        <a:bodyPr/>
        <a:lstStyle/>
        <a:p>
          <a:endParaRPr lang="en-US"/>
        </a:p>
      </dgm:t>
    </dgm:pt>
    <dgm:pt modelId="{87C1ADFC-4936-4F11-8275-52348F3F3884}">
      <dgm:prSet/>
      <dgm:spPr/>
      <dgm:t>
        <a:bodyPr/>
        <a:lstStyle/>
        <a:p>
          <a:r>
            <a:rPr lang="en-GB"/>
            <a:t>Rank 1 only</a:t>
          </a:r>
          <a:endParaRPr lang="en-US"/>
        </a:p>
      </dgm:t>
    </dgm:pt>
    <dgm:pt modelId="{1DD09417-E750-4E27-9559-9B3982E0CCB4}" type="parTrans" cxnId="{BE98D597-1A3D-4C15-BB9E-2A02A35108F5}">
      <dgm:prSet/>
      <dgm:spPr/>
      <dgm:t>
        <a:bodyPr/>
        <a:lstStyle/>
        <a:p>
          <a:endParaRPr lang="en-US"/>
        </a:p>
      </dgm:t>
    </dgm:pt>
    <dgm:pt modelId="{1ACD510F-A3A6-4B3B-BA61-A8F4DB416E9B}" type="sibTrans" cxnId="{BE98D597-1A3D-4C15-BB9E-2A02A35108F5}">
      <dgm:prSet/>
      <dgm:spPr/>
      <dgm:t>
        <a:bodyPr/>
        <a:lstStyle/>
        <a:p>
          <a:endParaRPr lang="en-US"/>
        </a:p>
      </dgm:t>
    </dgm:pt>
    <dgm:pt modelId="{A41E8E79-07DB-4C27-A468-8FE0213397FB}" type="pres">
      <dgm:prSet presAssocID="{0E463644-F907-407F-95FC-F9175AE06B1B}" presName="root" presStyleCnt="0">
        <dgm:presLayoutVars>
          <dgm:dir/>
          <dgm:resizeHandles val="exact"/>
        </dgm:presLayoutVars>
      </dgm:prSet>
      <dgm:spPr/>
    </dgm:pt>
    <dgm:pt modelId="{CF751ED4-47DE-49C8-88EC-35788D92F19F}" type="pres">
      <dgm:prSet presAssocID="{0E463644-F907-407F-95FC-F9175AE06B1B}" presName="container" presStyleCnt="0">
        <dgm:presLayoutVars>
          <dgm:dir/>
          <dgm:resizeHandles val="exact"/>
        </dgm:presLayoutVars>
      </dgm:prSet>
      <dgm:spPr/>
    </dgm:pt>
    <dgm:pt modelId="{DA8CDBC4-2FA0-41C8-9469-DA8024632F9F}" type="pres">
      <dgm:prSet presAssocID="{7064CCFD-76F7-430B-A06C-0CD6F7574935}" presName="compNode" presStyleCnt="0"/>
      <dgm:spPr/>
    </dgm:pt>
    <dgm:pt modelId="{8C4C6AAB-4F5F-48D5-80DE-9FA68DD75047}" type="pres">
      <dgm:prSet presAssocID="{7064CCFD-76F7-430B-A06C-0CD6F7574935}" presName="iconBgRect" presStyleLbl="bgShp" presStyleIdx="0" presStyleCnt="4"/>
      <dgm:spPr/>
    </dgm:pt>
    <dgm:pt modelId="{A9C972C2-E9ED-4C1B-A28E-D85715D72735}" type="pres">
      <dgm:prSet presAssocID="{7064CCFD-76F7-430B-A06C-0CD6F75749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AB2C30B-1740-420D-94B8-B91FE0A837BE}" type="pres">
      <dgm:prSet presAssocID="{7064CCFD-76F7-430B-A06C-0CD6F7574935}" presName="spaceRect" presStyleCnt="0"/>
      <dgm:spPr/>
    </dgm:pt>
    <dgm:pt modelId="{997DC8EC-4120-45AB-A8E2-E9E351339B4F}" type="pres">
      <dgm:prSet presAssocID="{7064CCFD-76F7-430B-A06C-0CD6F7574935}" presName="textRect" presStyleLbl="revTx" presStyleIdx="0" presStyleCnt="4">
        <dgm:presLayoutVars>
          <dgm:chMax val="1"/>
          <dgm:chPref val="1"/>
        </dgm:presLayoutVars>
      </dgm:prSet>
      <dgm:spPr/>
    </dgm:pt>
    <dgm:pt modelId="{4E8412CB-3240-47BF-AC63-FBE2CDC37C5B}" type="pres">
      <dgm:prSet presAssocID="{B851E84A-331B-4D90-8A67-9FC28A35CB80}" presName="sibTrans" presStyleLbl="sibTrans2D1" presStyleIdx="0" presStyleCnt="0"/>
      <dgm:spPr/>
    </dgm:pt>
    <dgm:pt modelId="{35F7537E-1EA3-4881-ABBA-1585D3AAA855}" type="pres">
      <dgm:prSet presAssocID="{E7685B18-47D2-4881-9A6E-F93DC4069294}" presName="compNode" presStyleCnt="0"/>
      <dgm:spPr/>
    </dgm:pt>
    <dgm:pt modelId="{784F3678-786E-4814-9369-9C88D8CA1BB4}" type="pres">
      <dgm:prSet presAssocID="{E7685B18-47D2-4881-9A6E-F93DC4069294}" presName="iconBgRect" presStyleLbl="bgShp" presStyleIdx="1" presStyleCnt="4"/>
      <dgm:spPr/>
    </dgm:pt>
    <dgm:pt modelId="{71A21ABA-2083-4ECC-99B3-C8429D98D076}" type="pres">
      <dgm:prSet presAssocID="{E7685B18-47D2-4881-9A6E-F93DC40692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9CA6E68-CAA8-4821-85BD-D4C04A9E58EF}" type="pres">
      <dgm:prSet presAssocID="{E7685B18-47D2-4881-9A6E-F93DC4069294}" presName="spaceRect" presStyleCnt="0"/>
      <dgm:spPr/>
    </dgm:pt>
    <dgm:pt modelId="{D8104E86-EE2C-4751-8667-6D7EF4A34125}" type="pres">
      <dgm:prSet presAssocID="{E7685B18-47D2-4881-9A6E-F93DC4069294}" presName="textRect" presStyleLbl="revTx" presStyleIdx="1" presStyleCnt="4">
        <dgm:presLayoutVars>
          <dgm:chMax val="1"/>
          <dgm:chPref val="1"/>
        </dgm:presLayoutVars>
      </dgm:prSet>
      <dgm:spPr/>
    </dgm:pt>
    <dgm:pt modelId="{188AD153-39C0-432B-AC5C-8E539F725469}" type="pres">
      <dgm:prSet presAssocID="{8EF1B932-3A55-4D56-BD93-5EB6347D234A}" presName="sibTrans" presStyleLbl="sibTrans2D1" presStyleIdx="0" presStyleCnt="0"/>
      <dgm:spPr/>
    </dgm:pt>
    <dgm:pt modelId="{18BA6EBA-E756-4AFF-988D-202C6A0B6565}" type="pres">
      <dgm:prSet presAssocID="{7F48453C-C1E0-4A1C-B1EB-A00C3B67B38C}" presName="compNode" presStyleCnt="0"/>
      <dgm:spPr/>
    </dgm:pt>
    <dgm:pt modelId="{557E1B8E-964D-4295-9FF0-9FEB9DCFA525}" type="pres">
      <dgm:prSet presAssocID="{7F48453C-C1E0-4A1C-B1EB-A00C3B67B38C}" presName="iconBgRect" presStyleLbl="bgShp" presStyleIdx="2" presStyleCnt="4"/>
      <dgm:spPr/>
    </dgm:pt>
    <dgm:pt modelId="{9E56D225-6157-4295-807C-4788D3A559CF}" type="pres">
      <dgm:prSet presAssocID="{7F48453C-C1E0-4A1C-B1EB-A00C3B67B3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4A19A8-357E-4FB5-928A-505F6E0BEE0C}" type="pres">
      <dgm:prSet presAssocID="{7F48453C-C1E0-4A1C-B1EB-A00C3B67B38C}" presName="spaceRect" presStyleCnt="0"/>
      <dgm:spPr/>
    </dgm:pt>
    <dgm:pt modelId="{0240E332-7017-479B-BCFB-4885F5477776}" type="pres">
      <dgm:prSet presAssocID="{7F48453C-C1E0-4A1C-B1EB-A00C3B67B38C}" presName="textRect" presStyleLbl="revTx" presStyleIdx="2" presStyleCnt="4">
        <dgm:presLayoutVars>
          <dgm:chMax val="1"/>
          <dgm:chPref val="1"/>
        </dgm:presLayoutVars>
      </dgm:prSet>
      <dgm:spPr/>
    </dgm:pt>
    <dgm:pt modelId="{28889F58-FF69-4942-9738-6C992F42D694}" type="pres">
      <dgm:prSet presAssocID="{9CC3A362-1F03-4A70-B563-61DA3DCABAE1}" presName="sibTrans" presStyleLbl="sibTrans2D1" presStyleIdx="0" presStyleCnt="0"/>
      <dgm:spPr/>
    </dgm:pt>
    <dgm:pt modelId="{37F87D09-47DE-4AF0-BA4C-93D9B4A8BCC5}" type="pres">
      <dgm:prSet presAssocID="{87C1ADFC-4936-4F11-8275-52348F3F3884}" presName="compNode" presStyleCnt="0"/>
      <dgm:spPr/>
    </dgm:pt>
    <dgm:pt modelId="{2C0C6C0A-B648-4B3F-A01C-864072A43B59}" type="pres">
      <dgm:prSet presAssocID="{87C1ADFC-4936-4F11-8275-52348F3F3884}" presName="iconBgRect" presStyleLbl="bgShp" presStyleIdx="3" presStyleCnt="4"/>
      <dgm:spPr/>
    </dgm:pt>
    <dgm:pt modelId="{9D0E426D-8000-44B2-A0B8-00B273559398}" type="pres">
      <dgm:prSet presAssocID="{87C1ADFC-4936-4F11-8275-52348F3F38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A1671BF-5289-47BA-8BD4-80B7C79DADBC}" type="pres">
      <dgm:prSet presAssocID="{87C1ADFC-4936-4F11-8275-52348F3F3884}" presName="spaceRect" presStyleCnt="0"/>
      <dgm:spPr/>
    </dgm:pt>
    <dgm:pt modelId="{4840DB04-4018-4DAF-BDB0-05F4C2E7B1D0}" type="pres">
      <dgm:prSet presAssocID="{87C1ADFC-4936-4F11-8275-52348F3F38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5AAE03-732A-4424-8799-B3DD366738B3}" srcId="{0E463644-F907-407F-95FC-F9175AE06B1B}" destId="{7064CCFD-76F7-430B-A06C-0CD6F7574935}" srcOrd="0" destOrd="0" parTransId="{E77B6575-B6DC-4149-AB12-1C9DF81B8F54}" sibTransId="{B851E84A-331B-4D90-8A67-9FC28A35CB80}"/>
    <dgm:cxn modelId="{97838E0E-AA4C-49A0-B7DF-E652089A8616}" srcId="{0E463644-F907-407F-95FC-F9175AE06B1B}" destId="{E7685B18-47D2-4881-9A6E-F93DC4069294}" srcOrd="1" destOrd="0" parTransId="{82838FDB-B2CE-436B-A30B-29C292CBDDFB}" sibTransId="{8EF1B932-3A55-4D56-BD93-5EB6347D234A}"/>
    <dgm:cxn modelId="{E07E9412-E2E9-480F-AB10-114270CA9358}" type="presOf" srcId="{B851E84A-331B-4D90-8A67-9FC28A35CB80}" destId="{4E8412CB-3240-47BF-AC63-FBE2CDC37C5B}" srcOrd="0" destOrd="0" presId="urn:microsoft.com/office/officeart/2018/2/layout/IconCircleList"/>
    <dgm:cxn modelId="{F6BC2514-66AE-4168-BE8F-0F4767EA4E03}" type="presOf" srcId="{9CC3A362-1F03-4A70-B563-61DA3DCABAE1}" destId="{28889F58-FF69-4942-9738-6C992F42D694}" srcOrd="0" destOrd="0" presId="urn:microsoft.com/office/officeart/2018/2/layout/IconCircleList"/>
    <dgm:cxn modelId="{FC36C022-1F01-4087-B9E7-293D9C212CA5}" type="presOf" srcId="{8EF1B932-3A55-4D56-BD93-5EB6347D234A}" destId="{188AD153-39C0-432B-AC5C-8E539F725469}" srcOrd="0" destOrd="0" presId="urn:microsoft.com/office/officeart/2018/2/layout/IconCircleList"/>
    <dgm:cxn modelId="{34A09F34-FB2D-4BD5-A22E-CB84B9366CC5}" type="presOf" srcId="{E7685B18-47D2-4881-9A6E-F93DC4069294}" destId="{D8104E86-EE2C-4751-8667-6D7EF4A34125}" srcOrd="0" destOrd="0" presId="urn:microsoft.com/office/officeart/2018/2/layout/IconCircleList"/>
    <dgm:cxn modelId="{9586C460-5AED-45EF-8C38-895BA6097099}" type="presOf" srcId="{0E463644-F907-407F-95FC-F9175AE06B1B}" destId="{A41E8E79-07DB-4C27-A468-8FE0213397FB}" srcOrd="0" destOrd="0" presId="urn:microsoft.com/office/officeart/2018/2/layout/IconCircleList"/>
    <dgm:cxn modelId="{21E2E760-0F65-41E8-BBD2-88432D94D902}" type="presOf" srcId="{7F48453C-C1E0-4A1C-B1EB-A00C3B67B38C}" destId="{0240E332-7017-479B-BCFB-4885F5477776}" srcOrd="0" destOrd="0" presId="urn:microsoft.com/office/officeart/2018/2/layout/IconCircleList"/>
    <dgm:cxn modelId="{A6647354-5D2B-4F7E-AFEE-D700B2147AEF}" type="presOf" srcId="{87C1ADFC-4936-4F11-8275-52348F3F3884}" destId="{4840DB04-4018-4DAF-BDB0-05F4C2E7B1D0}" srcOrd="0" destOrd="0" presId="urn:microsoft.com/office/officeart/2018/2/layout/IconCircleList"/>
    <dgm:cxn modelId="{5F21A291-CD98-426D-BB4F-525F954FF771}" type="presOf" srcId="{7064CCFD-76F7-430B-A06C-0CD6F7574935}" destId="{997DC8EC-4120-45AB-A8E2-E9E351339B4F}" srcOrd="0" destOrd="0" presId="urn:microsoft.com/office/officeart/2018/2/layout/IconCircleList"/>
    <dgm:cxn modelId="{BE98D597-1A3D-4C15-BB9E-2A02A35108F5}" srcId="{0E463644-F907-407F-95FC-F9175AE06B1B}" destId="{87C1ADFC-4936-4F11-8275-52348F3F3884}" srcOrd="3" destOrd="0" parTransId="{1DD09417-E750-4E27-9559-9B3982E0CCB4}" sibTransId="{1ACD510F-A3A6-4B3B-BA61-A8F4DB416E9B}"/>
    <dgm:cxn modelId="{2163EB9C-3D87-4DDF-9BC8-EEFD42D12A1A}" srcId="{0E463644-F907-407F-95FC-F9175AE06B1B}" destId="{7F48453C-C1E0-4A1C-B1EB-A00C3B67B38C}" srcOrd="2" destOrd="0" parTransId="{668F62FB-9236-4929-949C-4C01C8746AD4}" sibTransId="{9CC3A362-1F03-4A70-B563-61DA3DCABAE1}"/>
    <dgm:cxn modelId="{C79754D5-725D-4C46-B4E4-D155808203B5}" type="presParOf" srcId="{A41E8E79-07DB-4C27-A468-8FE0213397FB}" destId="{CF751ED4-47DE-49C8-88EC-35788D92F19F}" srcOrd="0" destOrd="0" presId="urn:microsoft.com/office/officeart/2018/2/layout/IconCircleList"/>
    <dgm:cxn modelId="{A1866EA5-DA04-485A-B759-4E357BC4BB80}" type="presParOf" srcId="{CF751ED4-47DE-49C8-88EC-35788D92F19F}" destId="{DA8CDBC4-2FA0-41C8-9469-DA8024632F9F}" srcOrd="0" destOrd="0" presId="urn:microsoft.com/office/officeart/2018/2/layout/IconCircleList"/>
    <dgm:cxn modelId="{C177E78C-F0B3-4785-8C36-ED92775A7BCD}" type="presParOf" srcId="{DA8CDBC4-2FA0-41C8-9469-DA8024632F9F}" destId="{8C4C6AAB-4F5F-48D5-80DE-9FA68DD75047}" srcOrd="0" destOrd="0" presId="urn:microsoft.com/office/officeart/2018/2/layout/IconCircleList"/>
    <dgm:cxn modelId="{9DD740D2-EA07-486D-BFE3-499C58C847E2}" type="presParOf" srcId="{DA8CDBC4-2FA0-41C8-9469-DA8024632F9F}" destId="{A9C972C2-E9ED-4C1B-A28E-D85715D72735}" srcOrd="1" destOrd="0" presId="urn:microsoft.com/office/officeart/2018/2/layout/IconCircleList"/>
    <dgm:cxn modelId="{D1AA8953-3EA5-4262-99F3-20B98A24D816}" type="presParOf" srcId="{DA8CDBC4-2FA0-41C8-9469-DA8024632F9F}" destId="{7AB2C30B-1740-420D-94B8-B91FE0A837BE}" srcOrd="2" destOrd="0" presId="urn:microsoft.com/office/officeart/2018/2/layout/IconCircleList"/>
    <dgm:cxn modelId="{69FDC118-A4DB-4658-A310-E29E0EF58015}" type="presParOf" srcId="{DA8CDBC4-2FA0-41C8-9469-DA8024632F9F}" destId="{997DC8EC-4120-45AB-A8E2-E9E351339B4F}" srcOrd="3" destOrd="0" presId="urn:microsoft.com/office/officeart/2018/2/layout/IconCircleList"/>
    <dgm:cxn modelId="{02BE0E0F-69E6-4D3A-9856-839009BBE704}" type="presParOf" srcId="{CF751ED4-47DE-49C8-88EC-35788D92F19F}" destId="{4E8412CB-3240-47BF-AC63-FBE2CDC37C5B}" srcOrd="1" destOrd="0" presId="urn:microsoft.com/office/officeart/2018/2/layout/IconCircleList"/>
    <dgm:cxn modelId="{0C270A95-E604-44F1-B0C6-9D41A82B9D5E}" type="presParOf" srcId="{CF751ED4-47DE-49C8-88EC-35788D92F19F}" destId="{35F7537E-1EA3-4881-ABBA-1585D3AAA855}" srcOrd="2" destOrd="0" presId="urn:microsoft.com/office/officeart/2018/2/layout/IconCircleList"/>
    <dgm:cxn modelId="{897B3D7D-A345-4A52-B7CF-91EF6F689AF3}" type="presParOf" srcId="{35F7537E-1EA3-4881-ABBA-1585D3AAA855}" destId="{784F3678-786E-4814-9369-9C88D8CA1BB4}" srcOrd="0" destOrd="0" presId="urn:microsoft.com/office/officeart/2018/2/layout/IconCircleList"/>
    <dgm:cxn modelId="{5AA484BC-433D-48FF-929C-CC840F8F7406}" type="presParOf" srcId="{35F7537E-1EA3-4881-ABBA-1585D3AAA855}" destId="{71A21ABA-2083-4ECC-99B3-C8429D98D076}" srcOrd="1" destOrd="0" presId="urn:microsoft.com/office/officeart/2018/2/layout/IconCircleList"/>
    <dgm:cxn modelId="{86563C3C-1DF8-4A95-9233-2C90163C7DA9}" type="presParOf" srcId="{35F7537E-1EA3-4881-ABBA-1585D3AAA855}" destId="{B9CA6E68-CAA8-4821-85BD-D4C04A9E58EF}" srcOrd="2" destOrd="0" presId="urn:microsoft.com/office/officeart/2018/2/layout/IconCircleList"/>
    <dgm:cxn modelId="{77968A75-83F1-4FCD-845D-2FA7009E6DE2}" type="presParOf" srcId="{35F7537E-1EA3-4881-ABBA-1585D3AAA855}" destId="{D8104E86-EE2C-4751-8667-6D7EF4A34125}" srcOrd="3" destOrd="0" presId="urn:microsoft.com/office/officeart/2018/2/layout/IconCircleList"/>
    <dgm:cxn modelId="{04DA249E-FE9C-4B62-9320-0655C8CD8AF6}" type="presParOf" srcId="{CF751ED4-47DE-49C8-88EC-35788D92F19F}" destId="{188AD153-39C0-432B-AC5C-8E539F725469}" srcOrd="3" destOrd="0" presId="urn:microsoft.com/office/officeart/2018/2/layout/IconCircleList"/>
    <dgm:cxn modelId="{A8E14E88-E551-4D56-9E60-5638595FF2FD}" type="presParOf" srcId="{CF751ED4-47DE-49C8-88EC-35788D92F19F}" destId="{18BA6EBA-E756-4AFF-988D-202C6A0B6565}" srcOrd="4" destOrd="0" presId="urn:microsoft.com/office/officeart/2018/2/layout/IconCircleList"/>
    <dgm:cxn modelId="{1D6AF966-6D03-4D4B-AA64-7A1D274A39F2}" type="presParOf" srcId="{18BA6EBA-E756-4AFF-988D-202C6A0B6565}" destId="{557E1B8E-964D-4295-9FF0-9FEB9DCFA525}" srcOrd="0" destOrd="0" presId="urn:microsoft.com/office/officeart/2018/2/layout/IconCircleList"/>
    <dgm:cxn modelId="{E8144999-3B25-4780-BB8A-9DDD0C77CED7}" type="presParOf" srcId="{18BA6EBA-E756-4AFF-988D-202C6A0B6565}" destId="{9E56D225-6157-4295-807C-4788D3A559CF}" srcOrd="1" destOrd="0" presId="urn:microsoft.com/office/officeart/2018/2/layout/IconCircleList"/>
    <dgm:cxn modelId="{2D916F0B-9DAD-4F0E-AF3B-11D0416A3326}" type="presParOf" srcId="{18BA6EBA-E756-4AFF-988D-202C6A0B6565}" destId="{574A19A8-357E-4FB5-928A-505F6E0BEE0C}" srcOrd="2" destOrd="0" presId="urn:microsoft.com/office/officeart/2018/2/layout/IconCircleList"/>
    <dgm:cxn modelId="{1FDAD6F6-30CE-4CDA-8067-C0CEF90A2DB2}" type="presParOf" srcId="{18BA6EBA-E756-4AFF-988D-202C6A0B6565}" destId="{0240E332-7017-479B-BCFB-4885F5477776}" srcOrd="3" destOrd="0" presId="urn:microsoft.com/office/officeart/2018/2/layout/IconCircleList"/>
    <dgm:cxn modelId="{E695B92E-7733-4F64-AF49-0A61F3B618DC}" type="presParOf" srcId="{CF751ED4-47DE-49C8-88EC-35788D92F19F}" destId="{28889F58-FF69-4942-9738-6C992F42D694}" srcOrd="5" destOrd="0" presId="urn:microsoft.com/office/officeart/2018/2/layout/IconCircleList"/>
    <dgm:cxn modelId="{1D68896B-4223-436B-A4DD-4430B15D9989}" type="presParOf" srcId="{CF751ED4-47DE-49C8-88EC-35788D92F19F}" destId="{37F87D09-47DE-4AF0-BA4C-93D9B4A8BCC5}" srcOrd="6" destOrd="0" presId="urn:microsoft.com/office/officeart/2018/2/layout/IconCircleList"/>
    <dgm:cxn modelId="{9BBB8D10-F7A3-461B-B100-11307484BE56}" type="presParOf" srcId="{37F87D09-47DE-4AF0-BA4C-93D9B4A8BCC5}" destId="{2C0C6C0A-B648-4B3F-A01C-864072A43B59}" srcOrd="0" destOrd="0" presId="urn:microsoft.com/office/officeart/2018/2/layout/IconCircleList"/>
    <dgm:cxn modelId="{37FC265E-F617-4FCB-97ED-873049492C33}" type="presParOf" srcId="{37F87D09-47DE-4AF0-BA4C-93D9B4A8BCC5}" destId="{9D0E426D-8000-44B2-A0B8-00B273559398}" srcOrd="1" destOrd="0" presId="urn:microsoft.com/office/officeart/2018/2/layout/IconCircleList"/>
    <dgm:cxn modelId="{294E7F2F-C2ED-46F3-8046-727901A6ADD4}" type="presParOf" srcId="{37F87D09-47DE-4AF0-BA4C-93D9B4A8BCC5}" destId="{DA1671BF-5289-47BA-8BD4-80B7C79DADBC}" srcOrd="2" destOrd="0" presId="urn:microsoft.com/office/officeart/2018/2/layout/IconCircleList"/>
    <dgm:cxn modelId="{9F16864D-65EB-4465-ABF7-D4A842A05077}" type="presParOf" srcId="{37F87D09-47DE-4AF0-BA4C-93D9B4A8BCC5}" destId="{4840DB04-4018-4DAF-BDB0-05F4C2E7B1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FAAD9-4A19-4E6F-B6D5-A8C1B1D54225}">
      <dsp:nvSpPr>
        <dsp:cNvPr id="0" name=""/>
        <dsp:cNvSpPr/>
      </dsp:nvSpPr>
      <dsp:spPr>
        <a:xfrm>
          <a:off x="0" y="41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B874-75DF-4CFD-A699-42CD2FFC8ACA}">
      <dsp:nvSpPr>
        <dsp:cNvPr id="0" name=""/>
        <dsp:cNvSpPr/>
      </dsp:nvSpPr>
      <dsp:spPr>
        <a:xfrm>
          <a:off x="0" y="414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1. 📁 Dataset Acquisition</a:t>
          </a:r>
          <a:endParaRPr lang="en-US" sz="1400" kern="1200"/>
        </a:p>
      </dsp:txBody>
      <dsp:txXfrm>
        <a:off x="0" y="414"/>
        <a:ext cx="8229600" cy="339364"/>
      </dsp:txXfrm>
    </dsp:sp>
    <dsp:sp modelId="{95F4ED41-CF0A-4C17-8108-F7CE5E7A9566}">
      <dsp:nvSpPr>
        <dsp:cNvPr id="0" name=""/>
        <dsp:cNvSpPr/>
      </dsp:nvSpPr>
      <dsp:spPr>
        <a:xfrm>
          <a:off x="0" y="33977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D43F-F31C-438E-AB98-D513C38E0C7E}">
      <dsp:nvSpPr>
        <dsp:cNvPr id="0" name=""/>
        <dsp:cNvSpPr/>
      </dsp:nvSpPr>
      <dsp:spPr>
        <a:xfrm>
          <a:off x="0" y="339778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2. 🧱 PSM Object Creation &amp; Preprocessing</a:t>
          </a:r>
          <a:endParaRPr lang="en-US" sz="1400" kern="1200"/>
        </a:p>
      </dsp:txBody>
      <dsp:txXfrm>
        <a:off x="0" y="339778"/>
        <a:ext cx="8229600" cy="339364"/>
      </dsp:txXfrm>
    </dsp:sp>
    <dsp:sp modelId="{0E6C4F62-7537-4EDC-8F92-AD8DB770D970}">
      <dsp:nvSpPr>
        <dsp:cNvPr id="0" name=""/>
        <dsp:cNvSpPr/>
      </dsp:nvSpPr>
      <dsp:spPr>
        <a:xfrm>
          <a:off x="0" y="67914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9790-5B39-4508-B46A-1ABF8AF7CEE4}">
      <dsp:nvSpPr>
        <dsp:cNvPr id="0" name=""/>
        <dsp:cNvSpPr/>
      </dsp:nvSpPr>
      <dsp:spPr>
        <a:xfrm>
          <a:off x="0" y="679143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3. 🧬 Protein &amp; Peptide Identification</a:t>
          </a:r>
          <a:endParaRPr lang="en-US" sz="1400" kern="1200"/>
        </a:p>
      </dsp:txBody>
      <dsp:txXfrm>
        <a:off x="0" y="679143"/>
        <a:ext cx="8229600" cy="339364"/>
      </dsp:txXfrm>
    </dsp:sp>
    <dsp:sp modelId="{C9281F90-750F-4E34-BFCB-1D71071ABF12}">
      <dsp:nvSpPr>
        <dsp:cNvPr id="0" name=""/>
        <dsp:cNvSpPr/>
      </dsp:nvSpPr>
      <dsp:spPr>
        <a:xfrm>
          <a:off x="0" y="101850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3AE47-EFA9-4566-8493-21E716009093}">
      <dsp:nvSpPr>
        <dsp:cNvPr id="0" name=""/>
        <dsp:cNvSpPr/>
      </dsp:nvSpPr>
      <dsp:spPr>
        <a:xfrm>
          <a:off x="0" y="1018507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4. 🔄 QFeature Aggregation (Optional)</a:t>
          </a:r>
          <a:endParaRPr lang="en-US" sz="1400" kern="1200"/>
        </a:p>
      </dsp:txBody>
      <dsp:txXfrm>
        <a:off x="0" y="1018507"/>
        <a:ext cx="8229600" cy="339364"/>
      </dsp:txXfrm>
    </dsp:sp>
    <dsp:sp modelId="{D97379E6-029F-44E9-9E65-B4785027C782}">
      <dsp:nvSpPr>
        <dsp:cNvPr id="0" name=""/>
        <dsp:cNvSpPr/>
      </dsp:nvSpPr>
      <dsp:spPr>
        <a:xfrm>
          <a:off x="0" y="135787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9A47E-3FE6-4091-92E6-749DFCB0C67E}">
      <dsp:nvSpPr>
        <dsp:cNvPr id="0" name=""/>
        <dsp:cNvSpPr/>
      </dsp:nvSpPr>
      <dsp:spPr>
        <a:xfrm>
          <a:off x="0" y="1357871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5. 🧼 Normalization &amp; Imputation (Optional)</a:t>
          </a:r>
          <a:endParaRPr lang="en-US" sz="1400" kern="1200"/>
        </a:p>
      </dsp:txBody>
      <dsp:txXfrm>
        <a:off x="0" y="1357871"/>
        <a:ext cx="8229600" cy="339364"/>
      </dsp:txXfrm>
    </dsp:sp>
    <dsp:sp modelId="{DB389DDA-5078-4CE4-A342-C6DDFE94CFBF}">
      <dsp:nvSpPr>
        <dsp:cNvPr id="0" name=""/>
        <dsp:cNvSpPr/>
      </dsp:nvSpPr>
      <dsp:spPr>
        <a:xfrm>
          <a:off x="0" y="169723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2A90-CBD8-40EF-81BE-E3D9803ABACB}">
      <dsp:nvSpPr>
        <dsp:cNvPr id="0" name=""/>
        <dsp:cNvSpPr/>
      </dsp:nvSpPr>
      <dsp:spPr>
        <a:xfrm>
          <a:off x="0" y="1697235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6. 🧪 Protein Inference &amp; Quantification (Optional)</a:t>
          </a:r>
          <a:endParaRPr lang="en-US" sz="1400" kern="1200"/>
        </a:p>
      </dsp:txBody>
      <dsp:txXfrm>
        <a:off x="0" y="1697235"/>
        <a:ext cx="8229600" cy="339364"/>
      </dsp:txXfrm>
    </dsp:sp>
    <dsp:sp modelId="{A802F944-3958-4E60-BBFF-AAA490C3FF5C}">
      <dsp:nvSpPr>
        <dsp:cNvPr id="0" name=""/>
        <dsp:cNvSpPr/>
      </dsp:nvSpPr>
      <dsp:spPr>
        <a:xfrm>
          <a:off x="0" y="20366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7881A-3439-441B-8ACC-E4BEAA21A874}">
      <dsp:nvSpPr>
        <dsp:cNvPr id="0" name=""/>
        <dsp:cNvSpPr/>
      </dsp:nvSpPr>
      <dsp:spPr>
        <a:xfrm>
          <a:off x="0" y="2036600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7. 📊 Statistical Analysis (Optional)</a:t>
          </a:r>
          <a:endParaRPr lang="en-US" sz="1400" kern="1200"/>
        </a:p>
      </dsp:txBody>
      <dsp:txXfrm>
        <a:off x="0" y="2036600"/>
        <a:ext cx="8229600" cy="339364"/>
      </dsp:txXfrm>
    </dsp:sp>
    <dsp:sp modelId="{B0AF4A24-800A-4726-8257-063938A679B7}">
      <dsp:nvSpPr>
        <dsp:cNvPr id="0" name=""/>
        <dsp:cNvSpPr/>
      </dsp:nvSpPr>
      <dsp:spPr>
        <a:xfrm>
          <a:off x="0" y="237596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B31E6-81F0-4A7B-BCE8-43F7D02CEC12}">
      <dsp:nvSpPr>
        <dsp:cNvPr id="0" name=""/>
        <dsp:cNvSpPr/>
      </dsp:nvSpPr>
      <dsp:spPr>
        <a:xfrm>
          <a:off x="0" y="2375964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8. 📈 Visualization &amp; Export (Optional)</a:t>
          </a:r>
          <a:endParaRPr lang="en-US" sz="1400" kern="1200"/>
        </a:p>
      </dsp:txBody>
      <dsp:txXfrm>
        <a:off x="0" y="2375964"/>
        <a:ext cx="8229600" cy="339364"/>
      </dsp:txXfrm>
    </dsp:sp>
    <dsp:sp modelId="{B3B1ED1B-FFCA-454C-BF5F-5068C517F7FB}">
      <dsp:nvSpPr>
        <dsp:cNvPr id="0" name=""/>
        <dsp:cNvSpPr/>
      </dsp:nvSpPr>
      <dsp:spPr>
        <a:xfrm>
          <a:off x="0" y="271532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A2254-CD93-48BD-B39F-56597C442478}">
      <dsp:nvSpPr>
        <dsp:cNvPr id="0" name=""/>
        <dsp:cNvSpPr/>
      </dsp:nvSpPr>
      <dsp:spPr>
        <a:xfrm>
          <a:off x="0" y="2715328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9. 📖 Comparison with Published Results</a:t>
          </a:r>
          <a:endParaRPr lang="en-US" sz="1400" kern="1200"/>
        </a:p>
      </dsp:txBody>
      <dsp:txXfrm>
        <a:off x="0" y="2715328"/>
        <a:ext cx="8229600" cy="339364"/>
      </dsp:txXfrm>
    </dsp:sp>
    <dsp:sp modelId="{3C2D4C86-71FA-4702-9E25-9FED5A0A3B38}">
      <dsp:nvSpPr>
        <dsp:cNvPr id="0" name=""/>
        <dsp:cNvSpPr/>
      </dsp:nvSpPr>
      <dsp:spPr>
        <a:xfrm>
          <a:off x="0" y="305469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51965-F997-405D-9D23-C898AFBF210A}">
      <dsp:nvSpPr>
        <dsp:cNvPr id="0" name=""/>
        <dsp:cNvSpPr/>
      </dsp:nvSpPr>
      <dsp:spPr>
        <a:xfrm>
          <a:off x="0" y="3054693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10. 📝 Final Report &amp; Interpretation</a:t>
          </a:r>
          <a:endParaRPr lang="en-US" sz="1400" kern="1200"/>
        </a:p>
      </dsp:txBody>
      <dsp:txXfrm>
        <a:off x="0" y="3054693"/>
        <a:ext cx="8229600" cy="339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328439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1178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Accessed via R package: </a:t>
          </a:r>
          <a:r>
            <a:rPr lang="en-GB" sz="1600" kern="1200" dirty="0" err="1"/>
            <a:t>rpx</a:t>
          </a:r>
          <a:endParaRPr lang="en-US" sz="1600" kern="1200" dirty="0"/>
        </a:p>
      </dsp:txBody>
      <dsp:txXfrm>
        <a:off x="1178" y="1143757"/>
        <a:ext cx="1190039" cy="833027"/>
      </dsp:txXfrm>
    </dsp:sp>
    <dsp:sp modelId="{B2540EC9-685E-405C-BBC2-10ECE1AEC5B7}">
      <dsp:nvSpPr>
        <dsp:cNvPr id="0" name=""/>
        <dsp:cNvSpPr/>
      </dsp:nvSpPr>
      <dsp:spPr>
        <a:xfrm>
          <a:off x="1726735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399474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No .mzID files provided by PRIDE</a:t>
          </a:r>
          <a:endParaRPr lang="en-US" sz="1600" kern="1200"/>
        </a:p>
      </dsp:txBody>
      <dsp:txXfrm>
        <a:off x="1399474" y="1143757"/>
        <a:ext cx="1190039" cy="833027"/>
      </dsp:txXfrm>
    </dsp:sp>
    <dsp:sp modelId="{955D9129-993B-46A6-A9BE-C6FB8B778584}">
      <dsp:nvSpPr>
        <dsp:cNvPr id="0" name=""/>
        <dsp:cNvSpPr/>
      </dsp:nvSpPr>
      <dsp:spPr>
        <a:xfrm>
          <a:off x="3125031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2797770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mzML were processed by SearchGUI to produce 10 mzID filed.</a:t>
          </a:r>
          <a:endParaRPr lang="en-US" sz="1600" kern="1200"/>
        </a:p>
      </dsp:txBody>
      <dsp:txXfrm>
        <a:off x="2797770" y="1143757"/>
        <a:ext cx="1190039" cy="833027"/>
      </dsp:txXfrm>
    </dsp:sp>
    <dsp:sp modelId="{0B28A856-C242-4C8B-B6A8-7A743DDA7EEA}">
      <dsp:nvSpPr>
        <dsp:cNvPr id="0" name=""/>
        <dsp:cNvSpPr/>
      </dsp:nvSpPr>
      <dsp:spPr>
        <a:xfrm>
          <a:off x="4523327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4196066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.mzID files were too large (~1 GB each)</a:t>
          </a:r>
          <a:endParaRPr lang="en-US" sz="1600" kern="1200"/>
        </a:p>
      </dsp:txBody>
      <dsp:txXfrm>
        <a:off x="4196066" y="1143757"/>
        <a:ext cx="1190039" cy="833027"/>
      </dsp:txXfrm>
    </dsp:sp>
    <dsp:sp modelId="{1FADAEC7-D88D-4CBC-9840-A1C198F5E225}">
      <dsp:nvSpPr>
        <dsp:cNvPr id="0" name=""/>
        <dsp:cNvSpPr/>
      </dsp:nvSpPr>
      <dsp:spPr>
        <a:xfrm>
          <a:off x="6256827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5594362" y="1143757"/>
          <a:ext cx="1860447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Converted to .csv using Python (Anaconda) for efficient R processing</a:t>
          </a:r>
          <a:endParaRPr lang="en-US" sz="1600" kern="1200" dirty="0"/>
        </a:p>
      </dsp:txBody>
      <dsp:txXfrm>
        <a:off x="5594362" y="1143757"/>
        <a:ext cx="1860447" cy="833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9856F-440D-44DA-9142-FD87BF19715B}">
      <dsp:nvSpPr>
        <dsp:cNvPr id="0" name=""/>
        <dsp:cNvSpPr/>
      </dsp:nvSpPr>
      <dsp:spPr>
        <a:xfrm>
          <a:off x="0" y="3275"/>
          <a:ext cx="4683949" cy="697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CB2D7-10A6-4FE6-AD73-6C8A34987DA2}">
      <dsp:nvSpPr>
        <dsp:cNvPr id="0" name=""/>
        <dsp:cNvSpPr/>
      </dsp:nvSpPr>
      <dsp:spPr>
        <a:xfrm>
          <a:off x="211016" y="160229"/>
          <a:ext cx="383667" cy="383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63CD-2375-4685-85B9-24508107C447}">
      <dsp:nvSpPr>
        <dsp:cNvPr id="0" name=""/>
        <dsp:cNvSpPr/>
      </dsp:nvSpPr>
      <dsp:spPr>
        <a:xfrm>
          <a:off x="805701" y="3275"/>
          <a:ext cx="3878247" cy="6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27" tIns="73827" rIns="73827" bIns="738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MS-GF+ engine</a:t>
          </a:r>
          <a:endParaRPr lang="en-US" sz="1900" kern="1200"/>
        </a:p>
      </dsp:txBody>
      <dsp:txXfrm>
        <a:off x="805701" y="3275"/>
        <a:ext cx="3878247" cy="697576"/>
      </dsp:txXfrm>
    </dsp:sp>
    <dsp:sp modelId="{30693BCA-0CC3-47FC-A67D-2BA13FE4FEFA}">
      <dsp:nvSpPr>
        <dsp:cNvPr id="0" name=""/>
        <dsp:cNvSpPr/>
      </dsp:nvSpPr>
      <dsp:spPr>
        <a:xfrm>
          <a:off x="0" y="875245"/>
          <a:ext cx="4683949" cy="697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AE600-E434-4249-B599-40489E1971EE}">
      <dsp:nvSpPr>
        <dsp:cNvPr id="0" name=""/>
        <dsp:cNvSpPr/>
      </dsp:nvSpPr>
      <dsp:spPr>
        <a:xfrm>
          <a:off x="211016" y="1032200"/>
          <a:ext cx="383667" cy="383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9310-C9DC-4C00-AB4D-157D347BAB7D}">
      <dsp:nvSpPr>
        <dsp:cNvPr id="0" name=""/>
        <dsp:cNvSpPr/>
      </dsp:nvSpPr>
      <dsp:spPr>
        <a:xfrm>
          <a:off x="805701" y="875245"/>
          <a:ext cx="3878247" cy="6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27" tIns="73827" rIns="73827" bIns="738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Swiss Prot database</a:t>
          </a:r>
          <a:endParaRPr lang="en-US" sz="1900" kern="1200"/>
        </a:p>
      </dsp:txBody>
      <dsp:txXfrm>
        <a:off x="805701" y="875245"/>
        <a:ext cx="3878247" cy="697576"/>
      </dsp:txXfrm>
    </dsp:sp>
    <dsp:sp modelId="{EE6A1A94-7E93-4933-93DA-97261A7D4E10}">
      <dsp:nvSpPr>
        <dsp:cNvPr id="0" name=""/>
        <dsp:cNvSpPr/>
      </dsp:nvSpPr>
      <dsp:spPr>
        <a:xfrm>
          <a:off x="0" y="1747216"/>
          <a:ext cx="4683949" cy="697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B1ED1-3207-4A21-A2B6-F6106CAC522E}">
      <dsp:nvSpPr>
        <dsp:cNvPr id="0" name=""/>
        <dsp:cNvSpPr/>
      </dsp:nvSpPr>
      <dsp:spPr>
        <a:xfrm>
          <a:off x="211016" y="1904171"/>
          <a:ext cx="383667" cy="383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3818-C1B2-4D49-8808-A37D218C4F71}">
      <dsp:nvSpPr>
        <dsp:cNvPr id="0" name=""/>
        <dsp:cNvSpPr/>
      </dsp:nvSpPr>
      <dsp:spPr>
        <a:xfrm>
          <a:off x="805701" y="1747216"/>
          <a:ext cx="3878247" cy="6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27" tIns="73827" rIns="73827" bIns="738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Human Genome FASTA with decoys</a:t>
          </a:r>
          <a:endParaRPr lang="en-US" sz="1900" kern="1200"/>
        </a:p>
      </dsp:txBody>
      <dsp:txXfrm>
        <a:off x="805701" y="1747216"/>
        <a:ext cx="3878247" cy="697576"/>
      </dsp:txXfrm>
    </dsp:sp>
    <dsp:sp modelId="{C80C5805-7499-4B7B-8BA3-F4C25372680F}">
      <dsp:nvSpPr>
        <dsp:cNvPr id="0" name=""/>
        <dsp:cNvSpPr/>
      </dsp:nvSpPr>
      <dsp:spPr>
        <a:xfrm>
          <a:off x="0" y="2619187"/>
          <a:ext cx="4683949" cy="697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A676-A23B-4170-B7B6-F48464A9AB24}">
      <dsp:nvSpPr>
        <dsp:cNvPr id="0" name=""/>
        <dsp:cNvSpPr/>
      </dsp:nvSpPr>
      <dsp:spPr>
        <a:xfrm>
          <a:off x="211016" y="2776142"/>
          <a:ext cx="383667" cy="383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2112C-8E42-4A6E-A33C-0D262B5EB117}">
      <dsp:nvSpPr>
        <dsp:cNvPr id="0" name=""/>
        <dsp:cNvSpPr/>
      </dsp:nvSpPr>
      <dsp:spPr>
        <a:xfrm>
          <a:off x="805701" y="2619187"/>
          <a:ext cx="3878247" cy="6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27" tIns="73827" rIns="73827" bIns="738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Number of peptide matches: 10</a:t>
          </a:r>
          <a:endParaRPr lang="en-US" sz="1900" kern="1200"/>
        </a:p>
      </dsp:txBody>
      <dsp:txXfrm>
        <a:off x="805701" y="2619187"/>
        <a:ext cx="3878247" cy="697576"/>
      </dsp:txXfrm>
    </dsp:sp>
    <dsp:sp modelId="{F40C31EB-BA45-475A-A3FD-12B67218ED9F}">
      <dsp:nvSpPr>
        <dsp:cNvPr id="0" name=""/>
        <dsp:cNvSpPr/>
      </dsp:nvSpPr>
      <dsp:spPr>
        <a:xfrm>
          <a:off x="0" y="3491158"/>
          <a:ext cx="4683949" cy="697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74A9F-A7C8-441E-B160-ABF1AD5A2AF7}">
      <dsp:nvSpPr>
        <dsp:cNvPr id="0" name=""/>
        <dsp:cNvSpPr/>
      </dsp:nvSpPr>
      <dsp:spPr>
        <a:xfrm>
          <a:off x="211016" y="3648113"/>
          <a:ext cx="383667" cy="383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538E4-6C68-486F-8198-F6571C4888B0}">
      <dsp:nvSpPr>
        <dsp:cNvPr id="0" name=""/>
        <dsp:cNvSpPr/>
      </dsp:nvSpPr>
      <dsp:spPr>
        <a:xfrm>
          <a:off x="805701" y="3491158"/>
          <a:ext cx="3878247" cy="6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27" tIns="73827" rIns="73827" bIns="738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Max variable PTMs per peptide: 2</a:t>
          </a:r>
          <a:endParaRPr lang="en-US" sz="1900" kern="1200"/>
        </a:p>
      </dsp:txBody>
      <dsp:txXfrm>
        <a:off x="805701" y="3491158"/>
        <a:ext cx="3878247" cy="697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C6AAB-4F5F-48D5-80DE-9FA68DD75047}">
      <dsp:nvSpPr>
        <dsp:cNvPr id="0" name=""/>
        <dsp:cNvSpPr/>
      </dsp:nvSpPr>
      <dsp:spPr>
        <a:xfrm>
          <a:off x="120914" y="613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972C2-E9ED-4C1B-A28E-D85715D72735}">
      <dsp:nvSpPr>
        <dsp:cNvPr id="0" name=""/>
        <dsp:cNvSpPr/>
      </dsp:nvSpPr>
      <dsp:spPr>
        <a:xfrm>
          <a:off x="330593" y="210291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C8EC-4120-45AB-A8E2-E9E351339B4F}">
      <dsp:nvSpPr>
        <dsp:cNvPr id="0" name=""/>
        <dsp:cNvSpPr/>
      </dsp:nvSpPr>
      <dsp:spPr>
        <a:xfrm>
          <a:off x="1333340" y="613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Read and combined 10 .csv files in R</a:t>
          </a:r>
          <a:endParaRPr lang="en-US" sz="2300" kern="1200"/>
        </a:p>
      </dsp:txBody>
      <dsp:txXfrm>
        <a:off x="1333340" y="613"/>
        <a:ext cx="2353531" cy="998468"/>
      </dsp:txXfrm>
    </dsp:sp>
    <dsp:sp modelId="{784F3678-786E-4814-9369-9C88D8CA1BB4}">
      <dsp:nvSpPr>
        <dsp:cNvPr id="0" name=""/>
        <dsp:cNvSpPr/>
      </dsp:nvSpPr>
      <dsp:spPr>
        <a:xfrm>
          <a:off x="4096957" y="613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21ABA-2083-4ECC-99B3-C8429D98D076}">
      <dsp:nvSpPr>
        <dsp:cNvPr id="0" name=""/>
        <dsp:cNvSpPr/>
      </dsp:nvSpPr>
      <dsp:spPr>
        <a:xfrm>
          <a:off x="4306635" y="210291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4E86-EE2C-4751-8667-6D7EF4A34125}">
      <dsp:nvSpPr>
        <dsp:cNvPr id="0" name=""/>
        <dsp:cNvSpPr/>
      </dsp:nvSpPr>
      <dsp:spPr>
        <a:xfrm>
          <a:off x="5309383" y="613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pre-filtered in </a:t>
          </a:r>
          <a:r>
            <a:rPr lang="en-GB" sz="2300" kern="1200" dirty="0" err="1"/>
            <a:t>SearchGUI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5309383" y="613"/>
        <a:ext cx="2353531" cy="998468"/>
      </dsp:txXfrm>
    </dsp:sp>
    <dsp:sp modelId="{557E1B8E-964D-4295-9FF0-9FEB9DCFA525}">
      <dsp:nvSpPr>
        <dsp:cNvPr id="0" name=""/>
        <dsp:cNvSpPr/>
      </dsp:nvSpPr>
      <dsp:spPr>
        <a:xfrm>
          <a:off x="120914" y="1408344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6D225-6157-4295-807C-4788D3A559CF}">
      <dsp:nvSpPr>
        <dsp:cNvPr id="0" name=""/>
        <dsp:cNvSpPr/>
      </dsp:nvSpPr>
      <dsp:spPr>
        <a:xfrm>
          <a:off x="330593" y="1618022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0E332-7017-479B-BCFB-4885F5477776}">
      <dsp:nvSpPr>
        <dsp:cNvPr id="0" name=""/>
        <dsp:cNvSpPr/>
      </dsp:nvSpPr>
      <dsp:spPr>
        <a:xfrm>
          <a:off x="1333340" y="1408344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Non-decoy</a:t>
          </a:r>
          <a:endParaRPr lang="en-US" sz="2300" kern="1200"/>
        </a:p>
      </dsp:txBody>
      <dsp:txXfrm>
        <a:off x="1333340" y="1408344"/>
        <a:ext cx="2353531" cy="998468"/>
      </dsp:txXfrm>
    </dsp:sp>
    <dsp:sp modelId="{2C0C6C0A-B648-4B3F-A01C-864072A43B59}">
      <dsp:nvSpPr>
        <dsp:cNvPr id="0" name=""/>
        <dsp:cNvSpPr/>
      </dsp:nvSpPr>
      <dsp:spPr>
        <a:xfrm>
          <a:off x="4096957" y="1408344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E426D-8000-44B2-A0B8-00B273559398}">
      <dsp:nvSpPr>
        <dsp:cNvPr id="0" name=""/>
        <dsp:cNvSpPr/>
      </dsp:nvSpPr>
      <dsp:spPr>
        <a:xfrm>
          <a:off x="4306635" y="1618022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DB04-4018-4DAF-BDB0-05F4C2E7B1D0}">
      <dsp:nvSpPr>
        <dsp:cNvPr id="0" name=""/>
        <dsp:cNvSpPr/>
      </dsp:nvSpPr>
      <dsp:spPr>
        <a:xfrm>
          <a:off x="5309383" y="1408344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Rank 1 only</a:t>
          </a:r>
          <a:endParaRPr lang="en-US" sz="2300" kern="1200"/>
        </a:p>
      </dsp:txBody>
      <dsp:txXfrm>
        <a:off x="5309383" y="1408344"/>
        <a:ext cx="2353531" cy="998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GB" dirty="0" err="1"/>
              <a:t>Capseome</a:t>
            </a:r>
            <a:r>
              <a:rPr lang="en-GB" dirty="0"/>
              <a:t> Project:</a:t>
            </a:r>
            <a:br>
              <a:rPr lang="en-GB" dirty="0"/>
            </a:br>
            <a:r>
              <a:rPr lang="en-GB" dirty="0"/>
              <a:t>Team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GB" dirty="0"/>
              <a:t>Leticia, Milda, and </a:t>
            </a:r>
            <a:r>
              <a:rPr dirty="0"/>
              <a:t>Mai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2025-05-11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55568-66A9-0C3C-11EA-724A9490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</p:spPr>
        <p:txBody>
          <a:bodyPr anchor="b">
            <a:normAutofit/>
          </a:bodyPr>
          <a:lstStyle/>
          <a:p>
            <a:r>
              <a:rPr lang="en-GB" sz="4100"/>
              <a:t>Introduction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1D0C-F116-7E57-EE19-891C29A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1949631"/>
            <a:ext cx="7607751" cy="25766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1800"/>
              <a:t>Dataset: PXD061542 — “SOX9-dependent fibrosis drives renal function in nephronophthisis”</a:t>
            </a:r>
          </a:p>
          <a:p>
            <a:pPr marL="0" lvl="0" indent="0">
              <a:buNone/>
            </a:pPr>
            <a:r>
              <a:rPr lang="en-GB" sz="1800"/>
              <a:t>Study focus: Role of SOX9 in kidney fibrosis (nephronophthisis)</a:t>
            </a:r>
          </a:p>
          <a:p>
            <a:pPr marL="0" lvl="0" indent="0">
              <a:buNone/>
            </a:pPr>
            <a:r>
              <a:rPr lang="en-GB" sz="1800"/>
              <a:t>Organism/Model: FBXW7 knock-out IMCD-3 cell lines</a:t>
            </a:r>
          </a:p>
          <a:p>
            <a:pPr marL="0" lvl="0" indent="0">
              <a:buNone/>
            </a:pPr>
            <a:r>
              <a:rPr lang="en-GB" sz="1800"/>
              <a:t>Technology: Orbitrap Exploris 480 mass spectrometry</a:t>
            </a:r>
          </a:p>
          <a:p>
            <a:pPr marL="0" lvl="0" indent="0">
              <a:buNone/>
            </a:pPr>
            <a:r>
              <a:rPr lang="en-GB" sz="1800"/>
              <a:t>Source: PRIDE repository (ProteomeXchange Consortium)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47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CD3C8-D6E0-63D0-EC4F-9A87D1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Capseome</a:t>
            </a:r>
            <a:r>
              <a:rPr lang="en-GB" dirty="0"/>
              <a:t> Project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B14FC43-3BB6-602A-8E80-35AF523E44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09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1F41-7128-4DAC-4D3F-405F5C3F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457037" cy="11658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1. Data Acquisition</a:t>
            </a:r>
            <a:br>
              <a:rPr lang="en-GB" sz="3600"/>
            </a:br>
            <a:endParaRPr lang="en-GB" sz="36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F92E1B7-675F-C653-A9F9-C30F423F1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40510"/>
              </p:ext>
            </p:extLst>
          </p:nvPr>
        </p:nvGraphicFramePr>
        <p:xfrm>
          <a:off x="783771" y="2263141"/>
          <a:ext cx="7455989" cy="23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E3D55-64AF-A0E3-A1AC-69EE21E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</p:spPr>
        <p:txBody>
          <a:bodyPr>
            <a:normAutofit/>
          </a:bodyPr>
          <a:lstStyle/>
          <a:p>
            <a:pPr algn="r"/>
            <a:r>
              <a:rPr lang="en-GB" sz="4700"/>
              <a:t>Search GUI Conidtions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14D7BE-CC13-B529-CEBF-BA3A1C11A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041862"/>
              </p:ext>
            </p:extLst>
          </p:nvPr>
        </p:nvGraphicFramePr>
        <p:xfrm>
          <a:off x="3831401" y="803100"/>
          <a:ext cx="4683949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5D520D-7E4F-7D17-80D3-5262FC87F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69" y="214137"/>
            <a:ext cx="6951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D91E6-1DEB-4C00-F169-2FED031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629757" cy="11658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2. PSM Creation &amp; Preprocessing</a:t>
            </a:r>
            <a:br>
              <a:rPr lang="en-GB" sz="3600"/>
            </a:br>
            <a:endParaRPr lang="en-GB" sz="3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0C62F-EC96-8D70-FB1D-02DF38AC5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36073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1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012AC-2BDA-B685-2645-02C54A8A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</p:spPr>
        <p:txBody>
          <a:bodyPr anchor="b">
            <a:normAutofit/>
          </a:bodyPr>
          <a:lstStyle/>
          <a:p>
            <a:r>
              <a:rPr lang="en-GB" sz="4100"/>
              <a:t>3. Identification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173-6A62-2788-13FC-89F3A18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1949631"/>
            <a:ext cx="7607751" cy="25766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dirty="0"/>
              <a:t>Total PSMs: 1,505,627</a:t>
            </a:r>
          </a:p>
          <a:p>
            <a:pPr marL="0" lvl="0" indent="0">
              <a:buNone/>
            </a:pPr>
            <a:r>
              <a:rPr lang="en-GB" dirty="0"/>
              <a:t>Unique peptide sequences: 18,687</a:t>
            </a:r>
          </a:p>
          <a:p>
            <a:pPr marL="0" lvl="0" indent="0">
              <a:buNone/>
            </a:pPr>
            <a:r>
              <a:rPr lang="en-GB" dirty="0"/>
              <a:t>Unique protein accessions: 11,860</a:t>
            </a:r>
          </a:p>
          <a:p>
            <a:pPr marL="0" lvl="0" indent="0">
              <a:buNone/>
            </a:pPr>
            <a:r>
              <a:rPr lang="en-GB" dirty="0"/>
              <a:t>Confirms successful processing of deep, high-confidence proteomics data</a:t>
            </a:r>
          </a:p>
        </p:txBody>
      </p:sp>
    </p:spTree>
    <p:extLst>
      <p:ext uri="{BB962C8B-B14F-4D97-AF65-F5344CB8AC3E}">
        <p14:creationId xmlns:p14="http://schemas.microsoft.com/office/powerpoint/2010/main" val="15394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276</Words>
  <Application>Microsoft Office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Capseome Project: Team 2</vt:lpstr>
      <vt:lpstr>Introduction</vt:lpstr>
      <vt:lpstr>Capseome Project</vt:lpstr>
      <vt:lpstr>1. Data Acquisition </vt:lpstr>
      <vt:lpstr>Search GUI Conidtions</vt:lpstr>
      <vt:lpstr>2. PSM Creation &amp; Preprocessing </vt:lpstr>
      <vt:lpstr>3. Identification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Analysis Summary — PXD061542</dc:title>
  <dc:creator>Mai</dc:creator>
  <cp:keywords/>
  <cp:lastModifiedBy>Mai Osama Soliman</cp:lastModifiedBy>
  <cp:revision>2</cp:revision>
  <dcterms:created xsi:type="dcterms:W3CDTF">2025-05-18T14:26:15Z</dcterms:created>
  <dcterms:modified xsi:type="dcterms:W3CDTF">2025-05-24T10:11:07Z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2025-05-11</vt:lpwstr>
  </property>
  <property fmtid="{D5CDD505-2E9C-101B-9397-08002B2CF9AE}" pid="3" name="output">
    <vt:lpwstr/>
  </property>
</Properties>
</file>