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fordnlp.github.io/CoreNL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nas.org/content/111/24/8788.full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257800"/>
            <a:ext cx="7315200" cy="1371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Student: </a:t>
            </a:r>
            <a:r>
              <a:rPr lang="en-US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Bujor</a:t>
            </a:r>
            <a:r>
              <a:rPr lang="en-US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Tiberiu-Cosmin</a:t>
            </a:r>
            <a:endParaRPr lang="en-US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Teaching Assistant: </a:t>
            </a:r>
            <a:r>
              <a:rPr lang="en-US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Aleksandar</a:t>
            </a:r>
            <a:r>
              <a:rPr lang="en-US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Karadimce</a:t>
            </a:r>
            <a:endParaRPr lang="en-US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Assistant Professor: </a:t>
            </a:r>
            <a:r>
              <a:rPr lang="en-US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Eustrat</a:t>
            </a:r>
            <a:r>
              <a:rPr lang="en-US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Zhupa</a:t>
            </a:r>
            <a:endParaRPr lang="en-US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609600"/>
            <a:ext cx="6799001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  <a:p>
            <a:pPr algn="ctr"/>
            <a:r>
              <a:rPr lang="en-US" sz="4800" i="1" cap="none" spc="0" dirty="0" err="1" smtClean="0">
                <a:ln w="11430"/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Standford</a:t>
            </a:r>
            <a:r>
              <a:rPr lang="en-US" sz="4800" i="1" cap="none" spc="0" dirty="0" smtClean="0">
                <a:ln w="11430"/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NLP </a:t>
            </a:r>
            <a:endParaRPr lang="en-US" sz="4800" i="1" cap="none" spc="0" dirty="0">
              <a:ln w="11430"/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Bujor\Desktop\Macedonia\Proiecte\Programming Language Concepts\webhose.io-and-get-sentimet-case-study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6553200" cy="29289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https://stanfordnlp.github.io/CoreNLP/</a:t>
            </a:r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1200"/>
              </a:spcAft>
            </a:pP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Taboada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Maite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Brooke, Julian (2011). "Lexicon-based methods for sentiment analysis“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Pang, Bo; Lee, Lillian (2008). "4.1.2 Subjectivity Detection and Opinion Identification“</a:t>
            </a:r>
          </a:p>
          <a:p>
            <a:pPr>
              <a:spcAft>
                <a:spcPts val="1200"/>
              </a:spcAft>
            </a:pP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Volcani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Yanon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&amp;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Fogel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David B., "System and method for determining and controlling the impact of text", published June 28, 2001.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7848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is sentiment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analysis</a:t>
            </a:r>
            <a:endParaRPr lang="en-US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can we use it?</a:t>
            </a:r>
          </a:p>
          <a:p>
            <a:pPr>
              <a:lnSpc>
                <a:spcPct val="200000"/>
              </a:lnSpc>
            </a:pP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</a:t>
            </a:r>
          </a:p>
          <a:p>
            <a:pPr>
              <a:lnSpc>
                <a:spcPct val="200000"/>
              </a:lnSpc>
            </a:pP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Conclusions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1957" y="0"/>
            <a:ext cx="5000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Table of contents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Sentiment analysis 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refers to the use of natural language processing, text analysis, computational linguistics, and biometrics to systematically</a:t>
            </a:r>
            <a:r>
              <a:rPr lang="en-US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identify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extract, quantify, and study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affective states and subjective information. 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Sentiment analysis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aims to determine the attitude of a speaker, writer, or other subject in regard with some topic.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Sentiment analysis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basic task is to classify the </a:t>
            </a:r>
            <a:r>
              <a:rPr lang="en-US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polarity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of a given text:  document, sentence, or feature/aspect level writing and, informing us whether the expressed opinion is positive, negative, or neutral.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4800"/>
            <a:ext cx="75438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sentiment analysis,</a:t>
            </a:r>
          </a:p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is?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can we use it?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many 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social networking services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users often indicate their political views, their preference in music, food, goods and many other personal opinions than can be used to create graphs, pools, and studies which help create a general opinion and can help in making future changes.</a:t>
            </a:r>
          </a:p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many 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social networking services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or 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E-commerce websites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users can provide text review, comment or feedback to the items. </a:t>
            </a:r>
          </a:p>
          <a:p>
            <a:pPr lvl="1"/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These user-generated text provide a rich source of user's sentiment opinions about numerous products and items. </a:t>
            </a:r>
          </a:p>
          <a:p>
            <a:pPr lvl="1"/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Potentially, for an item, such text can reveal both the related feature/aspects of the item and the users' sentiments on each feature.</a:t>
            </a:r>
          </a:p>
          <a:p>
            <a:pPr lvl="1"/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None/>
            </a:pP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None/>
            </a:pP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876800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en-US" dirty="0" smtClean="0"/>
              <a:t>    For one week in 2012, </a:t>
            </a:r>
            <a:r>
              <a:rPr lang="en-US" dirty="0" err="1" smtClean="0"/>
              <a:t>Facebook</a:t>
            </a:r>
            <a:r>
              <a:rPr lang="en-US" dirty="0" smtClean="0"/>
              <a:t> ran an experiment on some of its users in which it altered the algorithms it used </a:t>
            </a:r>
            <a:r>
              <a:rPr lang="en-US" dirty="0" smtClean="0"/>
              <a:t>to </a:t>
            </a:r>
            <a:r>
              <a:rPr lang="en-US" dirty="0" smtClean="0"/>
              <a:t>determine </a:t>
            </a:r>
            <a:r>
              <a:rPr lang="en-US" dirty="0" smtClean="0"/>
              <a:t>which status updates appeared in the news feed of nearly 700,000 randomly selected users based on the post’s emotional content.</a:t>
            </a:r>
          </a:p>
          <a:p>
            <a:r>
              <a:rPr lang="en-US" dirty="0" smtClean="0"/>
              <a:t>Posts were determined to be either negative or positive and </a:t>
            </a:r>
            <a:r>
              <a:rPr lang="en-US" dirty="0" err="1" smtClean="0"/>
              <a:t>Facebook</a:t>
            </a:r>
            <a:r>
              <a:rPr lang="en-US" dirty="0" smtClean="0"/>
              <a:t> wanted to see if it could make the selected group sad by showing them more negative posts in their feed. It deemed it could.						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 Link to leaked document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the functions and variables in the program</a:t>
            </a:r>
          </a:p>
          <a:p>
            <a:r>
              <a:rPr lang="en-US" dirty="0" smtClean="0"/>
              <a:t>The main type that I used is </a:t>
            </a:r>
            <a:r>
              <a:rPr lang="en-US" dirty="0" smtClean="0">
                <a:solidFill>
                  <a:srgbClr val="0070C0"/>
                </a:solidFill>
              </a:rPr>
              <a:t>Dictionary</a:t>
            </a:r>
          </a:p>
          <a:p>
            <a:r>
              <a:rPr lang="en-US" dirty="0" smtClean="0"/>
              <a:t>Everything is written in ~200 lines, excluding the form</a:t>
            </a:r>
            <a:endParaRPr lang="en-US" dirty="0"/>
          </a:p>
        </p:txBody>
      </p:sp>
      <p:pic>
        <p:nvPicPr>
          <p:cNvPr id="1026" name="Picture 2" descr="C:\Users\Bujor\Desktop\Macedonia\Proiecte\Programming Language Concepts\ALL FUNC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229600" cy="3459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3622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basic read from file that looks for the separator “,” between the key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keyValue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[0]) and the value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keyValue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[1])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 used .Split that selects everything until the SEPARATOR is met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.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ContainsKey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.Add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</a:t>
            </a:r>
            <a:r>
              <a:rPr lang="en-US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System.Collections.Generic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are specific Dictionary functions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 descr="C:\Users\Bujor\Desktop\Macedonia\Proiecte\Programming Language Concepts\create dictionary based on 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153399" cy="2815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Comparing two Dictionaries and modifying a new one</a:t>
            </a:r>
            <a:endParaRPr lang="en-US" dirty="0"/>
          </a:p>
        </p:txBody>
      </p:sp>
      <p:pic>
        <p:nvPicPr>
          <p:cNvPr id="3074" name="Picture 2" descr="C:\Users\Bujor\Desktop\Macedonia\Proiecte\Programming Language Concepts\compare 2 dictionar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2296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Validation of input phrase.</a:t>
            </a:r>
            <a:endParaRPr lang="en-US" dirty="0"/>
          </a:p>
        </p:txBody>
      </p:sp>
      <p:pic>
        <p:nvPicPr>
          <p:cNvPr id="4098" name="Picture 2" descr="C:\Users\Bujor\Desktop\Macedonia\Proiecte\Programming Language Concepts\input 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05800" cy="43742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Sentiment analysis is very useful when you want to improve a product by knowing what the customers want.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Sentiment analysis is the very future of artificial intelligence and understanding human communication patterns.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Sentiment analysis can be used to predict future elections, marketing sales, behavior, etc.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Sentiment analysis is hard to implement because the engineer requires years of training and a very good understanding of human psychology.</a:t>
            </a:r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313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How can we use it? </vt:lpstr>
      <vt:lpstr>Implementation </vt:lpstr>
      <vt:lpstr>Implementation </vt:lpstr>
      <vt:lpstr>Implementation</vt:lpstr>
      <vt:lpstr>Implementation</vt:lpstr>
      <vt:lpstr>CONCLUSIONS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Bujor Tiberiu</dc:creator>
  <cp:lastModifiedBy>Bujor Tiberiu</cp:lastModifiedBy>
  <cp:revision>23</cp:revision>
  <dcterms:created xsi:type="dcterms:W3CDTF">2006-08-16T00:00:00Z</dcterms:created>
  <dcterms:modified xsi:type="dcterms:W3CDTF">2017-05-08T12:00:37Z</dcterms:modified>
</cp:coreProperties>
</file>