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84" r:id="rId7"/>
    <p:sldId id="26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aleway ExtraBold" panose="020B0604020202020204" charset="-18"/>
      <p:bold r:id="rId23"/>
      <p:boldItalic r:id="rId24"/>
    </p:embeddedFont>
    <p:embeddedFont>
      <p:font typeface="Raleway Light" panose="020B0604020202020204" charset="-18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240DBF-C39A-4674-BFE1-3F3A9F7FCCA4}">
  <a:tblStyle styleId="{46240DBF-C39A-4674-BFE1-3F3A9F7FC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762000" y="8953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Open-Source Approach to Prepare Scanned Images for OCR</a:t>
            </a:r>
            <a:endParaRPr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4038600" y="2495550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FFB600"/>
                </a:solidFill>
              </a:rPr>
              <a:t>Text bleed-through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1276350"/>
            <a:ext cx="70866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rgbClr val="FFB600"/>
                </a:solidFill>
              </a:rPr>
              <a:t>De-noising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953000" y="1428750"/>
          <a:ext cx="3733800" cy="1197954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15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Requires: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98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bash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git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8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1200150"/>
          <a:ext cx="4267200" cy="2286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2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Technical specifications: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Year: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December 15, 2018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Programming Language: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Bash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License: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For personal use only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Author: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Fred </a:t>
                      </a: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Weinhaus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FFB600"/>
                </a:solidFill>
              </a:rPr>
              <a:t>De-noising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1352550"/>
            <a:ext cx="7086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FFB600"/>
                </a:solidFill>
              </a:rPr>
              <a:t>De-warping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1352550"/>
          <a:ext cx="4114800" cy="1981201"/>
        </p:xfrm>
        <a:graphic>
          <a:graphicData uri="http://schemas.openxmlformats.org/drawingml/2006/table">
            <a:tbl>
              <a:tblPr/>
              <a:tblGrid>
                <a:gridCol w="245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204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Technical specifications: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Year: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Oct 2, 2016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Programming Language: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Python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License: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MIT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Author: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Matt </a:t>
                      </a: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Zucker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05400" y="1733550"/>
          <a:ext cx="2667000" cy="1447800"/>
        </p:xfrm>
        <a:graphic>
          <a:graphicData uri="http://schemas.openxmlformats.org/drawingml/2006/table">
            <a:tbl>
              <a:tblPr/>
              <a:tblGrid>
                <a:gridCol w="109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55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Requires: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2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scipy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opencv3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2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pillow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git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FFB600"/>
                </a:solidFill>
              </a:rPr>
              <a:t>De-warping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00150"/>
            <a:ext cx="6553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1981200" y="2689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762000" y="2114550"/>
            <a:ext cx="77724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solidFill>
                  <a:schemeClr val="tx1"/>
                </a:solidFill>
              </a:rPr>
              <a:t>Easy to implement. Can be used by anyone.</a:t>
            </a:r>
          </a:p>
          <a:p>
            <a:pPr marL="0" indent="0"/>
            <a:endParaRPr lang="en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Good for specific scenarios.  The parameters of the algorithms can be modified acording to case.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No need for training or hard computations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5585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09600" y="590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Hello!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09600" y="211455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(--,--)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study math, cs &amp; work as sysadmin.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can find me at &lt;&gt;</a:t>
            </a:r>
            <a:endParaRPr sz="14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6" name="Google Shape;366;p35"/>
          <p:cNvSpPr/>
          <p:nvPr/>
        </p:nvSpPr>
        <p:spPr>
          <a:xfrm>
            <a:off x="8001000" y="438150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09600" y="4381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Concept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71552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an external OCR solution to resolve images with text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 broken images beforehand in order to obtain better results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worrying about costs or computation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struggling with complicated technical details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common approaches for repairing images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B6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B6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457200" y="2689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Cloud solutions  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762000" y="1733550"/>
            <a:ext cx="77724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Use everything they offer to increase productivity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 Alerts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 Storage &amp; Docs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 Databases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 Services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Tessaract  OCR engine that is already trained by millions of users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Always try to adapt current solutions , there is no nee d to reinvent the wheel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Their software gets better day by day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1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" name="Google Shape;88;p15"/>
          <p:cNvSpPr txBox="1">
            <a:spLocks/>
          </p:cNvSpPr>
          <p:nvPr/>
        </p:nvSpPr>
        <p:spPr>
          <a:xfrm>
            <a:off x="1295400" y="19275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aleway ExtraBold"/>
                <a:ea typeface="Raleway ExtraBold"/>
                <a:cs typeface="Raleway ExtraBold"/>
                <a:sym typeface="Raleway ExtraBold"/>
              </a:rPr>
              <a:t>External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aleway ExtraBold"/>
                <a:ea typeface="Raleway ExtraBold"/>
                <a:cs typeface="Raleway ExtraBold"/>
                <a:sym typeface="Raleway ExtraBold"/>
              </a:rPr>
              <a:t> OCR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689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Means of improving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762000" y="1733550"/>
            <a:ext cx="77724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What can we improve to make text in images recognisable?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Contrast enhancement</a:t>
            </a:r>
            <a:endParaRPr lang="en" b="1" dirty="0">
              <a:solidFill>
                <a:schemeClr val="tx1"/>
              </a:solidFill>
            </a:endParaRPr>
          </a:p>
          <a:p>
            <a:pPr marL="457200" lvl="1" indent="0">
              <a:buFont typeface="Arial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Text bleed-through</a:t>
            </a:r>
            <a:endParaRPr lang="en" b="1" dirty="0">
              <a:solidFill>
                <a:schemeClr val="tx1"/>
              </a:solidFill>
            </a:endParaRPr>
          </a:p>
          <a:p>
            <a:pPr marL="457200" lvl="1" indent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De-noising</a:t>
            </a:r>
            <a:endParaRPr lang="en" b="1" dirty="0">
              <a:solidFill>
                <a:schemeClr val="tx1"/>
              </a:solidFill>
            </a:endParaRPr>
          </a:p>
          <a:p>
            <a:pPr marL="457200" lvl="1" indent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De-warping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FFB600"/>
                </a:solidFill>
              </a:rPr>
              <a:t>Contrast enhancement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09600" y="1581148"/>
          <a:ext cx="3200400" cy="1828802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95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Technical specifications: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Year: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Sep 24, 2018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Programming Language: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Python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License: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Open</a:t>
                      </a:r>
                      <a:endParaRPr lang="en-US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Author: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Andy Huang</a:t>
                      </a:r>
                      <a:endParaRPr lang="en-U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495800" y="1581150"/>
          <a:ext cx="3733800" cy="1905001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15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Requires: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98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numpy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scipy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4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matplotlib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scikit-image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98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imageio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git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98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cv2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skimage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FFB600"/>
                </a:solidFill>
              </a:rPr>
              <a:t>Contrast enhancement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3950"/>
            <a:ext cx="7467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457200" y="438150"/>
            <a:ext cx="4977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FFB600"/>
                </a:solidFill>
              </a:rPr>
              <a:t>Text bleed-through</a:t>
            </a:r>
            <a:endParaRPr sz="3200">
              <a:solidFill>
                <a:srgbClr val="FFB6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8" name="Google Shape;128;p18"/>
          <p:cNvSpPr/>
          <p:nvPr/>
        </p:nvSpPr>
        <p:spPr>
          <a:xfrm rot="-1609158">
            <a:off x="8354641" y="4371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;p18"/>
          <p:cNvSpPr/>
          <p:nvPr/>
        </p:nvSpPr>
        <p:spPr>
          <a:xfrm rot="-1609158">
            <a:off x="8507041" y="5895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18"/>
          <p:cNvSpPr/>
          <p:nvPr/>
        </p:nvSpPr>
        <p:spPr>
          <a:xfrm rot="-1609158">
            <a:off x="8659441" y="7419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648200" y="1504950"/>
          <a:ext cx="3733800" cy="12192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8271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Requires: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2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git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matlab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428750"/>
          <a:ext cx="3733800" cy="1981201"/>
        </p:xfrm>
        <a:graphic>
          <a:graphicData uri="http://schemas.openxmlformats.org/drawingml/2006/table">
            <a:tbl>
              <a:tblPr/>
              <a:tblGrid>
                <a:gridCol w="178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771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Technical specifications: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Year: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Nov 21, 2017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Programming Language: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Matlab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License: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Open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Author: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Jiarui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Gao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324</Words>
  <Application>Microsoft Office PowerPoint</Application>
  <PresentationFormat>On-screen Show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Raleway Light</vt:lpstr>
      <vt:lpstr>Raleway ExtraBold</vt:lpstr>
      <vt:lpstr>Times New Roman</vt:lpstr>
      <vt:lpstr>Calibri</vt:lpstr>
      <vt:lpstr>Symbol</vt:lpstr>
      <vt:lpstr>Olivia template</vt:lpstr>
      <vt:lpstr>An Open-Source Approach to Prepare Scanned Images for OCR</vt:lpstr>
      <vt:lpstr>Hello!</vt:lpstr>
      <vt:lpstr>Concept</vt:lpstr>
      <vt:lpstr>            Cloud solutions  </vt:lpstr>
      <vt:lpstr>PowerPoint Presentation</vt:lpstr>
      <vt:lpstr>Means of improving</vt:lpstr>
      <vt:lpstr>Contrast enhancement</vt:lpstr>
      <vt:lpstr>Contrast enhancement</vt:lpstr>
      <vt:lpstr>Text bleed-through</vt:lpstr>
      <vt:lpstr>Text bleed-through</vt:lpstr>
      <vt:lpstr>De-noising</vt:lpstr>
      <vt:lpstr>De-noising</vt:lpstr>
      <vt:lpstr>De-warping</vt:lpstr>
      <vt:lpstr>De-warping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Open-Source Approach to Prepare Scanned Images for OCR</dc:title>
  <cp:lastModifiedBy>Tiberiu Bujor</cp:lastModifiedBy>
  <cp:revision>24</cp:revision>
  <dcterms:modified xsi:type="dcterms:W3CDTF">2019-12-11T14:30:08Z</dcterms:modified>
</cp:coreProperties>
</file>