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1" r:id="rId6"/>
    <p:sldId id="265" r:id="rId7"/>
    <p:sldId id="266" r:id="rId8"/>
    <p:sldId id="262" r:id="rId9"/>
    <p:sldId id="263" r:id="rId10"/>
  </p:sldIdLst>
  <p:sldSz cx="9144000" cy="5143500" type="screen16x9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6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6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7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Tiiffa/Project-Base-Interenship---Bank-Muamlat-.git" TargetMode="External"/><Relationship Id="rId5" Type="http://schemas.openxmlformats.org/officeDocument/2006/relationships/hyperlink" Target="https://drive.google.com/drive/folders/17gDQfnVvPSZIkpFZgZ9Q9dKddDHGb84B?usp=drive_link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9481" y="1522428"/>
            <a:ext cx="6956788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Digital User Churn Dashboard </a:t>
            </a:r>
            <a:endParaRPr sz="32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9800" y="2133528"/>
            <a:ext cx="6956788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Bank </a:t>
            </a:r>
            <a:r>
              <a:rPr lang="en-US" sz="18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Muamalat</a:t>
            </a:r>
            <a:r>
              <a:rPr lang="en-US" sz="18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Business Intelligence Analyst Project Based  Internship Program</a:t>
            </a:r>
            <a:endParaRPr lang="en-ID" sz="18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Latifa Nur </a:t>
            </a:r>
            <a:r>
              <a:rPr lang="en-US" sz="2000" dirty="0" err="1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Safitri</a:t>
            </a:r>
            <a:r>
              <a:rPr lang="en-US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8F206B-BAEA-4F10-B9B3-6EC2E12CC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49" y="172450"/>
            <a:ext cx="1917239" cy="54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938" y="-6276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18608" y="2417983"/>
            <a:ext cx="281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>
                <a:latin typeface="Rubik SemiBold"/>
                <a:ea typeface="Rubik SemiBold"/>
                <a:cs typeface="Rubik SemiBold"/>
                <a:sym typeface="Rubik SemiBold"/>
              </a:rPr>
              <a:t>Latifa Nur </a:t>
            </a:r>
            <a:r>
              <a:rPr lang="en-ID" sz="2400" dirty="0" err="1">
                <a:latin typeface="Rubik SemiBold"/>
                <a:ea typeface="Rubik SemiBold"/>
                <a:cs typeface="Rubik SemiBold"/>
                <a:sym typeface="Rubik SemiBold"/>
              </a:rPr>
              <a:t>Safitri</a:t>
            </a:r>
            <a:r>
              <a:rPr lang="en-ID" sz="2400" dirty="0"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endParaRPr sz="24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573938" y="141038"/>
            <a:ext cx="241165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Rubik SemiBold"/>
                <a:ea typeface="Rubik SemiBold"/>
                <a:cs typeface="Rubik SemiBold"/>
                <a:sym typeface="Rubik SemiBold"/>
              </a:rPr>
              <a:t>Project Internship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lang="en-ID" sz="18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822116" y="1232471"/>
            <a:ext cx="51530" cy="118551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22116" y="2618192"/>
            <a:ext cx="45719" cy="94488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714987" y="1036298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735775" y="2399791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735775" y="3373163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921937" y="837736"/>
            <a:ext cx="3740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Project-Based Internship ID/X Partners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-US" sz="1200" i="1" dirty="0" err="1">
                <a:latin typeface="Rubik"/>
                <a:ea typeface="Rubik"/>
                <a:cs typeface="Rubik"/>
                <a:sym typeface="Rubik"/>
              </a:rPr>
              <a:t>Scien</a:t>
            </a:r>
            <a:r>
              <a:rPr lang="en-ID" sz="1200" i="1" dirty="0" err="1">
                <a:latin typeface="Rubik"/>
                <a:ea typeface="Rubik"/>
                <a:cs typeface="Rubik"/>
                <a:sym typeface="Rubik"/>
              </a:rPr>
              <a:t>tist</a:t>
            </a:r>
            <a:endParaRPr sz="1200" i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954175" y="2299872"/>
            <a:ext cx="3740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Project – Based Internship Kimia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latin typeface="Rubik"/>
                <a:ea typeface="Rubik"/>
                <a:cs typeface="Rubik"/>
                <a:sym typeface="Rubik"/>
              </a:rPr>
              <a:t>Big Data Analytics</a:t>
            </a:r>
            <a:endParaRPr sz="1200" i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A69855-14E2-4242-9E46-FCB63B79595C}"/>
              </a:ext>
            </a:extLst>
          </p:cNvPr>
          <p:cNvSpPr/>
          <p:nvPr/>
        </p:nvSpPr>
        <p:spPr>
          <a:xfrm>
            <a:off x="301646" y="185625"/>
            <a:ext cx="1454453" cy="1985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Google Shape;90;p15"/>
          <p:cNvSpPr txBox="1"/>
          <p:nvPr/>
        </p:nvSpPr>
        <p:spPr>
          <a:xfrm>
            <a:off x="118608" y="298160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an international relations student who has an interest in the world of data, I have also participated in a data skills training program. I am a person with discipline, integrity, and adaptability.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D2305-3AE3-45AC-9030-99F92671E4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40698" t="31596" r="27123" b="28762"/>
          <a:stretch/>
        </p:blipFill>
        <p:spPr>
          <a:xfrm>
            <a:off x="454972" y="217723"/>
            <a:ext cx="1161177" cy="19072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AEDB-8E1B-4CE6-9F51-1280D8207107}"/>
              </a:ext>
            </a:extLst>
          </p:cNvPr>
          <p:cNvSpPr txBox="1"/>
          <p:nvPr/>
        </p:nvSpPr>
        <p:spPr>
          <a:xfrm>
            <a:off x="4921937" y="1296323"/>
            <a:ext cx="3920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Perform data collection, pre-processing,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Building models to solve business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Presentation of information using data  visualization techniques</a:t>
            </a:r>
            <a:endParaRPr lang="en-ID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1A842-BE13-409B-8F60-837D0A2A55C7}"/>
              </a:ext>
            </a:extLst>
          </p:cNvPr>
          <p:cNvSpPr txBox="1"/>
          <p:nvPr/>
        </p:nvSpPr>
        <p:spPr>
          <a:xfrm>
            <a:off x="4954175" y="2756113"/>
            <a:ext cx="3275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Manage data by creating a new table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Perform data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Create an analysis dashboard </a:t>
            </a:r>
            <a:endParaRPr lang="en-ID" sz="12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5" name="Google Shape;80;p15">
            <a:extLst>
              <a:ext uri="{FF2B5EF4-FFF2-40B4-BE49-F238E27FC236}">
                <a16:creationId xmlns:a16="http://schemas.microsoft.com/office/drawing/2014/main" id="{B1362699-D930-4BAE-925A-1383D72AD38A}"/>
              </a:ext>
            </a:extLst>
          </p:cNvPr>
          <p:cNvSpPr txBox="1"/>
          <p:nvPr/>
        </p:nvSpPr>
        <p:spPr>
          <a:xfrm>
            <a:off x="4646148" y="3591563"/>
            <a:ext cx="241165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Rubik SemiBold"/>
                <a:ea typeface="Rubik SemiBold"/>
                <a:cs typeface="Rubik SemiBold"/>
                <a:sym typeface="Rubik SemiBold"/>
              </a:rPr>
              <a:t>Skill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80E7E4-C806-44C1-9F58-0FD8508DA025}"/>
              </a:ext>
            </a:extLst>
          </p:cNvPr>
          <p:cNvSpPr txBox="1"/>
          <p:nvPr/>
        </p:nvSpPr>
        <p:spPr>
          <a:xfrm>
            <a:off x="4697426" y="3966590"/>
            <a:ext cx="4233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SQL, Python, Looker Studio, Big Query,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</a:t>
            </a:r>
            <a:endParaRPr lang="en-ID"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8B59AB-B168-4F6C-B2B5-A05E4CA3747F}"/>
              </a:ext>
            </a:extLst>
          </p:cNvPr>
          <p:cNvSpPr/>
          <p:nvPr/>
        </p:nvSpPr>
        <p:spPr>
          <a:xfrm>
            <a:off x="913432" y="3117773"/>
            <a:ext cx="694063" cy="17627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-11708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2689779" y="-11708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20995" y="887072"/>
            <a:ext cx="617751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Tentukan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masing-masing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primary key pada 4 dataset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Primary key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kunci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utama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baris yang  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mengidentifikasi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suatu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baris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endParaRPr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1E931-592F-4A85-9608-1132FDA881EE}"/>
              </a:ext>
            </a:extLst>
          </p:cNvPr>
          <p:cNvSpPr txBox="1"/>
          <p:nvPr/>
        </p:nvSpPr>
        <p:spPr>
          <a:xfrm>
            <a:off x="819009" y="1605251"/>
            <a:ext cx="5581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Primary key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Customer :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Primary key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Products :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ProdNumber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Primary key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Orders :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OrderID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Primary key table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ProductCategory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: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CategoryID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FE3F9C-C482-4F2B-B1A1-54D6BAEB4E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56" t="37263" r="36786" b="11521"/>
          <a:stretch/>
        </p:blipFill>
        <p:spPr>
          <a:xfrm>
            <a:off x="384283" y="2721702"/>
            <a:ext cx="1848769" cy="2212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094EE3-D864-4072-8FD4-230A5B952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638" t="37048" r="39270" b="19910"/>
          <a:stretch/>
        </p:blipFill>
        <p:spPr>
          <a:xfrm>
            <a:off x="4209793" y="2717409"/>
            <a:ext cx="1928535" cy="2212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F6FE76-D357-4561-980C-78DCF2C4BF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278" t="37067" r="36357" b="26950"/>
          <a:stretch/>
        </p:blipFill>
        <p:spPr>
          <a:xfrm>
            <a:off x="6113592" y="2709003"/>
            <a:ext cx="1833932" cy="1612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A22A6D-E547-4564-BDC6-E8A595A524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398" t="37263" r="39512" b="23037"/>
          <a:stretch/>
        </p:blipFill>
        <p:spPr>
          <a:xfrm>
            <a:off x="2281258" y="2709003"/>
            <a:ext cx="1928535" cy="204094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0760C9-B41D-4C7B-B485-90C9591FAE9C}"/>
              </a:ext>
            </a:extLst>
          </p:cNvPr>
          <p:cNvSpPr/>
          <p:nvPr/>
        </p:nvSpPr>
        <p:spPr>
          <a:xfrm>
            <a:off x="592671" y="3375902"/>
            <a:ext cx="1663852" cy="21142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E648B7-BB04-4427-ACDF-F4E809AE25D1}"/>
              </a:ext>
            </a:extLst>
          </p:cNvPr>
          <p:cNvSpPr/>
          <p:nvPr/>
        </p:nvSpPr>
        <p:spPr>
          <a:xfrm>
            <a:off x="6273104" y="3761389"/>
            <a:ext cx="1674420" cy="167084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797B11-DBDE-4E18-8DCC-5534D0A1544A}"/>
              </a:ext>
            </a:extLst>
          </p:cNvPr>
          <p:cNvSpPr/>
          <p:nvPr/>
        </p:nvSpPr>
        <p:spPr>
          <a:xfrm>
            <a:off x="4429423" y="3952617"/>
            <a:ext cx="1708905" cy="21397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7F4436-81B8-408C-B353-8CD02B3778D6}"/>
              </a:ext>
            </a:extLst>
          </p:cNvPr>
          <p:cNvSpPr/>
          <p:nvPr/>
        </p:nvSpPr>
        <p:spPr>
          <a:xfrm>
            <a:off x="2466986" y="3849354"/>
            <a:ext cx="1669866" cy="213972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8B59AB-B168-4F6C-B2B5-A05E4CA3747F}"/>
              </a:ext>
            </a:extLst>
          </p:cNvPr>
          <p:cNvSpPr/>
          <p:nvPr/>
        </p:nvSpPr>
        <p:spPr>
          <a:xfrm>
            <a:off x="913432" y="3117773"/>
            <a:ext cx="694063" cy="17627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-73097"/>
            <a:ext cx="2766897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20995" y="887072"/>
            <a:ext cx="446058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2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Tentukan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relationship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ke-4 table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Relationship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hubungan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antara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database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kesamaan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customers, products, orders,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Pada table customers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terhubung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table orders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kesamaan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Pada table order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terhubung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product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prodnumber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karena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kesamaan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Pada table  product 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terhubung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table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productcategory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category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categoryid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karena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kesamaan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D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91E17-60A1-42F3-B543-9559077DB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84" t="28775" r="39823" b="10750"/>
          <a:stretch/>
        </p:blipFill>
        <p:spPr>
          <a:xfrm>
            <a:off x="5105382" y="931440"/>
            <a:ext cx="3914811" cy="32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B2EA1718-5663-43CC-BBBE-532DCEE1C4B3}"/>
              </a:ext>
            </a:extLst>
          </p:cNvPr>
          <p:cNvSpPr txBox="1"/>
          <p:nvPr/>
        </p:nvSpPr>
        <p:spPr>
          <a:xfrm>
            <a:off x="426499" y="726925"/>
            <a:ext cx="488363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3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BI Analyst PT Sejahtera Bersama,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kita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table master yang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berisikan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informasi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: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CustomerEmail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cust_email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CustomerCity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cust_city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OrderDate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order_date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OrderQty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order_qty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ProductName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ProductPrice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product_price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ProductCategoryName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category_name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-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TotalSales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total_sales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)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" name="Google Shape;96;p16">
            <a:extLst>
              <a:ext uri="{FF2B5EF4-FFF2-40B4-BE49-F238E27FC236}">
                <a16:creationId xmlns:a16="http://schemas.microsoft.com/office/drawing/2014/main" id="{C70696D6-ABC2-487D-876F-E49962107EF6}"/>
              </a:ext>
            </a:extLst>
          </p:cNvPr>
          <p:cNvSpPr txBox="1"/>
          <p:nvPr/>
        </p:nvSpPr>
        <p:spPr>
          <a:xfrm>
            <a:off x="0" y="-73097"/>
            <a:ext cx="2766897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A67DF-8BEB-46C7-8101-06039239B2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97" t="36835" r="40000" b="17667"/>
          <a:stretch/>
        </p:blipFill>
        <p:spPr>
          <a:xfrm>
            <a:off x="5234420" y="800022"/>
            <a:ext cx="3090873" cy="2583646"/>
          </a:xfrm>
          <a:prstGeom prst="rect">
            <a:avLst/>
          </a:prstGeom>
        </p:spPr>
      </p:pic>
      <p:sp>
        <p:nvSpPr>
          <p:cNvPr id="10" name="Google Shape;96;p16">
            <a:extLst>
              <a:ext uri="{FF2B5EF4-FFF2-40B4-BE49-F238E27FC236}">
                <a16:creationId xmlns:a16="http://schemas.microsoft.com/office/drawing/2014/main" id="{39E7EC50-09EA-4942-93EB-05774DDE766B}"/>
              </a:ext>
            </a:extLst>
          </p:cNvPr>
          <p:cNvSpPr txBox="1"/>
          <p:nvPr/>
        </p:nvSpPr>
        <p:spPr>
          <a:xfrm>
            <a:off x="272501" y="2854401"/>
            <a:ext cx="2766897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24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861-9B6E-4D80-9149-51780CE81B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47" t="17726" r="9419" b="45696"/>
          <a:stretch/>
        </p:blipFill>
        <p:spPr>
          <a:xfrm>
            <a:off x="272500" y="3481465"/>
            <a:ext cx="6469613" cy="14520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78433-290A-4A69-ACAC-897110E2B3B4}"/>
              </a:ext>
            </a:extLst>
          </p:cNvPr>
          <p:cNvSpPr txBox="1"/>
          <p:nvPr/>
        </p:nvSpPr>
        <p:spPr>
          <a:xfrm>
            <a:off x="31897" y="587944"/>
            <a:ext cx="6650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9" name="Google Shape;96;p16">
            <a:extLst>
              <a:ext uri="{FF2B5EF4-FFF2-40B4-BE49-F238E27FC236}">
                <a16:creationId xmlns:a16="http://schemas.microsoft.com/office/drawing/2014/main" id="{4F437268-9059-451B-B0AB-E6017A7F6518}"/>
              </a:ext>
            </a:extLst>
          </p:cNvPr>
          <p:cNvSpPr txBox="1"/>
          <p:nvPr/>
        </p:nvSpPr>
        <p:spPr>
          <a:xfrm>
            <a:off x="31897" y="126309"/>
            <a:ext cx="4189227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V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isualization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903D3-26B6-4132-996E-75FBECE9A2A9}"/>
              </a:ext>
            </a:extLst>
          </p:cNvPr>
          <p:cNvSpPr txBox="1"/>
          <p:nvPr/>
        </p:nvSpPr>
        <p:spPr>
          <a:xfrm>
            <a:off x="106327" y="932429"/>
            <a:ext cx="46889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harus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minimal : </a:t>
            </a: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keseluruhan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sales</a:t>
            </a: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keseluruhan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kategori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produk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Total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keseluruhan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qty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kategori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produk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Total sales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Total qty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kota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Top 5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kategori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paling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salesnya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- Top 5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kategori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produk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paling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tinggi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qtynya</a:t>
            </a:r>
            <a:endParaRPr lang="en-ID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7D29CC-2468-4EED-9303-085C8485F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68" t="16887" r="21494" b="7993"/>
          <a:stretch/>
        </p:blipFill>
        <p:spPr>
          <a:xfrm>
            <a:off x="4901612" y="587944"/>
            <a:ext cx="4037371" cy="29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3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4B352C81-3E0E-4FE7-8932-FD38609E9E62}"/>
              </a:ext>
            </a:extLst>
          </p:cNvPr>
          <p:cNvSpPr txBox="1"/>
          <p:nvPr/>
        </p:nvSpPr>
        <p:spPr>
          <a:xfrm>
            <a:off x="154170" y="178321"/>
            <a:ext cx="4901609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Business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Recomendation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C30B4-1E98-4A46-B1E2-2CBA63875D48}"/>
              </a:ext>
            </a:extLst>
          </p:cNvPr>
          <p:cNvSpPr txBox="1"/>
          <p:nvPr/>
        </p:nvSpPr>
        <p:spPr>
          <a:xfrm>
            <a:off x="606056" y="978195"/>
            <a:ext cx="75278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pembentukan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iklan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promo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produk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selain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robots dan drone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meningkatkan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Tetap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menjaga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kualitas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meningkatkan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pelayanan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mempertahankan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meningkatkan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evaluasi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rendah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Memberikan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promo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diskon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lama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menjaga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agar </a:t>
            </a:r>
            <a:r>
              <a:rPr lang="en-US" sz="2000" dirty="0" err="1"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US" sz="2000" dirty="0">
                <a:latin typeface="Rubik" panose="020B0604020202020204" charset="-79"/>
                <a:cs typeface="Rubik" panose="020B0604020202020204" charset="-79"/>
              </a:rPr>
              <a:t> churn.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31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0" y="185625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800" b="1" dirty="0" err="1">
                <a:latin typeface="Rubik"/>
                <a:ea typeface="Rubik"/>
                <a:cs typeface="Rubik"/>
                <a:sym typeface="Rubik"/>
              </a:rPr>
              <a:t>pengerjaan</a:t>
            </a:r>
            <a:r>
              <a:rPr lang="en-ID" sz="2800" b="1" dirty="0">
                <a:latin typeface="Rubik"/>
                <a:ea typeface="Rubik"/>
                <a:cs typeface="Rubik"/>
                <a:sym typeface="Rubik"/>
              </a:rPr>
              <a:t> 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83550" y="1312374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https://drive.google.com/drive/folders/17gDQfnVvPSZIkpFZgZ9Q9dKddDHGb84B?usp=drive_link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C4762-DD68-45C9-9B01-1124A8D90087}"/>
              </a:ext>
            </a:extLst>
          </p:cNvPr>
          <p:cNvSpPr txBox="1"/>
          <p:nvPr/>
        </p:nvSpPr>
        <p:spPr>
          <a:xfrm>
            <a:off x="383550" y="1620135"/>
            <a:ext cx="6210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6"/>
              </a:rPr>
              <a:t>https://github.com/Tiiffa/Project-Base-Interenship---Bank-Muamlat-.git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D2492-2FF9-4702-8842-3FAF6447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04" y="4340286"/>
            <a:ext cx="1475611" cy="4166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510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Rubik SemiBold</vt:lpstr>
      <vt:lpstr>Rubik</vt:lpstr>
      <vt:lpstr>Arial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modified xsi:type="dcterms:W3CDTF">2024-04-01T11:04:53Z</dcterms:modified>
</cp:coreProperties>
</file>