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60" r:id="rId7"/>
    <p:sldId id="266" r:id="rId8"/>
    <p:sldId id="267" r:id="rId9"/>
    <p:sldId id="265" r:id="rId10"/>
    <p:sldId id="264" r:id="rId11"/>
    <p:sldId id="263" r:id="rId12"/>
    <p:sldId id="269" r:id="rId13"/>
    <p:sldId id="270" r:id="rId14"/>
    <p:sldId id="268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D7B1-60A4-4B76-B167-D3B673D79800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794ED-E27B-43C7-8350-71C1EB3391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794ED-E27B-43C7-8350-71C1EB3391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794ED-E27B-43C7-8350-71C1EB3391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8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794ED-E27B-43C7-8350-71C1EB3391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7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52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832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01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7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74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05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75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55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75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92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7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2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1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5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24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CCBFF0-7823-427F-A222-F3E3655F5915}" type="datetimeFigureOut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8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87D3-320F-4557-B291-0590F836D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CAOS Match4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7A466-20D7-47E7-B9C4-221895172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TIM BACHMANN, DANIEL WEISSEN</a:t>
            </a:r>
          </a:p>
        </p:txBody>
      </p:sp>
    </p:spTree>
    <p:extLst>
      <p:ext uri="{BB962C8B-B14F-4D97-AF65-F5344CB8AC3E}">
        <p14:creationId xmlns:p14="http://schemas.microsoft.com/office/powerpoint/2010/main" val="147234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D22180-361C-4012-9150-C89BEF20F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70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F9834-19C1-4313-AAF0-B7DE1C51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DFFF11-F653-4CBC-B9C0-6CCFA9E6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Arduino is on the left</a:t>
            </a:r>
          </a:p>
          <a:p>
            <a:r>
              <a:rPr lang="en-US" dirty="0">
                <a:solidFill>
                  <a:schemeClr val="bg1"/>
                </a:solidFill>
              </a:rPr>
              <a:t>The LED Matrix is on the 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95FFC8-0FA3-49E7-B9E0-C3E37644BCA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"/>
          <a:stretch/>
        </p:blipFill>
        <p:spPr bwMode="auto">
          <a:xfrm>
            <a:off x="5488168" y="661735"/>
            <a:ext cx="6280498" cy="5534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247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22AD-54D0-4A09-96D3-21700059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Input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123-D75C-4B8B-9731-A8E8AEFD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Buttons work slightly differently than the buttons we experimented with during the CAOS </a:t>
            </a:r>
            <a:r>
              <a:rPr lang="en-US" dirty="0" err="1"/>
              <a:t>excercises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F9FA8B-9941-40AC-9031-193AE988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Using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C409-8FAC-4884-BD14-99E29FBD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Matrix manufacturer (Adafruit) offers a code Library to use the matrix</a:t>
            </a:r>
          </a:p>
          <a:p>
            <a:r>
              <a:rPr lang="en-US" dirty="0">
                <a:solidFill>
                  <a:srgbClr val="FFFFFF"/>
                </a:solidFill>
              </a:rPr>
              <a:t>Using the Matrix, once connected, fairly straight forward</a:t>
            </a:r>
          </a:p>
          <a:p>
            <a:r>
              <a:rPr lang="en-US" dirty="0">
                <a:solidFill>
                  <a:srgbClr val="FFFFFF"/>
                </a:solidFill>
              </a:rPr>
              <a:t>Code Example: </a:t>
            </a:r>
            <a:r>
              <a:rPr lang="en-US" dirty="0" err="1">
                <a:solidFill>
                  <a:srgbClr val="FFFFFF"/>
                </a:solidFill>
              </a:rPr>
              <a:t>drawPixel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xPosition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yPosition</a:t>
            </a:r>
            <a:r>
              <a:rPr lang="en-US" dirty="0">
                <a:solidFill>
                  <a:srgbClr val="FFFFFF"/>
                </a:solidFill>
              </a:rPr>
              <a:t>, R, G, B)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4" name="Picture 4" descr="led_matrix_matrixshapes.jpg">
            <a:extLst>
              <a:ext uri="{FF2B5EF4-FFF2-40B4-BE49-F238E27FC236}">
                <a16:creationId xmlns:a16="http://schemas.microsoft.com/office/drawing/2014/main" id="{F1B8CC78-535E-42E3-B37B-B53763AA3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11293" r="3896" b="11293"/>
          <a:stretch/>
        </p:blipFill>
        <p:spPr bwMode="auto">
          <a:xfrm>
            <a:off x="5443637" y="1888959"/>
            <a:ext cx="5893474" cy="30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8C7F27-8FFF-49CB-9EF1-B284C624679F}"/>
              </a:ext>
            </a:extLst>
          </p:cNvPr>
          <p:cNvSpPr txBox="1">
            <a:spLocks/>
          </p:cNvSpPr>
          <p:nvPr/>
        </p:nvSpPr>
        <p:spPr>
          <a:xfrm>
            <a:off x="5111038" y="1029202"/>
            <a:ext cx="3133726" cy="67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f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=0,Y=0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404B2FA-B404-42A3-8236-AF204B5C3961}"/>
              </a:ext>
            </a:extLst>
          </p:cNvPr>
          <p:cNvSpPr/>
          <p:nvPr/>
        </p:nvSpPr>
        <p:spPr>
          <a:xfrm>
            <a:off x="5419496" y="1420954"/>
            <a:ext cx="463996" cy="625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790-0B7F-4631-A25E-8C343D5A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Match4 code on the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C3A5-B813-476C-A510-05DD7070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used too much memory for the Arduino, it had to be heavily altered: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lot of Data types were changed to “signed char” to save memory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Code was simplified</a:t>
            </a:r>
          </a:p>
          <a:p>
            <a:r>
              <a:rPr lang="en-US" dirty="0"/>
              <a:t>Since the code assumed there would be 7 Buttons, it had to be adjusted to work with 3 Buttons</a:t>
            </a:r>
          </a:p>
          <a:p>
            <a:r>
              <a:rPr lang="en-US" dirty="0"/>
              <a:t>A lot of time/effort wasted rewriting the code</a:t>
            </a:r>
          </a:p>
        </p:txBody>
      </p:sp>
    </p:spTree>
    <p:extLst>
      <p:ext uri="{BB962C8B-B14F-4D97-AF65-F5344CB8AC3E}">
        <p14:creationId xmlns:p14="http://schemas.microsoft.com/office/powerpoint/2010/main" val="266666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FC42-D12F-4582-8431-A805C08F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46" y="2362112"/>
            <a:ext cx="4351025" cy="2283824"/>
          </a:xfrm>
        </p:spPr>
        <p:txBody>
          <a:bodyPr/>
          <a:lstStyle/>
          <a:p>
            <a:r>
              <a:rPr lang="en-US" dirty="0"/>
              <a:t>The finished Product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9D47-7423-4602-9A31-F2E08AAF2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68009-7AFE-4C3D-9AE0-1AAE44BC3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BBBBFD-09F5-4372-BA0F-B6A86944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9B91-5650-4243-B50B-59796DCC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on the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31FC-2433-47AA-B717-FCFE815C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things went wrong: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Poor planning and research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We did not manage to follow our desired development schedule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Original code for the game did not work well with the Arduino</a:t>
            </a:r>
          </a:p>
          <a:p>
            <a:r>
              <a:rPr lang="en-US" dirty="0"/>
              <a:t>But a lot of thing went well too: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initial goal we set to achieve was accomplished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 learned a lot of things during the development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8AF-617B-4837-8956-D267B4E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5C4B-4886-4BA0-82C9-0AB53A7F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parts as fast as possible, unpredictable delivery times can mess everything up</a:t>
            </a:r>
          </a:p>
          <a:p>
            <a:r>
              <a:rPr lang="en-US" dirty="0"/>
              <a:t>Do thorough research FIRST, no surprises/missing parts during assembly</a:t>
            </a:r>
          </a:p>
          <a:p>
            <a:r>
              <a:rPr lang="en-US" dirty="0"/>
              <a:t>Write code with System in mind the code will be running on</a:t>
            </a:r>
          </a:p>
          <a:p>
            <a:r>
              <a:rPr lang="en-US" dirty="0"/>
              <a:t>We learned a lot about memory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5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68009-7AFE-4C3D-9AE0-1AAE44BC3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BBBBFD-09F5-4372-BA0F-B6A86944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1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5F0A-15B2-45D5-98DC-ACDB2229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1DB1-CB78-47C2-A447-9B26FDC7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Electronic Match4 Game</a:t>
            </a:r>
          </a:p>
          <a:p>
            <a:r>
              <a:rPr lang="en-US" dirty="0"/>
              <a:t>Displayed on LED Matrix</a:t>
            </a:r>
          </a:p>
          <a:p>
            <a:r>
              <a:rPr lang="en-US" dirty="0"/>
              <a:t>Controlled with 7 Buttons</a:t>
            </a:r>
          </a:p>
          <a:p>
            <a:r>
              <a:rPr lang="en-US" dirty="0"/>
              <a:t>Inspired by arcade machines</a:t>
            </a:r>
          </a:p>
        </p:txBody>
      </p:sp>
      <p:pic>
        <p:nvPicPr>
          <p:cNvPr id="1026" name="Picture 2" descr="Bildergebnis fÃ¼r match4">
            <a:extLst>
              <a:ext uri="{FF2B5EF4-FFF2-40B4-BE49-F238E27FC236}">
                <a16:creationId xmlns:a16="http://schemas.microsoft.com/office/drawing/2014/main" id="{2DA4B35D-6800-478A-A517-A172A716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71" y="2371223"/>
            <a:ext cx="3114998" cy="26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arcade tetris">
            <a:extLst>
              <a:ext uri="{FF2B5EF4-FFF2-40B4-BE49-F238E27FC236}">
                <a16:creationId xmlns:a16="http://schemas.microsoft.com/office/drawing/2014/main" id="{CFC32D9A-0C79-4825-A59D-1464D980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12" y="3493308"/>
            <a:ext cx="2281846" cy="309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2F87-FE47-4ADC-851F-6873B903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used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3BE4-9413-4C39-9841-B235CFA5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04" y="2934412"/>
            <a:ext cx="8825659" cy="3416300"/>
          </a:xfrm>
        </p:spPr>
        <p:txBody>
          <a:bodyPr/>
          <a:lstStyle/>
          <a:p>
            <a:r>
              <a:rPr lang="de-DE" dirty="0"/>
              <a:t>Arduino Uno</a:t>
            </a:r>
          </a:p>
          <a:p>
            <a:r>
              <a:rPr lang="de-DE" dirty="0"/>
              <a:t>Adafruit LED 32x16 RGB Matrix</a:t>
            </a:r>
          </a:p>
          <a:p>
            <a:r>
              <a:rPr lang="en-US" dirty="0"/>
              <a:t>Power supply for LED Matrix </a:t>
            </a:r>
            <a:endParaRPr lang="de-DE" dirty="0"/>
          </a:p>
          <a:p>
            <a:r>
              <a:rPr lang="en-US" dirty="0"/>
              <a:t>Red</a:t>
            </a:r>
            <a:r>
              <a:rPr lang="de-DE" dirty="0"/>
              <a:t> </a:t>
            </a:r>
            <a:r>
              <a:rPr lang="en-US" dirty="0"/>
              <a:t>Buttons (SWITCH PUSH SPST-NO 16A 125V)</a:t>
            </a:r>
          </a:p>
          <a:p>
            <a:r>
              <a:rPr lang="en-US" dirty="0"/>
              <a:t>Jumper Wires</a:t>
            </a:r>
            <a:endParaRPr lang="de-DE" dirty="0"/>
          </a:p>
          <a:p>
            <a:endParaRPr lang="en-US" dirty="0"/>
          </a:p>
        </p:txBody>
      </p:sp>
      <p:pic>
        <p:nvPicPr>
          <p:cNvPr id="2052" name="Picture 4" descr="https://media.digikey.com/Photos/E-Switch%20Photos/PR144C1900.jpg">
            <a:extLst>
              <a:ext uri="{FF2B5EF4-FFF2-40B4-BE49-F238E27FC236}">
                <a16:creationId xmlns:a16="http://schemas.microsoft.com/office/drawing/2014/main" id="{B3507832-89EE-475F-94CB-7704CFCC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71" y="3987983"/>
            <a:ext cx="2414788" cy="24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digikey.com/Photos/Adafruit%20Industries%20LLC/MFG_420.jpg">
            <a:extLst>
              <a:ext uri="{FF2B5EF4-FFF2-40B4-BE49-F238E27FC236}">
                <a16:creationId xmlns:a16="http://schemas.microsoft.com/office/drawing/2014/main" id="{27C667DB-0112-4AB6-BC5A-DEBA712B1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15827" r="1796" b="34947"/>
          <a:stretch/>
        </p:blipFill>
        <p:spPr bwMode="auto">
          <a:xfrm>
            <a:off x="6954296" y="2261667"/>
            <a:ext cx="4089338" cy="209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7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4B83-6E3D-476F-B60A-66712991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en-US" dirty="0"/>
              <a:t>initial</a:t>
            </a:r>
            <a:r>
              <a:rPr lang="de-DE" dirty="0"/>
              <a:t> </a:t>
            </a:r>
            <a:r>
              <a:rPr lang="en-US" dirty="0"/>
              <a:t>development</a:t>
            </a:r>
            <a:r>
              <a:rPr lang="de-DE" dirty="0"/>
              <a:t>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CA31-3E43-4F5C-9980-5721A821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based on who has the Arduino at any given time: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Daniel writes the code for the match 4 game in C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Tim orders and assembles all the parts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Tim tests Daniels code with the Arduino and handles the input of the game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Daniel handles the output of the game and finishes up the project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Goal: Project finished before 2019 starts</a:t>
            </a:r>
          </a:p>
        </p:txBody>
      </p:sp>
    </p:spTree>
    <p:extLst>
      <p:ext uri="{BB962C8B-B14F-4D97-AF65-F5344CB8AC3E}">
        <p14:creationId xmlns:p14="http://schemas.microsoft.com/office/powerpoint/2010/main" val="21912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BA14-16A3-4AE8-9A4A-BAD0291C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match4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F6EA-CAD0-45C4-BC91-58438D7C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written in C</a:t>
            </a:r>
          </a:p>
          <a:p>
            <a:r>
              <a:rPr lang="en-US" dirty="0"/>
              <a:t>Goal: get playable version of the game on console first</a:t>
            </a:r>
          </a:p>
          <a:p>
            <a:r>
              <a:rPr lang="en-US" dirty="0"/>
              <a:t>Relatively simple</a:t>
            </a:r>
          </a:p>
          <a:p>
            <a:r>
              <a:rPr lang="en-US" dirty="0"/>
              <a:t>A lot of issues with the code when trying to get it onto the Arduino</a:t>
            </a:r>
          </a:p>
        </p:txBody>
      </p:sp>
    </p:spTree>
    <p:extLst>
      <p:ext uri="{BB962C8B-B14F-4D97-AF65-F5344CB8AC3E}">
        <p14:creationId xmlns:p14="http://schemas.microsoft.com/office/powerpoint/2010/main" val="155802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6BC9-4575-4B7B-B378-E26EAAE5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en-GB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DB87-9C42-424B-9F99-2BDAF7C5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 it should have been easy</a:t>
            </a:r>
          </a:p>
          <a:p>
            <a:r>
              <a:rPr lang="en-US" dirty="0"/>
              <a:t>In practice we had a lot of issues: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 power supply for the LED Matrix, assembly delayed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Connecting LED Matrix difficult due to different pin layouts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Not enough Ports on the Arduino to connect the 7 buttons, had to make it work with just 3</a:t>
            </a:r>
          </a:p>
        </p:txBody>
      </p:sp>
    </p:spTree>
    <p:extLst>
      <p:ext uri="{BB962C8B-B14F-4D97-AF65-F5344CB8AC3E}">
        <p14:creationId xmlns:p14="http://schemas.microsoft.com/office/powerpoint/2010/main" val="35316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73-E695-4FF0-9B32-2DFF4709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 probably should have bought this but we didn’t….</a:t>
            </a:r>
          </a:p>
        </p:txBody>
      </p:sp>
      <p:pic>
        <p:nvPicPr>
          <p:cNvPr id="3074" name="Picture 2" descr="led_matrices_populated.jpg">
            <a:extLst>
              <a:ext uri="{FF2B5EF4-FFF2-40B4-BE49-F238E27FC236}">
                <a16:creationId xmlns:a16="http://schemas.microsoft.com/office/drawing/2014/main" id="{3C081E1A-CDA5-4357-98DB-F8E5B6273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78" y="1113063"/>
            <a:ext cx="6171677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F3C2E7-7947-45EF-9497-058FD471C26E}"/>
              </a:ext>
            </a:extLst>
          </p:cNvPr>
          <p:cNvSpPr txBox="1">
            <a:spLocks/>
          </p:cNvSpPr>
          <p:nvPr/>
        </p:nvSpPr>
        <p:spPr bwMode="gray">
          <a:xfrm>
            <a:off x="1119078" y="549074"/>
            <a:ext cx="8401712" cy="557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EBEBEB"/>
                </a:solidFill>
              </a:rPr>
              <a:t>Connecting the LED Matrix</a:t>
            </a:r>
          </a:p>
        </p:txBody>
      </p:sp>
    </p:spTree>
    <p:extLst>
      <p:ext uri="{BB962C8B-B14F-4D97-AF65-F5344CB8AC3E}">
        <p14:creationId xmlns:p14="http://schemas.microsoft.com/office/powerpoint/2010/main" val="110690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47D6-4301-4946-9F53-2CD41DD6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332" y="1593706"/>
            <a:ext cx="338229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…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 we had to make it ourselves</a:t>
            </a:r>
          </a:p>
        </p:txBody>
      </p:sp>
      <p:pic>
        <p:nvPicPr>
          <p:cNvPr id="4106" name="Picture 2">
            <a:extLst>
              <a:ext uri="{FF2B5EF4-FFF2-40B4-BE49-F238E27FC236}">
                <a16:creationId xmlns:a16="http://schemas.microsoft.com/office/drawing/2014/main" id="{C72F96E3-DE29-40E1-85C0-DC22291CD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r="21298" b="2"/>
          <a:stretch/>
        </p:blipFill>
        <p:spPr bwMode="auto">
          <a:xfrm>
            <a:off x="5488921" y="1197033"/>
            <a:ext cx="5634691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67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8D246-2088-4BE8-A31F-49B343AF18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7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508</Words>
  <Application>Microsoft Office PowerPoint</Application>
  <PresentationFormat>Widescreen</PresentationFormat>
  <Paragraphs>70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CAOS Match4 Project</vt:lpstr>
      <vt:lpstr>Our Goal </vt:lpstr>
      <vt:lpstr>Material used for the project</vt:lpstr>
      <vt:lpstr>The initial development plan</vt:lpstr>
      <vt:lpstr>Writing the match4 Code</vt:lpstr>
      <vt:lpstr>The assembly</vt:lpstr>
      <vt:lpstr>We probably should have bought this but we didn’t….</vt:lpstr>
      <vt:lpstr>…so we had to make it ourselves</vt:lpstr>
      <vt:lpstr>PowerPoint Presentation</vt:lpstr>
      <vt:lpstr>PowerPoint Presentation</vt:lpstr>
      <vt:lpstr>PowerPoint Presentation</vt:lpstr>
      <vt:lpstr>Making the Input work</vt:lpstr>
      <vt:lpstr>Using the LED Matrix</vt:lpstr>
      <vt:lpstr>Getting the Match4 code on the Arduino</vt:lpstr>
      <vt:lpstr>The finished Product</vt:lpstr>
      <vt:lpstr>Live Demo</vt:lpstr>
      <vt:lpstr>Reflecting on the Development</vt:lpstr>
      <vt:lpstr>What we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 Match4 Project</dc:title>
  <dc:creator>Daniel Weissen</dc:creator>
  <cp:lastModifiedBy>Daniel Weissen</cp:lastModifiedBy>
  <cp:revision>5</cp:revision>
  <dcterms:created xsi:type="dcterms:W3CDTF">2019-01-27T13:58:46Z</dcterms:created>
  <dcterms:modified xsi:type="dcterms:W3CDTF">2019-01-27T14:35:56Z</dcterms:modified>
</cp:coreProperties>
</file>