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1" r:id="rId5"/>
    <p:sldId id="262" r:id="rId6"/>
    <p:sldId id="260" r:id="rId7"/>
    <p:sldId id="266" r:id="rId8"/>
    <p:sldId id="267" r:id="rId9"/>
    <p:sldId id="265" r:id="rId10"/>
    <p:sldId id="264" r:id="rId11"/>
    <p:sldId id="263" r:id="rId12"/>
    <p:sldId id="269" r:id="rId13"/>
    <p:sldId id="270" r:id="rId14"/>
    <p:sldId id="268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1D7B1-60A4-4B76-B167-D3B673D79800}" type="datetimeFigureOut">
              <a:rPr lang="en-US" smtClean="0"/>
              <a:t>1/27/2019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794ED-E27B-43C7-8350-71C1EB3391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794ED-E27B-43C7-8350-71C1EB3391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7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794ED-E27B-43C7-8350-71C1EB3391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80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794ED-E27B-43C7-8350-71C1EB3391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5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173B38C-9AFC-4D6F-80B3-F74E0F2EE84D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675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C2FB-C39B-4BE1-932D-1BD8991947EE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952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66E2-A8B1-4B18-AD3F-F945A8814C00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8329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971B-1D81-4700-9604-8A567E65B323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018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A0DB-B621-4872-80B5-029A29B51E32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79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6A68-24D4-42BA-88DE-576683FA9037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744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29AE-B79F-46C6-944F-44ED1152E67D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6057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0450EFA-0AB7-4C63-B27F-E2F2224820F1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755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95FFE3-76A2-4572-A654-216EB4DEFCC7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55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5956-54D7-4F3F-8B1B-749580B12754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75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A1DA-30E5-4F80-8EF1-825618AF54EE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92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21F6-143C-42C9-83A7-4FEE8AD0ADEE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77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4F0B-DA7E-4E5C-B941-DFC861471FA9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20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8C41-C82B-479A-85D2-3BFD2C54412B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2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E1D5-B929-49D9-A9C5-EE8239120E86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11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E5F9-9BE9-46FD-807F-F885E6213D6B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5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E8FE-EEA0-4A2F-8BBB-7C935B8173CD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24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1B0241-AD09-4D65-8A6E-C923FAA7C8AE}" type="datetime1">
              <a:rPr lang="de-DE" smtClean="0"/>
              <a:t>27.01.2019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56C34C3-9C0B-4AD0-A6C1-A92CD3A8269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87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87D3-320F-4557-B291-0590F836D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CAOS Match4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7A466-20D7-47E7-B9C4-221895172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TIM BACHMANN, DANIEL WEISSEN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B353F-53FF-4CCE-A5DB-7FA8FCF0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234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D22180-361C-4012-9150-C89BEF20F8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0AC423-818C-4F9C-9E13-55EC6BF9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970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0F9834-19C1-4313-AAF0-B7DE1C51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dirty="0"/>
              <a:t>Schematics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DFFF11-F653-4CBC-B9C0-6CCFA9E6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Connection from the Arduino to the LED Matrix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Arduino on the left</a:t>
            </a:r>
          </a:p>
          <a:p>
            <a:r>
              <a:rPr lang="en-US" dirty="0">
                <a:solidFill>
                  <a:schemeClr val="bg1"/>
                </a:solidFill>
              </a:rPr>
              <a:t>LED Matrix on the right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95FFC8-0FA3-49E7-B9E0-C3E37644BCA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4"/>
          <a:stretch/>
        </p:blipFill>
        <p:spPr bwMode="auto">
          <a:xfrm>
            <a:off x="5488168" y="661735"/>
            <a:ext cx="6280498" cy="55345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4D18B-BB50-464B-9537-12B8BFF4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247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22AD-54D0-4A09-96D3-21700059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Input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4123-D75C-4B8B-9731-A8E8AEFD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Buttons work slightly differently than the buttons we experimented with during the CAOS exercises:</a:t>
            </a:r>
          </a:p>
          <a:p>
            <a:r>
              <a:rPr lang="en-US" dirty="0"/>
              <a:t>Only two pins</a:t>
            </a:r>
          </a:p>
          <a:p>
            <a:r>
              <a:rPr lang="en-US" dirty="0"/>
              <a:t>Connected to analog pins</a:t>
            </a:r>
          </a:p>
          <a:p>
            <a:pPr lvl="1"/>
            <a:r>
              <a:rPr lang="en-US" dirty="0"/>
              <a:t>(no other pins free)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F679A-F735-4731-AA8F-14D3F76C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440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F9FA8B-9941-40AC-9031-193AE988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Using the LED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C409-8FAC-4884-BD14-99E29FBD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Matrix manufacturer (Adafruit) offers a code Library to use the matrix</a:t>
            </a:r>
          </a:p>
          <a:p>
            <a:r>
              <a:rPr lang="en-US" dirty="0">
                <a:solidFill>
                  <a:srgbClr val="FFFFFF"/>
                </a:solidFill>
              </a:rPr>
              <a:t>Using the Matrix, once connected, fairly straight forward</a:t>
            </a:r>
          </a:p>
          <a:p>
            <a:r>
              <a:rPr lang="en-US" dirty="0">
                <a:solidFill>
                  <a:srgbClr val="FFFFFF"/>
                </a:solidFill>
              </a:rPr>
              <a:t>Code Example: 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drawPixel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xPosition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		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yPosition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RGB);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124" name="Picture 4" descr="led_matrix_matrixshapes.jpg">
            <a:extLst>
              <a:ext uri="{FF2B5EF4-FFF2-40B4-BE49-F238E27FC236}">
                <a16:creationId xmlns:a16="http://schemas.microsoft.com/office/drawing/2014/main" id="{F1B8CC78-535E-42E3-B37B-B53763AA3E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" t="11293" r="3896" b="11293"/>
          <a:stretch/>
        </p:blipFill>
        <p:spPr bwMode="auto">
          <a:xfrm>
            <a:off x="5443637" y="1888959"/>
            <a:ext cx="5893474" cy="30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98C7F27-8FFF-49CB-9EF1-B284C624679F}"/>
              </a:ext>
            </a:extLst>
          </p:cNvPr>
          <p:cNvSpPr txBox="1">
            <a:spLocks/>
          </p:cNvSpPr>
          <p:nvPr/>
        </p:nvSpPr>
        <p:spPr>
          <a:xfrm>
            <a:off x="5111038" y="1029202"/>
            <a:ext cx="3133726" cy="67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X=0,Y=0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404B2FA-B404-42A3-8236-AF204B5C3961}"/>
              </a:ext>
            </a:extLst>
          </p:cNvPr>
          <p:cNvSpPr/>
          <p:nvPr/>
        </p:nvSpPr>
        <p:spPr>
          <a:xfrm>
            <a:off x="5419496" y="1420954"/>
            <a:ext cx="463996" cy="62558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27732-63C2-4D90-AF44-614B0E98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1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7790-0B7F-4631-A25E-8C343D5A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Match4 code on the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C3A5-B813-476C-A510-05DD70707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used too much memory for the Arduino, it had to be heavily altered: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 lot of Data types were changed to “signed char” to save memory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Code was simplified</a:t>
            </a:r>
          </a:p>
          <a:p>
            <a:r>
              <a:rPr lang="en-US" dirty="0"/>
              <a:t>Since the code assumed there would be 7 Buttons, it had to be adjusted to work with 3 Buttons</a:t>
            </a:r>
          </a:p>
          <a:p>
            <a:r>
              <a:rPr lang="en-US" dirty="0"/>
              <a:t>A lot of time/effort wasted rewriting the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090AE-4DDA-43C4-8D51-F45B8F97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66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FC42-D12F-4582-8431-A805C08F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046" y="2362112"/>
            <a:ext cx="4351025" cy="2283824"/>
          </a:xfrm>
        </p:spPr>
        <p:txBody>
          <a:bodyPr/>
          <a:lstStyle/>
          <a:p>
            <a:r>
              <a:rPr lang="en-US" dirty="0"/>
              <a:t>The finished Product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19D47-7423-4602-9A31-F2E08AAF2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65856-C9FC-4B4C-A571-8143876C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248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068009-7AFE-4C3D-9AE0-1AAE44BC3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4BBBBFD-09F5-4372-BA0F-B6A869446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456E3A-818E-41A9-9E1C-DF99CFCA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14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9B91-5650-4243-B50B-59796DCC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Reflecting on the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31FC-2433-47AA-B717-FCFE815C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things went wrong: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Poor planning and research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We did not manage to follow our desired development schedule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Original code for the game did not work well with the Arduino</a:t>
            </a:r>
          </a:p>
          <a:p>
            <a:r>
              <a:rPr lang="en-US" dirty="0"/>
              <a:t>But a lot of thing went well too: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initial goal we set to achieve was accomplished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We learned a lot of things during the development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373BC-971C-433E-A26D-3429A0BE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52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8AF-617B-4837-8956-D267B4EB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5C4B-4886-4BA0-82C9-0AB53A7FF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 parts as fast as possible, unpredictable delivery times can mess everything up</a:t>
            </a:r>
          </a:p>
          <a:p>
            <a:r>
              <a:rPr lang="en-US" dirty="0"/>
              <a:t>Do thorough research FIRST, no surprises/missing parts during assembly</a:t>
            </a:r>
          </a:p>
          <a:p>
            <a:r>
              <a:rPr lang="en-US" dirty="0"/>
              <a:t>Write code with System in mind the code will be running on</a:t>
            </a:r>
          </a:p>
          <a:p>
            <a:r>
              <a:rPr lang="en-US" dirty="0"/>
              <a:t>We learned a lot about memory management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1997F-BC30-4E1B-AED5-E6FDA722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656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068009-7AFE-4C3D-9AE0-1AAE44BC3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4BBBBFD-09F5-4372-BA0F-B6A869446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0D7B9-22DE-41D3-8B43-DB098E68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971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5F0A-15B2-45D5-98DC-ACDB2229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  <a:r>
              <a:rPr lang="de-D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1DB1-CB78-47C2-A447-9B26FDC7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Electronic Match4 Game</a:t>
            </a:r>
          </a:p>
          <a:p>
            <a:r>
              <a:rPr lang="en-US" dirty="0"/>
              <a:t>Displayed on LED Matrix</a:t>
            </a:r>
          </a:p>
          <a:p>
            <a:r>
              <a:rPr lang="en-US" dirty="0"/>
              <a:t>Controlled with 7 Buttons</a:t>
            </a:r>
          </a:p>
          <a:p>
            <a:r>
              <a:rPr lang="en-US" dirty="0"/>
              <a:t>Inspired by arcade machines</a:t>
            </a:r>
          </a:p>
        </p:txBody>
      </p:sp>
      <p:pic>
        <p:nvPicPr>
          <p:cNvPr id="1026" name="Picture 2" descr="Bildergebnis fÃ¼r match4">
            <a:extLst>
              <a:ext uri="{FF2B5EF4-FFF2-40B4-BE49-F238E27FC236}">
                <a16:creationId xmlns:a16="http://schemas.microsoft.com/office/drawing/2014/main" id="{2DA4B35D-6800-478A-A517-A172A7163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71" y="2371223"/>
            <a:ext cx="3114998" cy="266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arcade tetris">
            <a:extLst>
              <a:ext uri="{FF2B5EF4-FFF2-40B4-BE49-F238E27FC236}">
                <a16:creationId xmlns:a16="http://schemas.microsoft.com/office/drawing/2014/main" id="{CFC32D9A-0C79-4825-A59D-1464D9806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012" y="3493308"/>
            <a:ext cx="2281846" cy="309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C94A1-1940-448F-AD13-407D3A3A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08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2F87-FE47-4ADC-851F-6873B903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used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3BE4-9413-4C39-9841-B235CFA50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804" y="2934412"/>
            <a:ext cx="8825659" cy="3416300"/>
          </a:xfrm>
        </p:spPr>
        <p:txBody>
          <a:bodyPr/>
          <a:lstStyle/>
          <a:p>
            <a:r>
              <a:rPr lang="de-DE" dirty="0"/>
              <a:t>Arduino Uno</a:t>
            </a:r>
          </a:p>
          <a:p>
            <a:r>
              <a:rPr lang="de-DE" dirty="0"/>
              <a:t>Adafruit LED 32x16 RGB Matrix</a:t>
            </a:r>
          </a:p>
          <a:p>
            <a:r>
              <a:rPr lang="en-US" dirty="0"/>
              <a:t>Power supply for LED Matrix </a:t>
            </a:r>
            <a:endParaRPr lang="de-DE" dirty="0"/>
          </a:p>
          <a:p>
            <a:r>
              <a:rPr lang="en-US" dirty="0"/>
              <a:t>Red</a:t>
            </a:r>
            <a:r>
              <a:rPr lang="de-DE" dirty="0"/>
              <a:t> </a:t>
            </a:r>
            <a:r>
              <a:rPr lang="en-US" dirty="0"/>
              <a:t>Buttons (SWITCH PUSH SPST-NO 16A 125V)</a:t>
            </a:r>
          </a:p>
          <a:p>
            <a:r>
              <a:rPr lang="en-US" dirty="0"/>
              <a:t>Jumper Wires</a:t>
            </a:r>
            <a:endParaRPr lang="de-DE" dirty="0"/>
          </a:p>
          <a:p>
            <a:endParaRPr lang="en-US" dirty="0"/>
          </a:p>
        </p:txBody>
      </p:sp>
      <p:pic>
        <p:nvPicPr>
          <p:cNvPr id="2052" name="Picture 4" descr="https://media.digikey.com/Photos/E-Switch%20Photos/PR144C1900.jpg">
            <a:extLst>
              <a:ext uri="{FF2B5EF4-FFF2-40B4-BE49-F238E27FC236}">
                <a16:creationId xmlns:a16="http://schemas.microsoft.com/office/drawing/2014/main" id="{B3507832-89EE-475F-94CB-7704CFCC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571" y="3987983"/>
            <a:ext cx="2414788" cy="241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media.digikey.com/Photos/Adafruit%20Industries%20LLC/MFG_420.jpg">
            <a:extLst>
              <a:ext uri="{FF2B5EF4-FFF2-40B4-BE49-F238E27FC236}">
                <a16:creationId xmlns:a16="http://schemas.microsoft.com/office/drawing/2014/main" id="{27C667DB-0112-4AB6-BC5A-DEBA712B1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" t="15827" r="1796" b="34947"/>
          <a:stretch/>
        </p:blipFill>
        <p:spPr bwMode="auto">
          <a:xfrm>
            <a:off x="6954296" y="2261667"/>
            <a:ext cx="4089338" cy="209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34484-3364-4E6F-9C44-9DC26C38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73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4B83-6E3D-476F-B60A-66712991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en-US" dirty="0"/>
              <a:t>initial</a:t>
            </a:r>
            <a:r>
              <a:rPr lang="de-DE" dirty="0"/>
              <a:t> </a:t>
            </a:r>
            <a:r>
              <a:rPr lang="en-US" dirty="0"/>
              <a:t>development</a:t>
            </a:r>
            <a:r>
              <a:rPr lang="de-DE" dirty="0"/>
              <a:t>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CA31-3E43-4F5C-9980-5721A821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based on who has the Arduino at any given time: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Daniel writes the code for the match 4 game in C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Tim orders and assembles all the parts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Tim tests Daniels code with the Arduino and handles the input of the game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Daniel handles the output of the game and finishes up the project</a:t>
            </a:r>
          </a:p>
          <a:p>
            <a:pPr lvl="1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Goal: Project finished before 2019 starts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CC443-0A65-4241-B615-D04EAF89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20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BA14-16A3-4AE8-9A4A-BAD0291C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match4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F6EA-CAD0-45C4-BC91-58438D7C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written in C</a:t>
            </a:r>
          </a:p>
          <a:p>
            <a:r>
              <a:rPr lang="en-US" dirty="0"/>
              <a:t>Goal: get playable version of the game on console first</a:t>
            </a:r>
          </a:p>
          <a:p>
            <a:r>
              <a:rPr lang="en-US" dirty="0"/>
              <a:t>Relatively simple</a:t>
            </a:r>
          </a:p>
          <a:p>
            <a:r>
              <a:rPr lang="en-US" dirty="0"/>
              <a:t>A lot of issues with the code when trying to get it onto the Arduino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499A0-E661-4F61-9997-004FE3A6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02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6BC9-4575-4B7B-B378-E26EAAE5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en-GB" dirty="0"/>
              <a:t>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DB87-9C42-424B-9F99-2BDAF7C5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theory it should have been easy</a:t>
            </a:r>
          </a:p>
          <a:p>
            <a:r>
              <a:rPr lang="en-US" dirty="0"/>
              <a:t>In practice we had a lot of issues: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No power supply for the LED Matrix, assembly delayed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Connecting LED Matrix difficult due to different pin layouts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Not enough Ports on the Arduino to connect the 7 buttons, had to make it work with just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73313-DD7A-49BA-BD57-7FB0CD6A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165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43973-E695-4FF0-9B32-2DFF4709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We probably should have bought this but we didn’t….</a:t>
            </a:r>
          </a:p>
        </p:txBody>
      </p:sp>
      <p:pic>
        <p:nvPicPr>
          <p:cNvPr id="3074" name="Picture 2" descr="led_matrices_populated.jpg">
            <a:extLst>
              <a:ext uri="{FF2B5EF4-FFF2-40B4-BE49-F238E27FC236}">
                <a16:creationId xmlns:a16="http://schemas.microsoft.com/office/drawing/2014/main" id="{3C081E1A-CDA5-4357-98DB-F8E5B62735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78" y="1113063"/>
            <a:ext cx="6171677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CF3C2E7-7947-45EF-9497-058FD471C26E}"/>
              </a:ext>
            </a:extLst>
          </p:cNvPr>
          <p:cNvSpPr txBox="1">
            <a:spLocks/>
          </p:cNvSpPr>
          <p:nvPr/>
        </p:nvSpPr>
        <p:spPr bwMode="gray">
          <a:xfrm>
            <a:off x="1119078" y="549074"/>
            <a:ext cx="8401712" cy="557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800" dirty="0">
                <a:solidFill>
                  <a:srgbClr val="EBEBEB"/>
                </a:solidFill>
              </a:rPr>
              <a:t>Connecting the LED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0CC44A-EBE5-4B32-BAD0-CFEE3DB4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>
                <a:solidFill>
                  <a:schemeClr val="tx1"/>
                </a:solidFill>
              </a:rPr>
              <a:t>7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08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847D6-4301-4946-9F53-2CD41DD6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332" y="1593706"/>
            <a:ext cx="3382297" cy="3281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…</a:t>
            </a: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 we had to make it ourselves</a:t>
            </a:r>
          </a:p>
        </p:txBody>
      </p:sp>
      <p:pic>
        <p:nvPicPr>
          <p:cNvPr id="4106" name="Picture 2">
            <a:extLst>
              <a:ext uri="{FF2B5EF4-FFF2-40B4-BE49-F238E27FC236}">
                <a16:creationId xmlns:a16="http://schemas.microsoft.com/office/drawing/2014/main" id="{C72F96E3-DE29-40E1-85C0-DC22291CD6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9" r="21298" b="2"/>
          <a:stretch/>
        </p:blipFill>
        <p:spPr bwMode="auto">
          <a:xfrm>
            <a:off x="5488921" y="1197033"/>
            <a:ext cx="5634691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772D05-A671-4BAA-A059-ABEF9385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>
                <a:solidFill>
                  <a:schemeClr val="tx1"/>
                </a:solidFill>
              </a:rPr>
              <a:t>8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67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078D246-2088-4BE8-A31F-49B343AF18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3B071F-0FCC-4943-BA21-6C81F039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4C3-9C0B-4AD0-A6C1-A92CD3A8269C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8579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534</Words>
  <Application>Microsoft Office PowerPoint</Application>
  <PresentationFormat>Widescreen</PresentationFormat>
  <Paragraphs>94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Wingdings 3</vt:lpstr>
      <vt:lpstr>Ion Boardroom</vt:lpstr>
      <vt:lpstr>CAOS Match4 Project</vt:lpstr>
      <vt:lpstr>Our Goal </vt:lpstr>
      <vt:lpstr>Material used for the project</vt:lpstr>
      <vt:lpstr>The initial development plan</vt:lpstr>
      <vt:lpstr>Writing the match4 Code</vt:lpstr>
      <vt:lpstr>The assembly</vt:lpstr>
      <vt:lpstr>We probably should have bought this but we didn’t….</vt:lpstr>
      <vt:lpstr>…so we had to make it ourselves</vt:lpstr>
      <vt:lpstr>PowerPoint Presentation</vt:lpstr>
      <vt:lpstr>PowerPoint Presentation</vt:lpstr>
      <vt:lpstr>Schematics</vt:lpstr>
      <vt:lpstr>Making the Input work</vt:lpstr>
      <vt:lpstr>Using the LED Matrix</vt:lpstr>
      <vt:lpstr>Getting the Match4 code on the Arduino</vt:lpstr>
      <vt:lpstr>The finished Product</vt:lpstr>
      <vt:lpstr>Live Demo</vt:lpstr>
      <vt:lpstr>Reflecting on the Development</vt:lpstr>
      <vt:lpstr>What we learned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CAOS Match4 Project</dc:title>
  <dc:creator>Daniel Weissen</dc:creator>
  <cp:lastModifiedBy>Tim Bachmann1</cp:lastModifiedBy>
  <cp:revision>7</cp:revision>
  <dcterms:created xsi:type="dcterms:W3CDTF">2019-01-27T13:58:46Z</dcterms:created>
  <dcterms:modified xsi:type="dcterms:W3CDTF">2019-01-27T15:47:46Z</dcterms:modified>
</cp:coreProperties>
</file>